
<file path=[Content_Types].xml><?xml version="1.0" encoding="utf-8"?>
<Types xmlns="http://schemas.openxmlformats.org/package/2006/content-types">
  <Default Extension="png" ContentType="image/png"/>
  <Default Extension="jpeg" ContentType="image/jpeg"/>
  <Default Extension="JPG" ContentType="image/.jpg"/>
  <Default Extension="emf" ContentType="image/x-em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media/image11.svg" ContentType="image/svg+xml"/>
  <Override PartName="/ppt/media/image13.svg" ContentType="image/svg+xml"/>
  <Override PartName="/ppt/media/image15.svg" ContentType="image/svg+xml"/>
  <Override PartName="/ppt/media/image18.svg" ContentType="image/svg+xml"/>
  <Override PartName="/ppt/media/image20.svg" ContentType="image/svg+xml"/>
  <Override PartName="/ppt/media/image22.svg" ContentType="image/svg+xml"/>
  <Override PartName="/ppt/media/image25.svg" ContentType="image/svg+xml"/>
  <Override PartName="/ppt/media/image27.svg" ContentType="image/svg+xml"/>
  <Override PartName="/ppt/media/image29.svg" ContentType="image/svg+xml"/>
  <Override PartName="/ppt/media/image31.svg" ContentType="image/svg+xml"/>
  <Override PartName="/ppt/media/image39.svg" ContentType="image/svg+xml"/>
  <Override PartName="/ppt/media/image41.svg" ContentType="image/svg+xml"/>
  <Override PartName="/ppt/media/image43.svg" ContentType="image/svg+xml"/>
  <Override PartName="/ppt/media/image45.svg" ContentType="image/svg+xml"/>
  <Override PartName="/ppt/media/image47.svg" ContentType="image/svg+xml"/>
  <Override PartName="/ppt/media/image49.svg" ContentType="image/svg+xml"/>
  <Override PartName="/ppt/media/image53.svg" ContentType="image/svg+xml"/>
  <Override PartName="/ppt/media/image71.svg" ContentType="image/svg+xml"/>
  <Override PartName="/ppt/media/image73.svg" ContentType="image/svg+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Override1.xml" ContentType="application/vnd.openxmlformats-officedocument.themeOverride+xml"/>
  <Override PartName="/ppt/theme/themeOverride2.xml" ContentType="application/vnd.openxmlformats-officedocument.themeOverride+xml"/>
  <Override PartName="/ppt/theme/themeOverride3.xml" ContentType="application/vnd.openxmlformats-officedocument.themeOverride+xml"/>
  <Override PartName="/ppt/theme/themeOverride4.xml" ContentType="application/vnd.openxmlformats-officedocument.themeOverride+xml"/>
  <Override PartName="/ppt/theme/themeOverride5.xml" ContentType="application/vnd.openxmlformats-officedocument.themeOverride+xml"/>
  <Override PartName="/ppt/theme/themeOverride6.xml" ContentType="application/vnd.openxmlformats-officedocument.themeOverride+xml"/>
  <Override PartName="/ppt/theme/themeOverride7.xml" ContentType="application/vnd.openxmlformats-officedocument.themeOverrid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3" r:id="rId3"/>
  </p:sldMasterIdLst>
  <p:notesMasterIdLst>
    <p:notesMasterId r:id="rId8"/>
  </p:notesMasterIdLst>
  <p:sldIdLst>
    <p:sldId id="256" r:id="rId4"/>
    <p:sldId id="257" r:id="rId5"/>
    <p:sldId id="460" r:id="rId6"/>
    <p:sldId id="261" r:id="rId7"/>
    <p:sldId id="262" r:id="rId9"/>
    <p:sldId id="263" r:id="rId10"/>
    <p:sldId id="264" r:id="rId11"/>
    <p:sldId id="265" r:id="rId12"/>
    <p:sldId id="266" r:id="rId13"/>
    <p:sldId id="5300399" r:id="rId14"/>
    <p:sldId id="390" r:id="rId15"/>
    <p:sldId id="2806" r:id="rId16"/>
    <p:sldId id="574" r:id="rId17"/>
    <p:sldId id="5300397" r:id="rId18"/>
    <p:sldId id="5300398" r:id="rId19"/>
    <p:sldId id="396" r:id="rId20"/>
    <p:sldId id="267" r:id="rId21"/>
    <p:sldId id="268" r:id="rId22"/>
    <p:sldId id="269" r:id="rId23"/>
    <p:sldId id="270" r:id="rId24"/>
    <p:sldId id="271" r:id="rId25"/>
    <p:sldId id="272" r:id="rId26"/>
    <p:sldId id="273" r:id="rId27"/>
    <p:sldId id="274" r:id="rId28"/>
    <p:sldId id="454" r:id="rId29"/>
    <p:sldId id="276" r:id="rId30"/>
    <p:sldId id="277" r:id="rId31"/>
    <p:sldId id="278" r:id="rId32"/>
    <p:sldId id="279" r:id="rId33"/>
    <p:sldId id="280" r:id="rId34"/>
    <p:sldId id="281" r:id="rId35"/>
    <p:sldId id="282" r:id="rId36"/>
    <p:sldId id="283" r:id="rId37"/>
    <p:sldId id="284" r:id="rId38"/>
    <p:sldId id="285" r:id="rId39"/>
    <p:sldId id="286" r:id="rId40"/>
    <p:sldId id="287" r:id="rId41"/>
    <p:sldId id="288" r:id="rId42"/>
    <p:sldId id="289" r:id="rId43"/>
    <p:sldId id="456" r:id="rId44"/>
    <p:sldId id="291" r:id="rId45"/>
    <p:sldId id="292" r:id="rId46"/>
    <p:sldId id="293" r:id="rId47"/>
    <p:sldId id="294" r:id="rId48"/>
    <p:sldId id="457" r:id="rId49"/>
    <p:sldId id="296" r:id="rId50"/>
    <p:sldId id="297" r:id="rId51"/>
    <p:sldId id="298" r:id="rId52"/>
    <p:sldId id="458" r:id="rId53"/>
    <p:sldId id="300" r:id="rId54"/>
    <p:sldId id="301" r:id="rId55"/>
    <p:sldId id="302" r:id="rId56"/>
    <p:sldId id="303" r:id="rId57"/>
    <p:sldId id="304" r:id="rId58"/>
    <p:sldId id="305" r:id="rId59"/>
    <p:sldId id="459" r:id="rId60"/>
  </p:sldIdLst>
  <p:sldSz cx="12192000" cy="6858000"/>
  <p:notesSz cx="6858000" cy="9144000"/>
  <p:custDataLst>
    <p:tags r:id="rId64"/>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093" userDrawn="1">
          <p15:clr>
            <a:srgbClr val="A4A3A4"/>
          </p15:clr>
        </p15:guide>
        <p15:guide id="2" pos="3848"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A1318"/>
    <a:srgbClr val="FFFFFF"/>
    <a:srgbClr val="DCDCDC"/>
    <a:srgbClr val="F0F0F0"/>
    <a:srgbClr val="E6E6E6"/>
    <a:srgbClr val="C8C8C8"/>
    <a:srgbClr val="FAFAFA"/>
    <a:srgbClr val="BEBEB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778" autoAdjust="0"/>
    <p:restoredTop sz="82689" autoAdjust="0"/>
  </p:normalViewPr>
  <p:slideViewPr>
    <p:cSldViewPr snapToGrid="0" showGuides="1">
      <p:cViewPr varScale="1">
        <p:scale>
          <a:sx n="55" d="100"/>
          <a:sy n="55" d="100"/>
        </p:scale>
        <p:origin x="1144" y="-116"/>
      </p:cViewPr>
      <p:guideLst>
        <p:guide orient="horz" pos="2093"/>
        <p:guide pos="3848"/>
      </p:guideLst>
    </p:cSldViewPr>
  </p:slideViewPr>
  <p:notesTextViewPr>
    <p:cViewPr>
      <p:scale>
        <a:sx n="3" d="2"/>
        <a:sy n="3" d="2"/>
      </p:scale>
      <p:origin x="0" y="0"/>
    </p:cViewPr>
  </p:notesTextViewPr>
  <p:notesViewPr>
    <p:cSldViewPr snapToGrid="0">
      <p:cViewPr varScale="1">
        <p:scale>
          <a:sx n="92" d="100"/>
          <a:sy n="92" d="100"/>
        </p:scale>
        <p:origin x="2550" y="102"/>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8" Type="http://schemas.openxmlformats.org/officeDocument/2006/relationships/notesMaster" Target="notesMasters/notesMaster1.xml"/><Relationship Id="rId7" Type="http://schemas.openxmlformats.org/officeDocument/2006/relationships/slide" Target="slides/slide4.xml"/><Relationship Id="rId64" Type="http://schemas.openxmlformats.org/officeDocument/2006/relationships/tags" Target="tags/tag72.xml"/><Relationship Id="rId63" Type="http://schemas.openxmlformats.org/officeDocument/2006/relationships/tableStyles" Target="tableStyles.xml"/><Relationship Id="rId62" Type="http://schemas.openxmlformats.org/officeDocument/2006/relationships/viewProps" Target="viewProps.xml"/><Relationship Id="rId61" Type="http://schemas.openxmlformats.org/officeDocument/2006/relationships/presProps" Target="presProps.xml"/><Relationship Id="rId60" Type="http://schemas.openxmlformats.org/officeDocument/2006/relationships/slide" Target="slides/slide56.xml"/><Relationship Id="rId6" Type="http://schemas.openxmlformats.org/officeDocument/2006/relationships/slide" Target="slides/slide3.xml"/><Relationship Id="rId59" Type="http://schemas.openxmlformats.org/officeDocument/2006/relationships/slide" Target="slides/slide55.xml"/><Relationship Id="rId58" Type="http://schemas.openxmlformats.org/officeDocument/2006/relationships/slide" Target="slides/slide54.xml"/><Relationship Id="rId57" Type="http://schemas.openxmlformats.org/officeDocument/2006/relationships/slide" Target="slides/slide53.xml"/><Relationship Id="rId56" Type="http://schemas.openxmlformats.org/officeDocument/2006/relationships/slide" Target="slides/slide52.xml"/><Relationship Id="rId55" Type="http://schemas.openxmlformats.org/officeDocument/2006/relationships/slide" Target="slides/slide51.xml"/><Relationship Id="rId54" Type="http://schemas.openxmlformats.org/officeDocument/2006/relationships/slide" Target="slides/slide50.xml"/><Relationship Id="rId53" Type="http://schemas.openxmlformats.org/officeDocument/2006/relationships/slide" Target="slides/slide49.xml"/><Relationship Id="rId52" Type="http://schemas.openxmlformats.org/officeDocument/2006/relationships/slide" Target="slides/slide48.xml"/><Relationship Id="rId51" Type="http://schemas.openxmlformats.org/officeDocument/2006/relationships/slide" Target="slides/slide47.xml"/><Relationship Id="rId50" Type="http://schemas.openxmlformats.org/officeDocument/2006/relationships/slide" Target="slides/slide46.xml"/><Relationship Id="rId5" Type="http://schemas.openxmlformats.org/officeDocument/2006/relationships/slide" Target="slides/slide2.xml"/><Relationship Id="rId49" Type="http://schemas.openxmlformats.org/officeDocument/2006/relationships/slide" Target="slides/slide45.xml"/><Relationship Id="rId48" Type="http://schemas.openxmlformats.org/officeDocument/2006/relationships/slide" Target="slides/slide44.xml"/><Relationship Id="rId47" Type="http://schemas.openxmlformats.org/officeDocument/2006/relationships/slide" Target="slides/slide43.xml"/><Relationship Id="rId46" Type="http://schemas.openxmlformats.org/officeDocument/2006/relationships/slide" Target="slides/slide42.xml"/><Relationship Id="rId45" Type="http://schemas.openxmlformats.org/officeDocument/2006/relationships/slide" Target="slides/slide41.xml"/><Relationship Id="rId44" Type="http://schemas.openxmlformats.org/officeDocument/2006/relationships/slide" Target="slides/slide40.xml"/><Relationship Id="rId43" Type="http://schemas.openxmlformats.org/officeDocument/2006/relationships/slide" Target="slides/slide39.xml"/><Relationship Id="rId42" Type="http://schemas.openxmlformats.org/officeDocument/2006/relationships/slide" Target="slides/slide38.xml"/><Relationship Id="rId41" Type="http://schemas.openxmlformats.org/officeDocument/2006/relationships/slide" Target="slides/slide37.xml"/><Relationship Id="rId40" Type="http://schemas.openxmlformats.org/officeDocument/2006/relationships/slide" Target="slides/slide36.xml"/><Relationship Id="rId4" Type="http://schemas.openxmlformats.org/officeDocument/2006/relationships/slide" Target="slides/slide1.xml"/><Relationship Id="rId39" Type="http://schemas.openxmlformats.org/officeDocument/2006/relationships/slide" Target="slides/slide35.xml"/><Relationship Id="rId38" Type="http://schemas.openxmlformats.org/officeDocument/2006/relationships/slide" Target="slides/slide34.xml"/><Relationship Id="rId37" Type="http://schemas.openxmlformats.org/officeDocument/2006/relationships/slide" Target="slides/slide33.xml"/><Relationship Id="rId36" Type="http://schemas.openxmlformats.org/officeDocument/2006/relationships/slide" Target="slides/slide32.xml"/><Relationship Id="rId35" Type="http://schemas.openxmlformats.org/officeDocument/2006/relationships/slide" Target="slides/slide31.xml"/><Relationship Id="rId34" Type="http://schemas.openxmlformats.org/officeDocument/2006/relationships/slide" Target="slides/slide30.xml"/><Relationship Id="rId33" Type="http://schemas.openxmlformats.org/officeDocument/2006/relationships/slide" Target="slides/slide29.xml"/><Relationship Id="rId32" Type="http://schemas.openxmlformats.org/officeDocument/2006/relationships/slide" Target="slides/slide28.xml"/><Relationship Id="rId31" Type="http://schemas.openxmlformats.org/officeDocument/2006/relationships/slide" Target="slides/slide27.xml"/><Relationship Id="rId30" Type="http://schemas.openxmlformats.org/officeDocument/2006/relationships/slide" Target="slides/slide26.xml"/><Relationship Id="rId3" Type="http://schemas.openxmlformats.org/officeDocument/2006/relationships/slideMaster" Target="slideMasters/slideMaster2.xml"/><Relationship Id="rId29" Type="http://schemas.openxmlformats.org/officeDocument/2006/relationships/slide" Target="slides/slide25.xml"/><Relationship Id="rId28" Type="http://schemas.openxmlformats.org/officeDocument/2006/relationships/slide" Target="slides/slide24.xml"/><Relationship Id="rId27" Type="http://schemas.openxmlformats.org/officeDocument/2006/relationships/slide" Target="slides/slide23.xml"/><Relationship Id="rId26" Type="http://schemas.openxmlformats.org/officeDocument/2006/relationships/slide" Target="slides/slide22.xml"/><Relationship Id="rId25" Type="http://schemas.openxmlformats.org/officeDocument/2006/relationships/slide" Target="slides/slide21.xml"/><Relationship Id="rId24" Type="http://schemas.openxmlformats.org/officeDocument/2006/relationships/slide" Target="slides/slide20.xml"/><Relationship Id="rId23" Type="http://schemas.openxmlformats.org/officeDocument/2006/relationships/slide" Target="slides/slide19.xml"/><Relationship Id="rId22" Type="http://schemas.openxmlformats.org/officeDocument/2006/relationships/slide" Target="slides/slide18.xml"/><Relationship Id="rId21" Type="http://schemas.openxmlformats.org/officeDocument/2006/relationships/slide" Target="slides/slide17.xml"/><Relationship Id="rId20" Type="http://schemas.openxmlformats.org/officeDocument/2006/relationships/slide" Target="slides/slide16.xml"/><Relationship Id="rId2" Type="http://schemas.openxmlformats.org/officeDocument/2006/relationships/theme" Target="theme/theme1.xml"/><Relationship Id="rId19" Type="http://schemas.openxmlformats.org/officeDocument/2006/relationships/slide" Target="slides/slide15.xml"/><Relationship Id="rId18" Type="http://schemas.openxmlformats.org/officeDocument/2006/relationships/slide" Target="slides/slide14.xml"/><Relationship Id="rId17" Type="http://schemas.openxmlformats.org/officeDocument/2006/relationships/slide" Target="slides/slide13.xml"/><Relationship Id="rId16" Type="http://schemas.openxmlformats.org/officeDocument/2006/relationships/slide" Target="slides/slide12.xml"/><Relationship Id="rId15" Type="http://schemas.openxmlformats.org/officeDocument/2006/relationships/slide" Target="slides/slide11.xml"/><Relationship Id="rId14" Type="http://schemas.openxmlformats.org/officeDocument/2006/relationships/slide" Target="slides/slide10.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slide" Target="slides/slide7.xml"/><Relationship Id="rId10" Type="http://schemas.openxmlformats.org/officeDocument/2006/relationships/slide" Target="slides/slide6.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6.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7.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8.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9.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1.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2.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3.xml"/></Relationships>
</file>

<file path=ppt/notesSlides/_rels/notesSlide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4.xml"/></Relationships>
</file>

<file path=ppt/notesSlides/_rels/notesSlide3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6.xml"/></Relationships>
</file>

<file path=ppt/notesSlides/_rels/notesSlide3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7.xml"/></Relationships>
</file>

<file path=ppt/notesSlides/_rels/notesSlide3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8.xml"/></Relationships>
</file>

<file path=ppt/notesSlides/_rels/notesSlide3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0.xml"/></Relationships>
</file>

<file path=ppt/notesSlides/_rels/notesSlide3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1.xml"/></Relationships>
</file>

<file path=ppt/notesSlides/_rels/notesSlide3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2.xml"/></Relationships>
</file>

<file path=ppt/notesSlides/_rels/notesSlide3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endParaRPr lang="cs-CZ"/>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今年的安全生产月活动，是由国务院安委会办公室和应急管理部联合发文部署的。这份通知明确了活动主题、核心精神和各项要求，是我们开展一切活动的根本遵循。通知强调，要将学习贯彻总书记重要论述作为首要任务，推动安全生产治理模式向事前预防转型。</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endParaRPr lang="cs-CZ"/>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endParaRPr lang="cs-CZ"/>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活动的第一项要求，就是深入学习贯彻习近平总书记关于安全生产的重要论述。这不仅是政治任务，更是我们做好安全工作的根本保障。我们要深刻领会其内涵，将理论学习转化为实际行动，真正实现从被动应对到事前预防的转变，提升本质安全水平。</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endParaRPr lang="cs-CZ"/>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endParaRPr lang="cs-CZ"/>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第二项要求是核心，即深入排查整治风险隐患。这需要我们每个人都参与进来，不仅要鼓励员工主动报告隐患，更要提升全员的隐患辨识能力。我们要聚焦重点行业和薄弱环节，通过严格的监督和曝光，以及常态化的应急演练，把隐患消灭在萌芽状态。</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endParaRPr lang="cs-CZ"/>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endParaRPr lang="cs-CZ"/>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第三项要求是持续推进安全宣传“五进”，也就是进企业、进农村、进社区、进学校、进家庭。这是将安全知识普及到社会每个角落的重要举措。通过多样化的宣传形式，让安全意识深入人心，实现从“要我安全”到“我要安全”的转变。</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endParaRPr lang="cs-CZ"/>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endParaRPr lang="cs-CZ"/>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第四项要求是组织好全国“安全宣传咨询日”活动。这一天，各地会举办丰富多彩的宣传活动，为公众提供一个学习安全知识、体验应急技能的平台。我们要积极参与，通过互动体验和先进典型的引领，营造全社会关注安全、参与安全的良好氛围。</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endParaRPr lang="cs-CZ"/>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endParaRPr lang="cs-CZ"/>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第五项要求是大力培育安全文化。安全文化是安全生产的灵魂。我们要通过创作贴近生活的文化产品、打造实体体验阵地、鼓励群众参与等方式，让安全理念融入日常，成为每个人的自觉行动。企业内部的安全文化活动，如“安全家书”，更是将安全责任延伸到家庭。</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endParaRPr lang="cs-CZ"/>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F42A3301-4D5B-47EA-AA9F-40DD498FE1FE}"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F42A3301-4D5B-47EA-AA9F-40DD498FE1FE}"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F42A3301-4D5B-47EA-AA9F-40DD498FE1FE}"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F42A3301-4D5B-47EA-AA9F-40DD498FE1FE}"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F42A3301-4D5B-47EA-AA9F-40DD498FE1FE}"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F42A3301-4D5B-47EA-AA9F-40DD498FE1FE}"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F42A3301-4D5B-47EA-AA9F-40DD498FE1FE}"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F42A3301-4D5B-47EA-AA9F-40DD498FE1FE}"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F42A3301-4D5B-47EA-AA9F-40DD498FE1FE}"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F42A3301-4D5B-47EA-AA9F-40DD498FE1FE}"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F42A3301-4D5B-47EA-AA9F-40DD498FE1FE}"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F42A3301-4D5B-47EA-AA9F-40DD498FE1FE}"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F42A3301-4D5B-47EA-AA9F-40DD498FE1FE}"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F42A3301-4D5B-47EA-AA9F-40DD498FE1FE}"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F42A3301-4D5B-47EA-AA9F-40DD498FE1FE}"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F42A3301-4D5B-47EA-AA9F-40DD498FE1FE}"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F42A3301-4D5B-47EA-AA9F-40DD498FE1FE}"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F42A3301-4D5B-47EA-AA9F-40DD498FE1FE}"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F42A3301-4D5B-47EA-AA9F-40DD498FE1FE}"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F42A3301-4D5B-47EA-AA9F-40DD498FE1FE}"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F42A3301-4D5B-47EA-AA9F-40DD498FE1FE}"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F42A3301-4D5B-47EA-AA9F-40DD498FE1FE}"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F42A3301-4D5B-47EA-AA9F-40DD498FE1FE}"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F42A3301-4D5B-47EA-AA9F-40DD498FE1FE}"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F42A3301-4D5B-47EA-AA9F-40DD498FE1FE}"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F42A3301-4D5B-47EA-AA9F-40DD498FE1FE}"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F42A3301-4D5B-47EA-AA9F-40DD498FE1FE}"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F42A3301-4D5B-47EA-AA9F-40DD498FE1FE}"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F42A3301-4D5B-47EA-AA9F-40DD498FE1FE}"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F42A3301-4D5B-47EA-AA9F-40DD498FE1FE}"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F42A3301-4D5B-47EA-AA9F-40DD498FE1FE}"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F42A3301-4D5B-47EA-AA9F-40DD498FE1FE}"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F42A3301-4D5B-47EA-AA9F-40DD498FE1FE}"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cSld>
  <p:clrMapOvr>
    <a:masterClrMapping/>
  </p:clrMapOvr>
</p:notes>
</file>

<file path=ppt/slideLayouts/_rels/slideLayout1.xml.rels><?xml version="1.0" encoding="UTF-8" standalone="yes"?>
<Relationships xmlns="http://schemas.openxmlformats.org/package/2006/relationships"><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6" Type="http://schemas.openxmlformats.org/officeDocument/2006/relationships/tags" Target="../tags/tag10.xml"/><Relationship Id="rId5" Type="http://schemas.openxmlformats.org/officeDocument/2006/relationships/tags" Target="../tags/tag9.xml"/><Relationship Id="rId4" Type="http://schemas.openxmlformats.org/officeDocument/2006/relationships/tags" Target="../tags/tag8.xml"/><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6" Type="http://schemas.openxmlformats.org/officeDocument/2006/relationships/tags" Target="../tags/tag15.xml"/><Relationship Id="rId5" Type="http://schemas.openxmlformats.org/officeDocument/2006/relationships/tags" Target="../tags/tag14.xml"/><Relationship Id="rId4" Type="http://schemas.openxmlformats.org/officeDocument/2006/relationships/tags" Target="../tags/tag13.xml"/><Relationship Id="rId3" Type="http://schemas.openxmlformats.org/officeDocument/2006/relationships/tags" Target="../tags/tag12.xml"/><Relationship Id="rId2" Type="http://schemas.openxmlformats.org/officeDocument/2006/relationships/tags" Target="../tags/tag11.xm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7" Type="http://schemas.openxmlformats.org/officeDocument/2006/relationships/tags" Target="../tags/tag21.xml"/><Relationship Id="rId6" Type="http://schemas.openxmlformats.org/officeDocument/2006/relationships/tags" Target="../tags/tag20.xml"/><Relationship Id="rId5" Type="http://schemas.openxmlformats.org/officeDocument/2006/relationships/tags" Target="../tags/tag19.xml"/><Relationship Id="rId4" Type="http://schemas.openxmlformats.org/officeDocument/2006/relationships/tags" Target="../tags/tag18.xml"/><Relationship Id="rId3" Type="http://schemas.openxmlformats.org/officeDocument/2006/relationships/tags" Target="../tags/tag17.xml"/><Relationship Id="rId2" Type="http://schemas.openxmlformats.org/officeDocument/2006/relationships/tags" Target="../tags/tag16.xm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9" Type="http://schemas.openxmlformats.org/officeDocument/2006/relationships/tags" Target="../tags/tag29.xml"/><Relationship Id="rId8" Type="http://schemas.openxmlformats.org/officeDocument/2006/relationships/tags" Target="../tags/tag28.xml"/><Relationship Id="rId7" Type="http://schemas.openxmlformats.org/officeDocument/2006/relationships/tags" Target="../tags/tag27.xml"/><Relationship Id="rId6" Type="http://schemas.openxmlformats.org/officeDocument/2006/relationships/tags" Target="../tags/tag26.xml"/><Relationship Id="rId5" Type="http://schemas.openxmlformats.org/officeDocument/2006/relationships/tags" Target="../tags/tag25.xml"/><Relationship Id="rId4" Type="http://schemas.openxmlformats.org/officeDocument/2006/relationships/tags" Target="../tags/tag24.xml"/><Relationship Id="rId3" Type="http://schemas.openxmlformats.org/officeDocument/2006/relationships/tags" Target="../tags/tag23.xml"/><Relationship Id="rId2" Type="http://schemas.openxmlformats.org/officeDocument/2006/relationships/tags" Target="../tags/tag22.xm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5" Type="http://schemas.openxmlformats.org/officeDocument/2006/relationships/tags" Target="../tags/tag33.xml"/><Relationship Id="rId4" Type="http://schemas.openxmlformats.org/officeDocument/2006/relationships/tags" Target="../tags/tag32.xml"/><Relationship Id="rId3" Type="http://schemas.openxmlformats.org/officeDocument/2006/relationships/tags" Target="../tags/tag31.xml"/><Relationship Id="rId2" Type="http://schemas.openxmlformats.org/officeDocument/2006/relationships/tags" Target="../tags/tag30.xm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4" Type="http://schemas.openxmlformats.org/officeDocument/2006/relationships/tags" Target="../tags/tag36.xml"/><Relationship Id="rId3" Type="http://schemas.openxmlformats.org/officeDocument/2006/relationships/tags" Target="../tags/tag35.xml"/><Relationship Id="rId2" Type="http://schemas.openxmlformats.org/officeDocument/2006/relationships/tags" Target="../tags/tag34.xm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7" Type="http://schemas.openxmlformats.org/officeDocument/2006/relationships/tags" Target="../tags/tag42.xml"/><Relationship Id="rId6" Type="http://schemas.openxmlformats.org/officeDocument/2006/relationships/tags" Target="../tags/tag41.xml"/><Relationship Id="rId5" Type="http://schemas.openxmlformats.org/officeDocument/2006/relationships/tags" Target="../tags/tag40.xml"/><Relationship Id="rId4" Type="http://schemas.openxmlformats.org/officeDocument/2006/relationships/tags" Target="../tags/tag39.xml"/><Relationship Id="rId3" Type="http://schemas.openxmlformats.org/officeDocument/2006/relationships/tags" Target="../tags/tag38.xml"/><Relationship Id="rId2" Type="http://schemas.openxmlformats.org/officeDocument/2006/relationships/tags" Target="../tags/tag37.xm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6" Type="http://schemas.openxmlformats.org/officeDocument/2006/relationships/tags" Target="../tags/tag47.xml"/><Relationship Id="rId5" Type="http://schemas.openxmlformats.org/officeDocument/2006/relationships/tags" Target="../tags/tag46.xml"/><Relationship Id="rId4" Type="http://schemas.openxmlformats.org/officeDocument/2006/relationships/tags" Target="../tags/tag45.xml"/><Relationship Id="rId3" Type="http://schemas.openxmlformats.org/officeDocument/2006/relationships/tags" Target="../tags/tag44.xml"/><Relationship Id="rId2" Type="http://schemas.openxmlformats.org/officeDocument/2006/relationships/tags" Target="../tags/tag43.xm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5" Type="http://schemas.openxmlformats.org/officeDocument/2006/relationships/tags" Target="../tags/tag51.xml"/><Relationship Id="rId4" Type="http://schemas.openxmlformats.org/officeDocument/2006/relationships/tags" Target="../tags/tag50.xml"/><Relationship Id="rId3" Type="http://schemas.openxmlformats.org/officeDocument/2006/relationships/tags" Target="../tags/tag49.xml"/><Relationship Id="rId2" Type="http://schemas.openxmlformats.org/officeDocument/2006/relationships/tags" Target="../tags/tag48.xm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6" Type="http://schemas.openxmlformats.org/officeDocument/2006/relationships/tags" Target="../tags/tag56.xml"/><Relationship Id="rId5" Type="http://schemas.openxmlformats.org/officeDocument/2006/relationships/tags" Target="../tags/tag55.xml"/><Relationship Id="rId4" Type="http://schemas.openxmlformats.org/officeDocument/2006/relationships/tags" Target="../tags/tag54.xml"/><Relationship Id="rId3" Type="http://schemas.openxmlformats.org/officeDocument/2006/relationships/tags" Target="../tags/tag53.xml"/><Relationship Id="rId2" Type="http://schemas.openxmlformats.org/officeDocument/2006/relationships/tags" Target="../tags/tag52.xml"/><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4" Type="http://schemas.openxmlformats.org/officeDocument/2006/relationships/image" Target="../media/image3.png"/><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hasCustomPrompt="1"/>
            <p:custDataLst>
              <p:tags r:id="rId2"/>
            </p:custDataLst>
          </p:nvPr>
        </p:nvSpPr>
        <p:spPr>
          <a:xfrm>
            <a:off x="1198800" y="914400"/>
            <a:ext cx="9799200" cy="2570400"/>
          </a:xfrm>
        </p:spPr>
        <p:txBody>
          <a:bodyPr lIns="90000" tIns="46800" rIns="90000" bIns="46800" anchor="b" anchorCtr="0">
            <a:normAutofit/>
          </a:bodyPr>
          <a:lstStyle>
            <a:lvl1pPr algn="ctr">
              <a:defRPr sz="6000">
                <a:solidFill>
                  <a:schemeClr val="accent6">
                    <a:lumMod val="85000"/>
                    <a:lumOff val="15000"/>
                  </a:schemeClr>
                </a:solidFill>
              </a:defRPr>
            </a:lvl1pPr>
          </a:lstStyle>
          <a:p>
            <a:r>
              <a:rPr lang="zh-CN" altLang="en-US" dirty="0"/>
              <a:t>单击此处编辑标题</a:t>
            </a:r>
            <a:endParaRPr lang="zh-CN" altLang="en-US" dirty="0"/>
          </a:p>
        </p:txBody>
      </p:sp>
      <p:sp>
        <p:nvSpPr>
          <p:cNvPr id="3" name="副标题 2"/>
          <p:cNvSpPr>
            <a:spLocks noGrp="1"/>
          </p:cNvSpPr>
          <p:nvPr>
            <p:ph type="subTitle" idx="1" hasCustomPrompt="1"/>
            <p:custDataLst>
              <p:tags r:id="rId3"/>
            </p:custDataLst>
          </p:nvPr>
        </p:nvSpPr>
        <p:spPr>
          <a:xfrm>
            <a:off x="1198800" y="3560400"/>
            <a:ext cx="9799200" cy="1472400"/>
          </a:xfrm>
        </p:spPr>
        <p:txBody>
          <a:bodyPr lIns="90000" tIns="46800" rIns="90000" bIns="46800">
            <a:normAutofit/>
          </a:bodyPr>
          <a:lstStyle>
            <a:lvl1pPr marL="0" indent="0" algn="ctr">
              <a:lnSpc>
                <a:spcPct val="110000"/>
              </a:lnSpc>
              <a:buNone/>
              <a:defRPr sz="2400" spc="200">
                <a:solidFill>
                  <a:schemeClr val="accent6">
                    <a:lumMod val="65000"/>
                    <a:lumOff val="3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单击此处编辑副标题</a:t>
            </a:r>
            <a:endParaRPr lang="zh-CN" altLang="en-US" dirty="0"/>
          </a:p>
        </p:txBody>
      </p:sp>
      <p:sp>
        <p:nvSpPr>
          <p:cNvPr id="16" name="日期占位符 15"/>
          <p:cNvSpPr>
            <a:spLocks noGrp="1"/>
          </p:cNvSpPr>
          <p:nvPr>
            <p:ph type="dt" sz="half" idx="10"/>
            <p:custDataLst>
              <p:tags r:id="rId4"/>
            </p:custDataLst>
          </p:nvPr>
        </p:nvSpPr>
        <p:spPr/>
        <p:txBody>
          <a:bodyPr/>
          <a:lstStyle>
            <a:lvl1pPr>
              <a:defRPr>
                <a:solidFill>
                  <a:schemeClr val="accent6">
                    <a:lumMod val="100000"/>
                    <a:tint val="75000"/>
                  </a:schemeClr>
                </a:solidFill>
              </a:defRPr>
            </a:lvl1pPr>
          </a:lstStyle>
          <a:p>
            <a:fld id="{760FBDFE-C587-4B4C-A407-44438C67B59E}" type="datetimeFigureOut">
              <a:rPr lang="zh-CN" altLang="en-US" smtClean="0"/>
            </a:fld>
            <a:endParaRPr lang="zh-CN" altLang="en-US"/>
          </a:p>
        </p:txBody>
      </p:sp>
      <p:sp>
        <p:nvSpPr>
          <p:cNvPr id="17" name="页脚占位符 16"/>
          <p:cNvSpPr>
            <a:spLocks noGrp="1"/>
          </p:cNvSpPr>
          <p:nvPr>
            <p:ph type="ftr" sz="quarter" idx="11"/>
            <p:custDataLst>
              <p:tags r:id="rId5"/>
            </p:custDataLst>
          </p:nvPr>
        </p:nvSpPr>
        <p:spPr/>
        <p:txBody>
          <a:bodyPr/>
          <a:lstStyle/>
          <a:p>
            <a:endParaRPr lang="zh-CN" altLang="en-US" dirty="0"/>
          </a:p>
        </p:txBody>
      </p:sp>
      <p:sp>
        <p:nvSpPr>
          <p:cNvPr id="18" name="灯片编号占位符 17"/>
          <p:cNvSpPr>
            <a:spLocks noGrp="1"/>
          </p:cNvSpPr>
          <p:nvPr>
            <p:ph type="sldNum" sz="quarter" idx="12"/>
            <p:custDataLst>
              <p:tags r:id="rId6"/>
            </p:custDataLst>
          </p:nvPr>
        </p:nvSpPr>
        <p:spPr/>
        <p:txBody>
          <a:bodyPr/>
          <a:lstStyle>
            <a:lvl1pPr>
              <a:defRPr>
                <a:solidFill>
                  <a:schemeClr val="accent6">
                    <a:lumMod val="100000"/>
                    <a:tint val="75000"/>
                  </a:schemeClr>
                </a:solidFill>
              </a:defRPr>
            </a:lvl1pPr>
          </a:lstStyle>
          <a:p>
            <a:fld id="{49AE70B2-8BF9-45C0-BB95-33D1B9D3A854}" type="slidenum">
              <a:rPr lang="zh-CN" altLang="en-US" smtClean="0"/>
            </a:fld>
            <a:endParaRPr lang="zh-CN" alt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lvl1pPr>
              <a:defRPr>
                <a:solidFill>
                  <a:schemeClr val="accent6">
                    <a:lumMod val="85000"/>
                    <a:lumOff val="15000"/>
                  </a:schemeClr>
                </a:solidFill>
              </a:defRPr>
            </a:lvl1pPr>
          </a:lstStyle>
          <a:p>
            <a:pPr lvl="0"/>
            <a:r>
              <a:rPr dirty="0">
                <a:sym typeface="+mn-ea"/>
              </a:rPr>
              <a:t>单击此处编辑母版标题样式</a:t>
            </a:r>
            <a:endParaRPr dirty="0">
              <a:sym typeface="+mn-ea"/>
            </a:endParaRPr>
          </a:p>
        </p:txBody>
      </p:sp>
      <p:sp>
        <p:nvSpPr>
          <p:cNvPr id="3" name="内容占位符 2"/>
          <p:cNvSpPr>
            <a:spLocks noGrp="1"/>
          </p:cNvSpPr>
          <p:nvPr>
            <p:ph idx="1"/>
            <p:custDataLst>
              <p:tags r:id="rId3"/>
            </p:custDataLst>
          </p:nvPr>
        </p:nvSpPr>
        <p:spPr>
          <a:xfrm>
            <a:off x="608400" y="1490400"/>
            <a:ext cx="10969200" cy="4759200"/>
          </a:xfrm>
        </p:spPr>
        <p:txBody>
          <a:bodyPr vert="horz" lIns="90000" tIns="46800" rIns="90000" bIns="46800" rtlCol="0">
            <a:normAutofit/>
          </a:bodyPr>
          <a:lstStyle>
            <a:lvl1pPr>
              <a:defRPr>
                <a:solidFill>
                  <a:schemeClr val="accent6">
                    <a:lumMod val="65000"/>
                    <a:lumOff val="35000"/>
                  </a:schemeClr>
                </a:solidFill>
              </a:defRPr>
            </a:lvl1pPr>
            <a:lvl2pPr>
              <a:defRPr>
                <a:solidFill>
                  <a:schemeClr val="accent6">
                    <a:lumMod val="65000"/>
                    <a:lumOff val="35000"/>
                  </a:schemeClr>
                </a:solidFill>
              </a:defRPr>
            </a:lvl2pPr>
            <a:lvl3pPr>
              <a:defRPr>
                <a:solidFill>
                  <a:schemeClr val="accent6">
                    <a:lumMod val="65000"/>
                    <a:lumOff val="35000"/>
                  </a:schemeClr>
                </a:solidFill>
              </a:defRPr>
            </a:lvl3pPr>
            <a:lvl4pPr>
              <a:defRPr>
                <a:solidFill>
                  <a:schemeClr val="accent6">
                    <a:lumMod val="65000"/>
                    <a:lumOff val="35000"/>
                  </a:schemeClr>
                </a:solidFill>
              </a:defRPr>
            </a:lvl4pPr>
            <a:lvl5pPr>
              <a:defRPr>
                <a:solidFill>
                  <a:schemeClr val="accent6">
                    <a:lumMod val="65000"/>
                    <a:lumOff val="35000"/>
                  </a:schemeClr>
                </a:solidFill>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4" name="日期占位符 3"/>
          <p:cNvSpPr>
            <a:spLocks noGrp="1"/>
          </p:cNvSpPr>
          <p:nvPr>
            <p:ph type="dt" sz="half" idx="10"/>
            <p:custDataLst>
              <p:tags r:id="rId4"/>
            </p:custDataLst>
          </p:nvPr>
        </p:nvSpPr>
        <p:spPr/>
        <p:txBody>
          <a:bodyPr/>
          <a:lstStyle>
            <a:lvl1pPr>
              <a:defRPr>
                <a:solidFill>
                  <a:schemeClr val="accent6">
                    <a:lumMod val="100000"/>
                    <a:tint val="75000"/>
                  </a:schemeClr>
                </a:solidFill>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lvl1pPr>
              <a:defRPr>
                <a:solidFill>
                  <a:schemeClr val="accent6">
                    <a:lumMod val="100000"/>
                    <a:tint val="75000"/>
                  </a:schemeClr>
                </a:solidFill>
              </a:defRPr>
            </a:lvl1pPr>
          </a:lstStyle>
          <a:p>
            <a:fld id="{49AE70B2-8BF9-45C0-BB95-33D1B9D3A854}"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hasCustomPrompt="1"/>
            <p:custDataLst>
              <p:tags r:id="rId2"/>
            </p:custDataLst>
          </p:nvPr>
        </p:nvSpPr>
        <p:spPr>
          <a:xfrm>
            <a:off x="1990800" y="3848400"/>
            <a:ext cx="7768800" cy="766800"/>
          </a:xfrm>
        </p:spPr>
        <p:txBody>
          <a:bodyPr lIns="90000" tIns="46800" rIns="90000" bIns="46800" anchor="b" anchorCtr="0">
            <a:normAutofit/>
          </a:bodyPr>
          <a:lstStyle>
            <a:lvl1pPr>
              <a:defRPr sz="4400">
                <a:solidFill>
                  <a:schemeClr val="accent6">
                    <a:lumMod val="85000"/>
                    <a:lumOff val="15000"/>
                  </a:schemeClr>
                </a:solidFill>
              </a:defRPr>
            </a:lvl1pPr>
          </a:lstStyle>
          <a:p>
            <a:r>
              <a:rPr lang="zh-CN" altLang="en-US" dirty="0"/>
              <a:t>单击此处编辑标题</a:t>
            </a:r>
            <a:endParaRPr lang="zh-CN" altLang="en-US" dirty="0"/>
          </a:p>
        </p:txBody>
      </p:sp>
      <p:sp>
        <p:nvSpPr>
          <p:cNvPr id="3" name="文本占位符 2"/>
          <p:cNvSpPr>
            <a:spLocks noGrp="1"/>
          </p:cNvSpPr>
          <p:nvPr>
            <p:ph type="body" idx="1" hasCustomPrompt="1"/>
            <p:custDataLst>
              <p:tags r:id="rId3"/>
            </p:custDataLst>
          </p:nvPr>
        </p:nvSpPr>
        <p:spPr>
          <a:xfrm>
            <a:off x="1990800" y="4615200"/>
            <a:ext cx="7768800" cy="867600"/>
          </a:xfrm>
        </p:spPr>
        <p:txBody>
          <a:bodyPr lIns="90000" tIns="46800" rIns="90000" bIns="46800">
            <a:normAutofit/>
          </a:bodyPr>
          <a:lstStyle>
            <a:lvl1pPr marL="0" indent="0">
              <a:buNone/>
              <a:defRPr sz="1800">
                <a:solidFill>
                  <a:schemeClr val="accent6">
                    <a:lumMod val="65000"/>
                    <a:lumOff val="35000"/>
                  </a:schemeClr>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dirty="0"/>
              <a:t>单击此处编辑文本</a:t>
            </a:r>
            <a:endParaRPr lang="zh-CN" altLang="en-US" dirty="0"/>
          </a:p>
        </p:txBody>
      </p:sp>
      <p:sp>
        <p:nvSpPr>
          <p:cNvPr id="4" name="日期占位符 3"/>
          <p:cNvSpPr>
            <a:spLocks noGrp="1"/>
          </p:cNvSpPr>
          <p:nvPr>
            <p:ph type="dt" sz="half" idx="10"/>
            <p:custDataLst>
              <p:tags r:id="rId4"/>
            </p:custDataLst>
          </p:nvPr>
        </p:nvSpPr>
        <p:spPr/>
        <p:txBody>
          <a:bodyPr/>
          <a:lstStyle>
            <a:lvl1pPr>
              <a:defRPr>
                <a:solidFill>
                  <a:schemeClr val="accent6">
                    <a:lumMod val="100000"/>
                    <a:tint val="75000"/>
                  </a:schemeClr>
                </a:solidFill>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lvl1pPr>
              <a:defRPr>
                <a:solidFill>
                  <a:schemeClr val="accent6">
                    <a:lumMod val="100000"/>
                    <a:tint val="75000"/>
                  </a:schemeClr>
                </a:solidFill>
              </a:defRPr>
            </a:lvl1pPr>
          </a:lstStyle>
          <a:p>
            <a:fld id="{49AE70B2-8BF9-45C0-BB95-33D1B9D3A854}"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lvl1pPr>
              <a:defRPr>
                <a:solidFill>
                  <a:schemeClr val="accent6">
                    <a:lumMod val="85000"/>
                    <a:lumOff val="15000"/>
                  </a:schemeClr>
                </a:solidFill>
              </a:defRPr>
            </a:lvl1pPr>
          </a:lstStyle>
          <a:p>
            <a:pPr lvl="0"/>
            <a:r>
              <a:rPr dirty="0">
                <a:sym typeface="+mn-ea"/>
              </a:rPr>
              <a:t>单击此处编辑母版标题样式</a:t>
            </a:r>
            <a:endParaRPr dirty="0">
              <a:sym typeface="+mn-ea"/>
            </a:endParaRPr>
          </a:p>
        </p:txBody>
      </p:sp>
      <p:sp>
        <p:nvSpPr>
          <p:cNvPr id="3" name="内容占位符 2"/>
          <p:cNvSpPr>
            <a:spLocks noGrp="1"/>
          </p:cNvSpPr>
          <p:nvPr>
            <p:ph sz="half" idx="1"/>
            <p:custDataLst>
              <p:tags r:id="rId3"/>
            </p:custDataLst>
          </p:nvPr>
        </p:nvSpPr>
        <p:spPr>
          <a:xfrm>
            <a:off x="608400" y="1501200"/>
            <a:ext cx="5176800" cy="4748400"/>
          </a:xfrm>
        </p:spPr>
        <p:txBody>
          <a:bodyPr vert="horz" lIns="90000" tIns="46800" rIns="90000" bIns="46800" rtlCol="0">
            <a:normAutofit/>
          </a:bodyPr>
          <a:lstStyle>
            <a:lvl1pPr>
              <a:defRPr>
                <a:solidFill>
                  <a:schemeClr val="accent6">
                    <a:lumMod val="65000"/>
                    <a:lumOff val="35000"/>
                  </a:schemeClr>
                </a:solidFill>
              </a:defRPr>
            </a:lvl1pPr>
            <a:lvl2pPr>
              <a:defRPr>
                <a:solidFill>
                  <a:schemeClr val="accent6">
                    <a:lumMod val="65000"/>
                    <a:lumOff val="35000"/>
                  </a:schemeClr>
                </a:solidFill>
              </a:defRPr>
            </a:lvl2pPr>
            <a:lvl3pPr>
              <a:defRPr>
                <a:solidFill>
                  <a:schemeClr val="accent6">
                    <a:lumMod val="65000"/>
                    <a:lumOff val="35000"/>
                  </a:schemeClr>
                </a:solidFill>
              </a:defRPr>
            </a:lvl3pPr>
            <a:lvl4pPr>
              <a:defRPr>
                <a:solidFill>
                  <a:schemeClr val="accent6">
                    <a:lumMod val="65000"/>
                    <a:lumOff val="35000"/>
                  </a:schemeClr>
                </a:solidFill>
              </a:defRPr>
            </a:lvl4pPr>
            <a:lvl5pPr>
              <a:defRPr>
                <a:solidFill>
                  <a:schemeClr val="accent6">
                    <a:lumMod val="65000"/>
                    <a:lumOff val="35000"/>
                  </a:schemeClr>
                </a:solidFill>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4" name="内容占位符 3"/>
          <p:cNvSpPr>
            <a:spLocks noGrp="1"/>
          </p:cNvSpPr>
          <p:nvPr>
            <p:ph sz="half" idx="2"/>
            <p:custDataLst>
              <p:tags r:id="rId4"/>
            </p:custDataLst>
          </p:nvPr>
        </p:nvSpPr>
        <p:spPr>
          <a:xfrm>
            <a:off x="6411600" y="1501200"/>
            <a:ext cx="5176800" cy="4748400"/>
          </a:xfrm>
        </p:spPr>
        <p:txBody>
          <a:bodyPr lIns="90000" tIns="46800" rIns="90000" bIns="46800">
            <a:normAutofit/>
          </a:bodyPr>
          <a:lstStyle>
            <a:lvl1pPr>
              <a:defRPr>
                <a:solidFill>
                  <a:schemeClr val="accent6">
                    <a:lumMod val="65000"/>
                    <a:lumOff val="35000"/>
                  </a:schemeClr>
                </a:solidFill>
              </a:defRPr>
            </a:lvl1pPr>
            <a:lvl2pPr>
              <a:defRPr>
                <a:solidFill>
                  <a:schemeClr val="accent6">
                    <a:lumMod val="65000"/>
                    <a:lumOff val="35000"/>
                  </a:schemeClr>
                </a:solidFill>
              </a:defRPr>
            </a:lvl2pPr>
            <a:lvl3pPr>
              <a:defRPr>
                <a:solidFill>
                  <a:schemeClr val="accent6">
                    <a:lumMod val="65000"/>
                    <a:lumOff val="35000"/>
                  </a:schemeClr>
                </a:solidFill>
              </a:defRPr>
            </a:lvl3pPr>
            <a:lvl4pPr>
              <a:defRPr>
                <a:solidFill>
                  <a:schemeClr val="accent6">
                    <a:lumMod val="65000"/>
                    <a:lumOff val="35000"/>
                  </a:schemeClr>
                </a:solidFill>
              </a:defRPr>
            </a:lvl4pPr>
            <a:lvl5pPr>
              <a:defRPr>
                <a:solidFill>
                  <a:schemeClr val="accent6">
                    <a:lumMod val="65000"/>
                    <a:lumOff val="35000"/>
                  </a:schemeClr>
                </a:solidFill>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日期占位符 4"/>
          <p:cNvSpPr>
            <a:spLocks noGrp="1"/>
          </p:cNvSpPr>
          <p:nvPr>
            <p:ph type="dt" sz="half" idx="10"/>
            <p:custDataLst>
              <p:tags r:id="rId5"/>
            </p:custDataLst>
          </p:nvPr>
        </p:nvSpPr>
        <p:spPr/>
        <p:txBody>
          <a:bodyPr/>
          <a:lstStyle>
            <a:lvl1pPr>
              <a:defRPr>
                <a:solidFill>
                  <a:schemeClr val="accent6">
                    <a:lumMod val="100000"/>
                    <a:tint val="75000"/>
                  </a:schemeClr>
                </a:solidFill>
              </a:defRPr>
            </a:lvl1pPr>
          </a:lstStyle>
          <a:p>
            <a:fld id="{760FBDFE-C587-4B4C-A407-44438C67B59E}" type="datetimeFigureOut">
              <a:rPr lang="zh-CN" altLang="en-US" smtClean="0"/>
            </a:fld>
            <a:endParaRPr lang="zh-CN" altLang="en-US"/>
          </a:p>
        </p:txBody>
      </p:sp>
      <p:sp>
        <p:nvSpPr>
          <p:cNvPr id="6" name="页脚占位符 5"/>
          <p:cNvSpPr>
            <a:spLocks noGrp="1"/>
          </p:cNvSpPr>
          <p:nvPr>
            <p:ph type="ftr" sz="quarter" idx="11"/>
            <p:custDataLst>
              <p:tags r:id="rId6"/>
            </p:custDataLst>
          </p:nvPr>
        </p:nvSpPr>
        <p:spPr/>
        <p:txBody>
          <a:bodyPr/>
          <a:lstStyle/>
          <a:p>
            <a:endParaRPr lang="zh-CN" altLang="en-US"/>
          </a:p>
        </p:txBody>
      </p:sp>
      <p:sp>
        <p:nvSpPr>
          <p:cNvPr id="7" name="灯片编号占位符 6"/>
          <p:cNvSpPr>
            <a:spLocks noGrp="1"/>
          </p:cNvSpPr>
          <p:nvPr>
            <p:ph type="sldNum" sz="quarter" idx="12"/>
            <p:custDataLst>
              <p:tags r:id="rId7"/>
            </p:custDataLst>
          </p:nvPr>
        </p:nvSpPr>
        <p:spPr/>
        <p:txBody>
          <a:bodyPr/>
          <a:lstStyle>
            <a:lvl1pPr>
              <a:defRPr>
                <a:solidFill>
                  <a:schemeClr val="accent6">
                    <a:lumMod val="100000"/>
                    <a:tint val="75000"/>
                  </a:schemeClr>
                </a:solidFill>
              </a:defRPr>
            </a:lvl1pPr>
          </a:lstStyle>
          <a:p>
            <a:fld id="{49AE70B2-8BF9-45C0-BB95-33D1B9D3A854}"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lvl1pPr>
              <a:defRPr>
                <a:solidFill>
                  <a:schemeClr val="accent6">
                    <a:lumMod val="85000"/>
                    <a:lumOff val="15000"/>
                  </a:schemeClr>
                </a:solidFill>
              </a:defRPr>
            </a:lvl1pPr>
          </a:lstStyle>
          <a:p>
            <a:pPr lvl="0"/>
            <a:r>
              <a:rPr dirty="0">
                <a:sym typeface="+mn-ea"/>
              </a:rPr>
              <a:t>单击此处编辑母版标题样式</a:t>
            </a:r>
            <a:endParaRPr dirty="0">
              <a:sym typeface="+mn-ea"/>
            </a:endParaRPr>
          </a:p>
        </p:txBody>
      </p:sp>
      <p:sp>
        <p:nvSpPr>
          <p:cNvPr id="3" name="文本占位符 2"/>
          <p:cNvSpPr>
            <a:spLocks noGrp="1"/>
          </p:cNvSpPr>
          <p:nvPr>
            <p:ph type="body" idx="1" hasCustomPrompt="1"/>
            <p:custDataLst>
              <p:tags r:id="rId3"/>
            </p:custDataLst>
          </p:nvPr>
        </p:nvSpPr>
        <p:spPr>
          <a:xfrm>
            <a:off x="608400" y="1429200"/>
            <a:ext cx="5342400" cy="381600"/>
          </a:xfrm>
        </p:spPr>
        <p:txBody>
          <a:bodyPr lIns="101600" tIns="38100" rIns="76200" bIns="38100" anchor="t" anchorCtr="0">
            <a:normAutofit/>
          </a:bodyPr>
          <a:lstStyle>
            <a:lvl1pPr marL="0" indent="0">
              <a:lnSpc>
                <a:spcPct val="100000"/>
              </a:lnSpc>
              <a:buNone/>
              <a:defRPr sz="2000" b="1" spc="200">
                <a:solidFill>
                  <a:schemeClr val="accent6">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endParaRPr lang="zh-CN" altLang="en-US" dirty="0"/>
          </a:p>
        </p:txBody>
      </p:sp>
      <p:sp>
        <p:nvSpPr>
          <p:cNvPr id="4" name="内容占位符 3"/>
          <p:cNvSpPr>
            <a:spLocks noGrp="1"/>
          </p:cNvSpPr>
          <p:nvPr>
            <p:ph sz="half" idx="2"/>
            <p:custDataLst>
              <p:tags r:id="rId4"/>
            </p:custDataLst>
          </p:nvPr>
        </p:nvSpPr>
        <p:spPr>
          <a:xfrm>
            <a:off x="608400" y="1854000"/>
            <a:ext cx="5342400" cy="4395600"/>
          </a:xfrm>
        </p:spPr>
        <p:txBody>
          <a:bodyPr vert="horz" lIns="101600" tIns="0" rIns="82550" bIns="0" rtlCol="0">
            <a:normAutofit/>
          </a:bodyPr>
          <a:lstStyle>
            <a:lvl1pPr>
              <a:defRPr>
                <a:solidFill>
                  <a:schemeClr val="accent6">
                    <a:lumMod val="65000"/>
                    <a:lumOff val="35000"/>
                  </a:schemeClr>
                </a:solidFill>
              </a:defRPr>
            </a:lvl1pPr>
            <a:lvl2pPr>
              <a:defRPr>
                <a:solidFill>
                  <a:schemeClr val="accent6">
                    <a:lumMod val="65000"/>
                    <a:lumOff val="35000"/>
                  </a:schemeClr>
                </a:solidFill>
              </a:defRPr>
            </a:lvl2pPr>
            <a:lvl3pPr>
              <a:defRPr>
                <a:solidFill>
                  <a:schemeClr val="accent6">
                    <a:lumMod val="65000"/>
                    <a:lumOff val="35000"/>
                  </a:schemeClr>
                </a:solidFill>
              </a:defRPr>
            </a:lvl3pPr>
            <a:lvl4pPr>
              <a:defRPr>
                <a:solidFill>
                  <a:schemeClr val="accent6">
                    <a:lumMod val="65000"/>
                    <a:lumOff val="35000"/>
                  </a:schemeClr>
                </a:solidFill>
              </a:defRPr>
            </a:lvl4pPr>
            <a:lvl5pPr>
              <a:defRPr>
                <a:solidFill>
                  <a:schemeClr val="accent6">
                    <a:lumMod val="65000"/>
                    <a:lumOff val="35000"/>
                  </a:schemeClr>
                </a:solidFill>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5" name="文本占位符 4"/>
          <p:cNvSpPr>
            <a:spLocks noGrp="1"/>
          </p:cNvSpPr>
          <p:nvPr>
            <p:ph type="body" sz="quarter" idx="3" hasCustomPrompt="1"/>
            <p:custDataLst>
              <p:tags r:id="rId5"/>
            </p:custDataLst>
          </p:nvPr>
        </p:nvSpPr>
        <p:spPr>
          <a:xfrm>
            <a:off x="6235750" y="1421729"/>
            <a:ext cx="5342400" cy="381600"/>
          </a:xfrm>
        </p:spPr>
        <p:txBody>
          <a:bodyPr vert="horz" lIns="101600" tIns="38100" rIns="76200" bIns="38100" rtlCol="0" anchor="t" anchorCtr="0">
            <a:normAutofit/>
          </a:bodyPr>
          <a:lstStyle>
            <a:lvl1pPr marL="0" indent="0">
              <a:lnSpc>
                <a:spcPct val="100000"/>
              </a:lnSpc>
              <a:buNone/>
              <a:defRPr sz="2000" b="1" spc="200">
                <a:solidFill>
                  <a:schemeClr val="accent6">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a:sym typeface="+mn-ea"/>
              </a:rPr>
              <a:t>单击此处编辑文本</a:t>
            </a:r>
            <a:endParaRPr>
              <a:sym typeface="+mn-ea"/>
            </a:endParaRPr>
          </a:p>
        </p:txBody>
      </p:sp>
      <p:sp>
        <p:nvSpPr>
          <p:cNvPr id="6" name="内容占位符 5"/>
          <p:cNvSpPr>
            <a:spLocks noGrp="1"/>
          </p:cNvSpPr>
          <p:nvPr>
            <p:ph sz="quarter" idx="4"/>
            <p:custDataLst>
              <p:tags r:id="rId6"/>
            </p:custDataLst>
          </p:nvPr>
        </p:nvSpPr>
        <p:spPr>
          <a:xfrm>
            <a:off x="6235750" y="1854000"/>
            <a:ext cx="5342400" cy="4395600"/>
          </a:xfrm>
        </p:spPr>
        <p:txBody>
          <a:bodyPr vert="horz" lIns="101600" tIns="0" rIns="82550" bIns="0" rtlCol="0">
            <a:normAutofit/>
          </a:bodyPr>
          <a:lstStyle>
            <a:lvl1pPr>
              <a:defRPr>
                <a:solidFill>
                  <a:schemeClr val="accent6">
                    <a:lumMod val="65000"/>
                    <a:lumOff val="35000"/>
                  </a:schemeClr>
                </a:solidFill>
              </a:defRPr>
            </a:lvl1pPr>
            <a:lvl2pPr>
              <a:defRPr>
                <a:solidFill>
                  <a:schemeClr val="accent6">
                    <a:lumMod val="65000"/>
                    <a:lumOff val="35000"/>
                  </a:schemeClr>
                </a:solidFill>
              </a:defRPr>
            </a:lvl2pPr>
            <a:lvl3pPr>
              <a:defRPr>
                <a:solidFill>
                  <a:schemeClr val="accent6">
                    <a:lumMod val="65000"/>
                    <a:lumOff val="35000"/>
                  </a:schemeClr>
                </a:solidFill>
              </a:defRPr>
            </a:lvl3pPr>
            <a:lvl4pPr>
              <a:defRPr>
                <a:solidFill>
                  <a:schemeClr val="accent6">
                    <a:lumMod val="65000"/>
                    <a:lumOff val="35000"/>
                  </a:schemeClr>
                </a:solidFill>
              </a:defRPr>
            </a:lvl4pPr>
            <a:lvl5pPr>
              <a:defRPr>
                <a:solidFill>
                  <a:schemeClr val="accent6">
                    <a:lumMod val="65000"/>
                    <a:lumOff val="35000"/>
                  </a:schemeClr>
                </a:solidFill>
              </a:defRPr>
            </a:lvl5pPr>
          </a:lstStyle>
          <a:p>
            <a:pPr lvl="0"/>
            <a:r>
              <a:rPr dirty="0">
                <a:sym typeface="+mn-ea"/>
              </a:rPr>
              <a:t>单击此处编辑母版文本样式</a:t>
            </a:r>
            <a:endParaRPr dirty="0">
              <a:sym typeface="+mn-ea"/>
            </a:endParaRPr>
          </a:p>
          <a:p>
            <a:pPr lvl="1"/>
            <a:r>
              <a:rPr dirty="0">
                <a:sym typeface="+mn-ea"/>
              </a:rPr>
              <a:t>第二级</a:t>
            </a:r>
            <a:endParaRPr dirty="0">
              <a:sym typeface="+mn-ea"/>
            </a:endParaRPr>
          </a:p>
          <a:p>
            <a:pPr lvl="2"/>
            <a:r>
              <a:rPr dirty="0">
                <a:sym typeface="+mn-ea"/>
              </a:rPr>
              <a:t>第三级</a:t>
            </a:r>
            <a:endParaRPr dirty="0">
              <a:sym typeface="+mn-ea"/>
            </a:endParaRPr>
          </a:p>
          <a:p>
            <a:pPr lvl="3"/>
            <a:r>
              <a:rPr dirty="0">
                <a:sym typeface="+mn-ea"/>
              </a:rPr>
              <a:t>第四级</a:t>
            </a:r>
            <a:endParaRPr dirty="0">
              <a:sym typeface="+mn-ea"/>
            </a:endParaRPr>
          </a:p>
          <a:p>
            <a:pPr lvl="4"/>
            <a:r>
              <a:rPr dirty="0">
                <a:sym typeface="+mn-ea"/>
              </a:rPr>
              <a:t>第五级</a:t>
            </a:r>
            <a:endParaRPr dirty="0">
              <a:sym typeface="+mn-ea"/>
            </a:endParaRPr>
          </a:p>
        </p:txBody>
      </p:sp>
      <p:sp>
        <p:nvSpPr>
          <p:cNvPr id="7" name="日期占位符 6"/>
          <p:cNvSpPr>
            <a:spLocks noGrp="1"/>
          </p:cNvSpPr>
          <p:nvPr>
            <p:ph type="dt" sz="half" idx="10"/>
            <p:custDataLst>
              <p:tags r:id="rId7"/>
            </p:custDataLst>
          </p:nvPr>
        </p:nvSpPr>
        <p:spPr/>
        <p:txBody>
          <a:bodyPr/>
          <a:lstStyle>
            <a:lvl1pPr>
              <a:defRPr>
                <a:solidFill>
                  <a:schemeClr val="accent6">
                    <a:lumMod val="100000"/>
                    <a:tint val="75000"/>
                  </a:schemeClr>
                </a:solidFill>
              </a:defRPr>
            </a:lvl1p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custDataLst>
              <p:tags r:id="rId8"/>
            </p:custDataLst>
          </p:nvPr>
        </p:nvSpPr>
        <p:spPr/>
        <p:txBody>
          <a:bodyPr/>
          <a:lstStyle/>
          <a:p>
            <a:endParaRPr lang="zh-CN" altLang="en-US"/>
          </a:p>
        </p:txBody>
      </p:sp>
      <p:sp>
        <p:nvSpPr>
          <p:cNvPr id="9" name="灯片编号占位符 8"/>
          <p:cNvSpPr>
            <a:spLocks noGrp="1"/>
          </p:cNvSpPr>
          <p:nvPr>
            <p:ph type="sldNum" sz="quarter" idx="12"/>
            <p:custDataLst>
              <p:tags r:id="rId9"/>
            </p:custDataLst>
          </p:nvPr>
        </p:nvSpPr>
        <p:spPr/>
        <p:txBody>
          <a:bodyPr/>
          <a:lstStyle>
            <a:lvl1pPr>
              <a:defRPr>
                <a:solidFill>
                  <a:schemeClr val="accent6">
                    <a:lumMod val="100000"/>
                    <a:tint val="75000"/>
                  </a:schemeClr>
                </a:solidFill>
              </a:defRPr>
            </a:lvl1pPr>
          </a:lstStyle>
          <a:p>
            <a:fld id="{49AE70B2-8BF9-45C0-BB95-33D1B9D3A854}"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608400" y="608400"/>
            <a:ext cx="10969200" cy="705600"/>
          </a:xfrm>
        </p:spPr>
        <p:txBody>
          <a:bodyPr vert="horz" lIns="90000" tIns="46800" rIns="90000" bIns="46800" rtlCol="0" anchor="ctr" anchorCtr="0">
            <a:normAutofit/>
          </a:bodyPr>
          <a:lstStyle>
            <a:lvl1pPr>
              <a:defRPr>
                <a:solidFill>
                  <a:schemeClr val="accent6">
                    <a:lumMod val="85000"/>
                    <a:lumOff val="15000"/>
                  </a:schemeClr>
                </a:solidFill>
              </a:defRPr>
            </a:lvl1pPr>
          </a:lstStyle>
          <a:p>
            <a:pPr lvl="0"/>
            <a:r>
              <a:rPr>
                <a:sym typeface="+mn-ea"/>
              </a:rPr>
              <a:t>单击此处编辑母版标题样式</a:t>
            </a:r>
            <a:endParaRPr>
              <a:sym typeface="+mn-ea"/>
            </a:endParaRPr>
          </a:p>
        </p:txBody>
      </p:sp>
      <p:sp>
        <p:nvSpPr>
          <p:cNvPr id="3" name="日期占位符 2"/>
          <p:cNvSpPr>
            <a:spLocks noGrp="1"/>
          </p:cNvSpPr>
          <p:nvPr>
            <p:ph type="dt" sz="half" idx="10"/>
            <p:custDataLst>
              <p:tags r:id="rId3"/>
            </p:custDataLst>
          </p:nvPr>
        </p:nvSpPr>
        <p:spPr/>
        <p:txBody>
          <a:bodyPr/>
          <a:lstStyle>
            <a:lvl1pPr>
              <a:defRPr>
                <a:solidFill>
                  <a:schemeClr val="accent6">
                    <a:lumMod val="100000"/>
                    <a:tint val="75000"/>
                  </a:schemeClr>
                </a:solidFill>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4"/>
            </p:custDataLst>
          </p:nvPr>
        </p:nvSpPr>
        <p:spPr/>
        <p:txBody>
          <a:bodyPr/>
          <a:lstStyle/>
          <a:p>
            <a:endParaRPr lang="zh-CN" altLang="en-US"/>
          </a:p>
        </p:txBody>
      </p:sp>
      <p:sp>
        <p:nvSpPr>
          <p:cNvPr id="5" name="灯片编号占位符 4"/>
          <p:cNvSpPr>
            <a:spLocks noGrp="1"/>
          </p:cNvSpPr>
          <p:nvPr>
            <p:ph type="sldNum" sz="quarter" idx="12"/>
            <p:custDataLst>
              <p:tags r:id="rId5"/>
            </p:custDataLst>
          </p:nvPr>
        </p:nvSpPr>
        <p:spPr/>
        <p:txBody>
          <a:bodyPr/>
          <a:lstStyle>
            <a:lvl1pPr>
              <a:defRPr>
                <a:solidFill>
                  <a:schemeClr val="accent6">
                    <a:lumMod val="100000"/>
                    <a:tint val="75000"/>
                  </a:schemeClr>
                </a:solidFill>
              </a:defRPr>
            </a:lvl1pPr>
          </a:lstStyle>
          <a:p>
            <a:fld id="{49AE70B2-8BF9-45C0-BB95-33D1B9D3A854}"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p:txBody>
          <a:bodyPr/>
          <a:lstStyle>
            <a:lvl1pPr>
              <a:defRPr>
                <a:solidFill>
                  <a:schemeClr val="accent6">
                    <a:lumMod val="100000"/>
                    <a:tint val="75000"/>
                  </a:schemeClr>
                </a:solidFill>
              </a:defRPr>
            </a:lvl1p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custDataLst>
              <p:tags r:id="rId3"/>
            </p:custDataLst>
          </p:nvPr>
        </p:nvSpPr>
        <p:spPr/>
        <p:txBody>
          <a:bodyPr/>
          <a:lstStyle/>
          <a:p>
            <a:endParaRPr lang="zh-CN" altLang="en-US"/>
          </a:p>
        </p:txBody>
      </p:sp>
      <p:sp>
        <p:nvSpPr>
          <p:cNvPr id="4" name="灯片编号占位符 3"/>
          <p:cNvSpPr>
            <a:spLocks noGrp="1"/>
          </p:cNvSpPr>
          <p:nvPr>
            <p:ph type="sldNum" sz="quarter" idx="12"/>
            <p:custDataLst>
              <p:tags r:id="rId4"/>
            </p:custDataLst>
          </p:nvPr>
        </p:nvSpPr>
        <p:spPr/>
        <p:txBody>
          <a:bodyPr/>
          <a:lstStyle>
            <a:lvl1pPr>
              <a:defRPr>
                <a:solidFill>
                  <a:schemeClr val="accent6">
                    <a:lumMod val="100000"/>
                    <a:tint val="75000"/>
                  </a:schemeClr>
                </a:solidFill>
              </a:defRPr>
            </a:lvl1pPr>
          </a:lstStyle>
          <a:p>
            <a:fld id="{49AE70B2-8BF9-45C0-BB95-33D1B9D3A854}"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3" name="图片占位符 2"/>
          <p:cNvSpPr>
            <a:spLocks noGrp="1"/>
          </p:cNvSpPr>
          <p:nvPr>
            <p:ph type="pic" idx="1"/>
            <p:custDataLst>
              <p:tags r:id="rId2"/>
            </p:custDataLst>
          </p:nvPr>
        </p:nvSpPr>
        <p:spPr>
          <a:xfrm>
            <a:off x="608400" y="1555200"/>
            <a:ext cx="5233077" cy="4608000"/>
          </a:xfrm>
        </p:spPr>
        <p:txBody>
          <a:bodyPr vert="horz" lIns="90000" tIns="46800" rIns="90000" bIns="46800" rtlCol="0">
            <a:normAutofit/>
          </a:bodyPr>
          <a:lstStyle>
            <a:lvl1pPr>
              <a:buNone/>
              <a:defRPr sz="1600"/>
            </a:lvl1pPr>
          </a:lstStyle>
          <a:p>
            <a:pPr lvl="0"/>
            <a:endParaRPr dirty="0">
              <a:sym typeface="+mn-ea"/>
            </a:endParaRPr>
          </a:p>
        </p:txBody>
      </p:sp>
      <p:sp>
        <p:nvSpPr>
          <p:cNvPr id="4" name="文本占位符 3"/>
          <p:cNvSpPr>
            <a:spLocks noGrp="1"/>
          </p:cNvSpPr>
          <p:nvPr>
            <p:ph type="body" sz="half" idx="2"/>
            <p:custDataLst>
              <p:tags r:id="rId3"/>
            </p:custDataLst>
          </p:nvPr>
        </p:nvSpPr>
        <p:spPr>
          <a:xfrm>
            <a:off x="6350400" y="1555200"/>
            <a:ext cx="5227200" cy="4608000"/>
          </a:xfrm>
        </p:spPr>
        <p:txBody>
          <a:bodyPr vert="horz" lIns="90000" tIns="46800" rIns="90000" bIns="46800" rtlCol="0">
            <a:normAutofit/>
          </a:bodyPr>
          <a:lstStyle>
            <a:lvl1pPr>
              <a:buNone/>
              <a:defRPr sz="1600">
                <a:solidFill>
                  <a:schemeClr val="accent6">
                    <a:lumMod val="65000"/>
                    <a:lumOff val="35000"/>
                  </a:schemeClr>
                </a:solidFill>
              </a:defRPr>
            </a:lvl1pPr>
          </a:lstStyle>
          <a:p>
            <a:pPr lvl="0"/>
            <a:r>
              <a:rPr dirty="0">
                <a:sym typeface="+mn-ea"/>
              </a:rPr>
              <a:t>单击此处编辑母版文本样式</a:t>
            </a:r>
            <a:endParaRPr dirty="0">
              <a:sym typeface="+mn-ea"/>
            </a:endParaRPr>
          </a:p>
        </p:txBody>
      </p:sp>
      <p:sp>
        <p:nvSpPr>
          <p:cNvPr id="5" name="日期占位符 4"/>
          <p:cNvSpPr>
            <a:spLocks noGrp="1"/>
          </p:cNvSpPr>
          <p:nvPr>
            <p:ph type="dt" sz="half" idx="10"/>
            <p:custDataLst>
              <p:tags r:id="rId4"/>
            </p:custDataLst>
          </p:nvPr>
        </p:nvSpPr>
        <p:spPr/>
        <p:txBody>
          <a:bodyPr/>
          <a:lstStyle>
            <a:lvl1pPr>
              <a:defRPr>
                <a:solidFill>
                  <a:schemeClr val="accent6">
                    <a:lumMod val="100000"/>
                    <a:tint val="75000"/>
                  </a:schemeClr>
                </a:solidFill>
              </a:defRPr>
            </a:lvl1pPr>
          </a:lstStyle>
          <a:p>
            <a:fld id="{9EFD9D74-47D9-4702-A33C-335B63B48DBF}" type="datetimeFigureOut">
              <a:rPr lang="zh-CN" altLang="en-US" smtClean="0"/>
            </a:fld>
            <a:endParaRPr lang="zh-CN" altLang="en-US" dirty="0"/>
          </a:p>
        </p:txBody>
      </p:sp>
      <p:sp>
        <p:nvSpPr>
          <p:cNvPr id="6" name="页脚占位符 5"/>
          <p:cNvSpPr>
            <a:spLocks noGrp="1"/>
          </p:cNvSpPr>
          <p:nvPr>
            <p:ph type="ftr" sz="quarter" idx="11"/>
            <p:custDataLst>
              <p:tags r:id="rId5"/>
            </p:custDataLst>
          </p:nvPr>
        </p:nvSpPr>
        <p:spPr/>
        <p:txBody>
          <a:bodyPr/>
          <a:lstStyle/>
          <a:p>
            <a:endParaRPr lang="zh-CN" altLang="en-US" dirty="0"/>
          </a:p>
        </p:txBody>
      </p:sp>
      <p:sp>
        <p:nvSpPr>
          <p:cNvPr id="7" name="灯片编号占位符 6"/>
          <p:cNvSpPr>
            <a:spLocks noGrp="1"/>
          </p:cNvSpPr>
          <p:nvPr>
            <p:ph type="sldNum" sz="quarter" idx="12"/>
            <p:custDataLst>
              <p:tags r:id="rId6"/>
            </p:custDataLst>
          </p:nvPr>
        </p:nvSpPr>
        <p:spPr/>
        <p:txBody>
          <a:bodyPr/>
          <a:lstStyle>
            <a:lvl1pPr>
              <a:defRPr>
                <a:solidFill>
                  <a:schemeClr val="accent6">
                    <a:lumMod val="100000"/>
                    <a:tint val="75000"/>
                  </a:schemeClr>
                </a:solidFill>
              </a:defRPr>
            </a:lvl1pPr>
          </a:lstStyle>
          <a:p>
            <a:fld id="{FABC47A4-756D-490B-A52F-7D9E2C9FC05F}" type="slidenum">
              <a:rPr lang="zh-CN" altLang="en-US" smtClean="0"/>
            </a:fld>
            <a:endParaRPr lang="zh-CN" altLang="en-US"/>
          </a:p>
        </p:txBody>
      </p:sp>
      <p:sp>
        <p:nvSpPr>
          <p:cNvPr id="9" name="标题 8"/>
          <p:cNvSpPr>
            <a:spLocks noGrp="1"/>
          </p:cNvSpPr>
          <p:nvPr>
            <p:ph type="title"/>
            <p:custDataLst>
              <p:tags r:id="rId7"/>
            </p:custDataLst>
          </p:nvPr>
        </p:nvSpPr>
        <p:spPr/>
        <p:txBody>
          <a:bodyPr/>
          <a:lstStyle>
            <a:lvl1pPr>
              <a:defRPr>
                <a:solidFill>
                  <a:schemeClr val="accent6">
                    <a:lumMod val="85000"/>
                    <a:lumOff val="15000"/>
                  </a:schemeClr>
                </a:solidFill>
              </a:defRPr>
            </a:lvl1pPr>
          </a:lstStyle>
          <a:p>
            <a:r>
              <a:rPr lang="zh-CN" altLang="en-US"/>
              <a:t>单击此处编辑母版标题样式</a:t>
            </a:r>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hasCustomPrompt="1"/>
            <p:custDataLst>
              <p:tags r:id="rId2"/>
            </p:custDataLst>
          </p:nvPr>
        </p:nvSpPr>
        <p:spPr>
          <a:xfrm>
            <a:off x="10234800" y="914400"/>
            <a:ext cx="1044000" cy="5029200"/>
          </a:xfrm>
        </p:spPr>
        <p:txBody>
          <a:bodyPr vert="eaVert" lIns="90000" tIns="46800" rIns="90000" bIns="46800" rtlCol="0" anchor="ctr" anchorCtr="0">
            <a:normAutofit/>
          </a:bodyPr>
          <a:lstStyle>
            <a:lvl1pPr>
              <a:buNone/>
              <a:defRPr sz="2800">
                <a:solidFill>
                  <a:schemeClr val="accent6">
                    <a:lumMod val="85000"/>
                    <a:lumOff val="15000"/>
                  </a:schemeClr>
                </a:solidFill>
              </a:defRPr>
            </a:lvl1pPr>
          </a:lstStyle>
          <a:p>
            <a:pPr lvl="0"/>
            <a:r>
              <a:rPr dirty="0">
                <a:sym typeface="+mn-ea"/>
              </a:rPr>
              <a:t>单击此处编辑标题</a:t>
            </a:r>
            <a:endParaRPr dirty="0">
              <a:sym typeface="+mn-ea"/>
            </a:endParaRPr>
          </a:p>
        </p:txBody>
      </p:sp>
      <p:sp>
        <p:nvSpPr>
          <p:cNvPr id="3" name="竖排文字占位符 2"/>
          <p:cNvSpPr>
            <a:spLocks noGrp="1"/>
          </p:cNvSpPr>
          <p:nvPr>
            <p:ph type="body" orient="vert" idx="1"/>
            <p:custDataLst>
              <p:tags r:id="rId3"/>
            </p:custDataLst>
          </p:nvPr>
        </p:nvSpPr>
        <p:spPr>
          <a:xfrm>
            <a:off x="914400" y="914400"/>
            <a:ext cx="9169200" cy="5029200"/>
          </a:xfrm>
        </p:spPr>
        <p:txBody>
          <a:bodyPr vert="eaVert" lIns="46800" tIns="46800" rIns="46800" bIns="46800"/>
          <a:lstStyle>
            <a:lvl1pPr marL="228600" indent="-228600">
              <a:spcAft>
                <a:spcPts val="1000"/>
              </a:spcAft>
              <a:defRPr spc="300">
                <a:solidFill>
                  <a:schemeClr val="accent6">
                    <a:lumMod val="65000"/>
                    <a:lumOff val="35000"/>
                  </a:schemeClr>
                </a:solidFill>
              </a:defRPr>
            </a:lvl1pPr>
            <a:lvl2pPr marL="685800" indent="-228600">
              <a:defRPr spc="300">
                <a:solidFill>
                  <a:schemeClr val="accent6">
                    <a:lumMod val="65000"/>
                    <a:lumOff val="35000"/>
                  </a:schemeClr>
                </a:solidFill>
              </a:defRPr>
            </a:lvl2pPr>
            <a:lvl3pPr marL="1143000" indent="-228600">
              <a:defRPr spc="300">
                <a:solidFill>
                  <a:schemeClr val="accent6">
                    <a:lumMod val="65000"/>
                    <a:lumOff val="35000"/>
                  </a:schemeClr>
                </a:solidFill>
              </a:defRPr>
            </a:lvl3pPr>
            <a:lvl4pPr marL="1600200" indent="-228600">
              <a:defRPr spc="300">
                <a:solidFill>
                  <a:schemeClr val="accent6">
                    <a:lumMod val="65000"/>
                    <a:lumOff val="35000"/>
                  </a:schemeClr>
                </a:solidFill>
              </a:defRPr>
            </a:lvl4pPr>
            <a:lvl5pPr marL="2057400" indent="-228600">
              <a:defRPr spc="300">
                <a:solidFill>
                  <a:schemeClr val="accent6">
                    <a:lumMod val="65000"/>
                    <a:lumOff val="35000"/>
                  </a:schemeClr>
                </a:solidFill>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custDataLst>
              <p:tags r:id="rId4"/>
            </p:custDataLst>
          </p:nvPr>
        </p:nvSpPr>
        <p:spPr/>
        <p:txBody>
          <a:bodyPr/>
          <a:lstStyle>
            <a:lvl1pPr>
              <a:defRPr>
                <a:solidFill>
                  <a:schemeClr val="accent6">
                    <a:lumMod val="100000"/>
                    <a:tint val="75000"/>
                  </a:schemeClr>
                </a:solidFill>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lvl1pPr>
              <a:defRPr>
                <a:solidFill>
                  <a:schemeClr val="accent6">
                    <a:lumMod val="100000"/>
                    <a:tint val="75000"/>
                  </a:schemeClr>
                </a:solidFill>
              </a:defRPr>
            </a:lvl1pPr>
          </a:lstStyle>
          <a:p>
            <a:fld id="{49AE70B2-8BF9-45C0-BB95-33D1B9D3A854}"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lvl1pPr>
              <a:defRPr>
                <a:solidFill>
                  <a:schemeClr val="accent6">
                    <a:lumMod val="100000"/>
                    <a:tint val="75000"/>
                  </a:schemeClr>
                </a:solidFill>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lvl1pPr>
              <a:defRPr>
                <a:solidFill>
                  <a:schemeClr val="accent6">
                    <a:lumMod val="100000"/>
                    <a:tint val="75000"/>
                  </a:schemeClr>
                </a:solidFill>
              </a:defRPr>
            </a:lvl1pPr>
          </a:lstStyle>
          <a:p>
            <a:fld id="{49AE70B2-8BF9-45C0-BB95-33D1B9D3A854}" type="slidenum">
              <a:rPr lang="zh-CN" altLang="en-US" smtClean="0"/>
            </a:fld>
            <a:endParaRPr lang="zh-CN" altLang="en-US"/>
          </a:p>
        </p:txBody>
      </p:sp>
      <p:sp>
        <p:nvSpPr>
          <p:cNvPr id="7" name="内容占位符 6"/>
          <p:cNvSpPr>
            <a:spLocks noGrp="1"/>
          </p:cNvSpPr>
          <p:nvPr>
            <p:ph sz="quarter" idx="13"/>
            <p:custDataLst>
              <p:tags r:id="rId5"/>
            </p:custDataLst>
          </p:nvPr>
        </p:nvSpPr>
        <p:spPr>
          <a:xfrm>
            <a:off x="608400" y="774000"/>
            <a:ext cx="10972800" cy="5482800"/>
          </a:xfrm>
        </p:spPr>
        <p:txBody>
          <a:bodyPr/>
          <a:lstStyle>
            <a:lvl1pPr>
              <a:defRPr>
                <a:solidFill>
                  <a:schemeClr val="accent6">
                    <a:lumMod val="65000"/>
                    <a:lumOff val="35000"/>
                  </a:schemeClr>
                </a:solidFill>
              </a:defRPr>
            </a:lvl1pPr>
            <a:lvl2pPr>
              <a:defRPr>
                <a:solidFill>
                  <a:schemeClr val="accent6">
                    <a:lumMod val="65000"/>
                    <a:lumOff val="35000"/>
                  </a:schemeClr>
                </a:solidFill>
              </a:defRPr>
            </a:lvl2pPr>
            <a:lvl3pPr>
              <a:defRPr>
                <a:solidFill>
                  <a:schemeClr val="accent6">
                    <a:lumMod val="65000"/>
                    <a:lumOff val="35000"/>
                  </a:schemeClr>
                </a:solidFill>
              </a:defRPr>
            </a:lvl3pPr>
            <a:lvl4pPr>
              <a:defRPr>
                <a:solidFill>
                  <a:schemeClr val="accent6">
                    <a:lumMod val="65000"/>
                    <a:lumOff val="35000"/>
                  </a:schemeClr>
                </a:solidFill>
              </a:defRPr>
            </a:lvl4pPr>
            <a:lvl5pPr>
              <a:defRPr>
                <a:solidFill>
                  <a:schemeClr val="accent6">
                    <a:lumMod val="65000"/>
                    <a:lumOff val="35000"/>
                  </a:schemeClr>
                </a:solidFill>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lvl1pPr>
              <a:defRPr>
                <a:solidFill>
                  <a:schemeClr val="accent6">
                    <a:lumMod val="100000"/>
                    <a:tint val="75000"/>
                  </a:schemeClr>
                </a:solidFill>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lvl1pPr>
              <a:defRPr>
                <a:solidFill>
                  <a:schemeClr val="accent6">
                    <a:lumMod val="100000"/>
                    <a:tint val="75000"/>
                  </a:schemeClr>
                </a:solidFill>
              </a:defRPr>
            </a:lvl1pPr>
          </a:lstStyle>
          <a:p>
            <a:fld id="{49AE70B2-8BF9-45C0-BB95-33D1B9D3A854}" type="slidenum">
              <a:rPr lang="zh-CN" altLang="en-US" smtClean="0"/>
            </a:fld>
            <a:endParaRPr lang="zh-CN" altLang="en-US"/>
          </a:p>
        </p:txBody>
      </p:sp>
      <p:sp>
        <p:nvSpPr>
          <p:cNvPr id="2" name="标题 1"/>
          <p:cNvSpPr>
            <a:spLocks noGrp="1"/>
          </p:cNvSpPr>
          <p:nvPr>
            <p:ph type="title" hasCustomPrompt="1"/>
            <p:custDataLst>
              <p:tags r:id="rId5"/>
            </p:custDataLst>
          </p:nvPr>
        </p:nvSpPr>
        <p:spPr>
          <a:xfrm>
            <a:off x="1198800" y="2484000"/>
            <a:ext cx="9799200" cy="1018800"/>
          </a:xfrm>
        </p:spPr>
        <p:txBody>
          <a:bodyPr vert="horz" lIns="90000" tIns="46800" rIns="90000" bIns="46800" rtlCol="0" anchor="t" anchorCtr="0">
            <a:normAutofit/>
          </a:bodyPr>
          <a:lstStyle>
            <a:lvl1pPr algn="ctr">
              <a:defRPr sz="6000">
                <a:solidFill>
                  <a:schemeClr val="accent6">
                    <a:lumMod val="85000"/>
                    <a:lumOff val="15000"/>
                  </a:schemeClr>
                </a:solidFill>
              </a:defRPr>
            </a:lvl1pPr>
          </a:lstStyle>
          <a:p>
            <a:pPr lvl="0"/>
            <a:r>
              <a:rPr>
                <a:sym typeface="+mn-ea"/>
              </a:rPr>
              <a:t>单击此处编辑标题</a:t>
            </a:r>
            <a:endParaRPr>
              <a:sym typeface="+mn-ea"/>
            </a:endParaRPr>
          </a:p>
        </p:txBody>
      </p:sp>
      <p:sp>
        <p:nvSpPr>
          <p:cNvPr id="7" name="文本占位符 6"/>
          <p:cNvSpPr>
            <a:spLocks noGrp="1"/>
          </p:cNvSpPr>
          <p:nvPr>
            <p:ph type="body" sz="quarter" idx="13"/>
            <p:custDataLst>
              <p:tags r:id="rId6"/>
            </p:custDataLst>
          </p:nvPr>
        </p:nvSpPr>
        <p:spPr>
          <a:xfrm>
            <a:off x="1198800" y="3560400"/>
            <a:ext cx="9799200" cy="471600"/>
          </a:xfrm>
        </p:spPr>
        <p:txBody>
          <a:bodyPr lIns="90000" tIns="46800" rIns="90000" bIns="46800">
            <a:normAutofit/>
          </a:bodyPr>
          <a:lstStyle>
            <a:lvl1pPr algn="ctr">
              <a:lnSpc>
                <a:spcPct val="110000"/>
              </a:lnSpc>
              <a:buNone/>
              <a:defRPr sz="2400" spc="200">
                <a:solidFill>
                  <a:schemeClr val="accent6">
                    <a:lumMod val="65000"/>
                    <a:lumOff val="35000"/>
                  </a:schemeClr>
                </a:solidFill>
              </a:defRPr>
            </a:lvl1pPr>
          </a:lstStyle>
          <a:p>
            <a:pPr lvl="0"/>
            <a:r>
              <a:rPr lang="zh-CN" altLang="en-US" dirty="0"/>
              <a:t>单击此处编辑母版文本样式</a:t>
            </a:r>
            <a:endParaRPr lang="zh-CN" alt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Content">
    <p:bg>
      <p:bgPr>
        <a:pattFill prst="pct5">
          <a:fgClr>
            <a:schemeClr val="bg1">
              <a:lumMod val="95000"/>
            </a:schemeClr>
          </a:fgClr>
          <a:bgClr>
            <a:schemeClr val="bg1"/>
          </a:bgClr>
        </a:pattFill>
        <a:effectLst/>
      </p:bgPr>
    </p:bg>
    <p:spTree>
      <p:nvGrpSpPr>
        <p:cNvPr id="1" name=""/>
        <p:cNvGrpSpPr/>
        <p:nvPr/>
      </p:nvGrpSpPr>
      <p:grpSpPr>
        <a:xfrm>
          <a:off x="0" y="0"/>
          <a:ext cx="0" cy="0"/>
          <a:chOff x="0" y="0"/>
          <a:chExt cx="0" cy="0"/>
        </a:xfrm>
      </p:grpSpPr>
      <p:sp>
        <p:nvSpPr>
          <p:cNvPr id="18" name="Freeform 7"/>
          <p:cNvSpPr/>
          <p:nvPr userDrawn="1"/>
        </p:nvSpPr>
        <p:spPr bwMode="auto">
          <a:xfrm>
            <a:off x="11632075" y="6300638"/>
            <a:ext cx="525462" cy="525463"/>
          </a:xfrm>
          <a:custGeom>
            <a:avLst/>
            <a:gdLst>
              <a:gd name="T0" fmla="*/ 2147483647 w 1007"/>
              <a:gd name="T1" fmla="*/ 0 h 1007"/>
              <a:gd name="T2" fmla="*/ 2147483647 w 1007"/>
              <a:gd name="T3" fmla="*/ 2147483647 h 1007"/>
              <a:gd name="T4" fmla="*/ 2147483647 w 1007"/>
              <a:gd name="T5" fmla="*/ 2147483647 h 1007"/>
              <a:gd name="T6" fmla="*/ 0 w 1007"/>
              <a:gd name="T7" fmla="*/ 2147483647 h 1007"/>
              <a:gd name="T8" fmla="*/ 2147483647 w 1007"/>
              <a:gd name="T9" fmla="*/ 0 h 100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07" h="1007">
                <a:moveTo>
                  <a:pt x="1007" y="0"/>
                </a:moveTo>
                <a:lnTo>
                  <a:pt x="1007" y="881"/>
                </a:lnTo>
                <a:cubicBezTo>
                  <a:pt x="1007" y="950"/>
                  <a:pt x="951" y="1007"/>
                  <a:pt x="882" y="1007"/>
                </a:cubicBezTo>
                <a:lnTo>
                  <a:pt x="0" y="1007"/>
                </a:lnTo>
                <a:lnTo>
                  <a:pt x="1007" y="0"/>
                </a:lnTo>
                <a:close/>
              </a:path>
            </a:pathLst>
          </a:custGeom>
          <a:gradFill>
            <a:gsLst>
              <a:gs pos="0">
                <a:srgbClr val="FF0000"/>
              </a:gs>
              <a:gs pos="100000">
                <a:srgbClr val="C00000"/>
              </a:gs>
            </a:gsLst>
            <a:lin ang="5400000" scaled="0"/>
          </a:gradFill>
          <a:ln>
            <a:noFill/>
          </a:ln>
        </p:spPr>
        <p:txBody>
          <a:body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dirty="0">
              <a:ln>
                <a:noFill/>
              </a:ln>
              <a:solidFill>
                <a:srgbClr val="4D4D4D"/>
              </a:solidFill>
              <a:effectLst/>
              <a:uLnTx/>
              <a:uFillTx/>
              <a:latin typeface="Arial" panose="020B0604020202020204" pitchFamily="34" charset="0"/>
              <a:ea typeface="思源宋体 CN" panose="02020400000000000000" pitchFamily="18" charset="-122"/>
            </a:endParaRPr>
          </a:p>
        </p:txBody>
      </p:sp>
      <p:sp>
        <p:nvSpPr>
          <p:cNvPr id="21" name="TextBox 4"/>
          <p:cNvSpPr txBox="1">
            <a:spLocks noChangeArrowheads="1"/>
          </p:cNvSpPr>
          <p:nvPr userDrawn="1"/>
        </p:nvSpPr>
        <p:spPr bwMode="auto">
          <a:xfrm>
            <a:off x="11801937" y="6505426"/>
            <a:ext cx="40163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 typeface="Arial" panose="020B0604020202020204" pitchFamily="34" charset="0"/>
              <a:buNone/>
              <a:defRPr/>
            </a:pPr>
            <a:fld id="{8336505E-F310-43CE-A46C-5BBD1F6A4383}" type="slidenum">
              <a:rPr kumimoji="0" lang="zh-CN" altLang="en-US" sz="1400" b="0" i="0" u="none" strike="noStrike" kern="0" cap="none" spc="0" normalizeH="0" baseline="0" noProof="0" smtClean="0">
                <a:ln>
                  <a:noFill/>
                </a:ln>
                <a:solidFill>
                  <a:srgbClr val="FFFFFF"/>
                </a:solidFill>
                <a:effectLst/>
                <a:uLnTx/>
                <a:uFillTx/>
                <a:latin typeface="Arial" panose="020B0604020202020204" pitchFamily="34" charset="0"/>
                <a:ea typeface="宋体" panose="02010600030101010101" pitchFamily="2" charset="-122"/>
              </a:rPr>
            </a:fld>
            <a:endParaRPr kumimoji="0" lang="zh-CN" altLang="en-US" sz="1400" b="0" i="0" u="none" strike="noStrike" kern="0" cap="none" spc="0" normalizeH="0" baseline="0" noProof="0">
              <a:ln>
                <a:noFill/>
              </a:ln>
              <a:solidFill>
                <a:srgbClr val="FFFFFF"/>
              </a:solidFill>
              <a:effectLst/>
              <a:uLnTx/>
              <a:uFillTx/>
              <a:latin typeface="Arial" panose="020B0604020202020204" pitchFamily="34" charset="0"/>
              <a:ea typeface="宋体" panose="02010600030101010101" pitchFamily="2" charset="-122"/>
            </a:endParaRPr>
          </a:p>
        </p:txBody>
      </p:sp>
      <p:grpSp>
        <p:nvGrpSpPr>
          <p:cNvPr id="7" name="组合 6"/>
          <p:cNvGrpSpPr/>
          <p:nvPr userDrawn="1"/>
        </p:nvGrpSpPr>
        <p:grpSpPr>
          <a:xfrm>
            <a:off x="0" y="367466"/>
            <a:ext cx="1005502" cy="398490"/>
            <a:chOff x="0" y="385051"/>
            <a:chExt cx="1005502" cy="398490"/>
          </a:xfrm>
        </p:grpSpPr>
        <p:sp>
          <p:nvSpPr>
            <p:cNvPr id="8" name="矩形 7"/>
            <p:cNvSpPr/>
            <p:nvPr/>
          </p:nvSpPr>
          <p:spPr>
            <a:xfrm>
              <a:off x="0" y="385051"/>
              <a:ext cx="660398" cy="398490"/>
            </a:xfrm>
            <a:prstGeom prst="rect">
              <a:avLst/>
            </a:prstGeom>
            <a:gradFill>
              <a:gsLst>
                <a:gs pos="0">
                  <a:srgbClr val="FF0000"/>
                </a:gs>
                <a:gs pos="100000">
                  <a:srgbClr val="C00000"/>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思源宋体 CN" panose="02020400000000000000" pitchFamily="18" charset="-122"/>
              </a:endParaRPr>
            </a:p>
          </p:txBody>
        </p:sp>
        <p:sp>
          <p:nvSpPr>
            <p:cNvPr id="9" name="矩形 8"/>
            <p:cNvSpPr/>
            <p:nvPr/>
          </p:nvSpPr>
          <p:spPr>
            <a:xfrm>
              <a:off x="813555" y="385051"/>
              <a:ext cx="191947" cy="398490"/>
            </a:xfrm>
            <a:prstGeom prst="rect">
              <a:avLst/>
            </a:prstGeom>
            <a:gradFill>
              <a:gsLst>
                <a:gs pos="0">
                  <a:srgbClr val="FF0000"/>
                </a:gs>
                <a:gs pos="100000">
                  <a:srgbClr val="C00000"/>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思源宋体 CN" panose="02020400000000000000" pitchFamily="18" charset="-122"/>
              </a:endParaRPr>
            </a:p>
          </p:txBody>
        </p:sp>
      </p:grpSp>
      <p:sp>
        <p:nvSpPr>
          <p:cNvPr id="11" name="矩形 10"/>
          <p:cNvSpPr/>
          <p:nvPr userDrawn="1"/>
        </p:nvSpPr>
        <p:spPr>
          <a:xfrm>
            <a:off x="9280220" y="367466"/>
            <a:ext cx="191947" cy="398490"/>
          </a:xfrm>
          <a:prstGeom prst="rect">
            <a:avLst/>
          </a:prstGeom>
          <a:gradFill>
            <a:gsLst>
              <a:gs pos="0">
                <a:srgbClr val="FF0000">
                  <a:alpha val="10000"/>
                </a:srgbClr>
              </a:gs>
              <a:gs pos="100000">
                <a:srgbClr val="C00000">
                  <a:alpha val="10000"/>
                </a:srgb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思源宋体 CN" panose="02020400000000000000" pitchFamily="18" charset="-122"/>
            </a:endParaRPr>
          </a:p>
        </p:txBody>
      </p:sp>
      <p:sp>
        <p:nvSpPr>
          <p:cNvPr id="12" name="矩形 11"/>
          <p:cNvSpPr/>
          <p:nvPr userDrawn="1"/>
        </p:nvSpPr>
        <p:spPr>
          <a:xfrm>
            <a:off x="9689424" y="367466"/>
            <a:ext cx="191947" cy="398490"/>
          </a:xfrm>
          <a:prstGeom prst="rect">
            <a:avLst/>
          </a:prstGeom>
          <a:gradFill>
            <a:gsLst>
              <a:gs pos="0">
                <a:srgbClr val="FF0000">
                  <a:alpha val="20000"/>
                </a:srgbClr>
              </a:gs>
              <a:gs pos="100000">
                <a:srgbClr val="C00000">
                  <a:alpha val="20000"/>
                </a:srgb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思源宋体 CN" panose="02020400000000000000" pitchFamily="18" charset="-122"/>
            </a:endParaRPr>
          </a:p>
        </p:txBody>
      </p:sp>
      <p:sp>
        <p:nvSpPr>
          <p:cNvPr id="14" name="矩形 13"/>
          <p:cNvSpPr/>
          <p:nvPr userDrawn="1"/>
        </p:nvSpPr>
        <p:spPr>
          <a:xfrm>
            <a:off x="10098628" y="367466"/>
            <a:ext cx="191947" cy="398490"/>
          </a:xfrm>
          <a:prstGeom prst="rect">
            <a:avLst/>
          </a:prstGeom>
          <a:gradFill>
            <a:gsLst>
              <a:gs pos="0">
                <a:srgbClr val="FF0000">
                  <a:alpha val="30000"/>
                </a:srgbClr>
              </a:gs>
              <a:gs pos="100000">
                <a:srgbClr val="C00000">
                  <a:alpha val="30000"/>
                </a:srgb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思源宋体 CN" panose="02020400000000000000" pitchFamily="18" charset="-122"/>
            </a:endParaRPr>
          </a:p>
        </p:txBody>
      </p:sp>
      <p:sp>
        <p:nvSpPr>
          <p:cNvPr id="15" name="矩形 14"/>
          <p:cNvSpPr/>
          <p:nvPr userDrawn="1"/>
        </p:nvSpPr>
        <p:spPr>
          <a:xfrm>
            <a:off x="10507832" y="367466"/>
            <a:ext cx="191947" cy="398490"/>
          </a:xfrm>
          <a:prstGeom prst="rect">
            <a:avLst/>
          </a:prstGeom>
          <a:gradFill>
            <a:gsLst>
              <a:gs pos="0">
                <a:srgbClr val="FF0000">
                  <a:alpha val="40000"/>
                </a:srgbClr>
              </a:gs>
              <a:gs pos="100000">
                <a:srgbClr val="C00000">
                  <a:alpha val="40000"/>
                </a:srgb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思源宋体 CN" panose="02020400000000000000" pitchFamily="18" charset="-122"/>
            </a:endParaRPr>
          </a:p>
        </p:txBody>
      </p:sp>
      <p:sp>
        <p:nvSpPr>
          <p:cNvPr id="16" name="矩形 15"/>
          <p:cNvSpPr/>
          <p:nvPr userDrawn="1"/>
        </p:nvSpPr>
        <p:spPr>
          <a:xfrm>
            <a:off x="10917036" y="367466"/>
            <a:ext cx="191947" cy="398490"/>
          </a:xfrm>
          <a:prstGeom prst="rect">
            <a:avLst/>
          </a:prstGeom>
          <a:gradFill>
            <a:gsLst>
              <a:gs pos="0">
                <a:srgbClr val="FF0000">
                  <a:alpha val="50000"/>
                </a:srgbClr>
              </a:gs>
              <a:gs pos="100000">
                <a:srgbClr val="C00000">
                  <a:alpha val="50000"/>
                </a:srgb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思源宋体 CN" panose="02020400000000000000" pitchFamily="18" charset="-122"/>
            </a:endParaRPr>
          </a:p>
        </p:txBody>
      </p:sp>
      <p:sp>
        <p:nvSpPr>
          <p:cNvPr id="19" name="矩形 18"/>
          <p:cNvSpPr/>
          <p:nvPr userDrawn="1"/>
        </p:nvSpPr>
        <p:spPr>
          <a:xfrm>
            <a:off x="11326240" y="367466"/>
            <a:ext cx="191947" cy="398490"/>
          </a:xfrm>
          <a:prstGeom prst="rect">
            <a:avLst/>
          </a:prstGeom>
          <a:gradFill>
            <a:gsLst>
              <a:gs pos="0">
                <a:srgbClr val="FF0000">
                  <a:alpha val="70000"/>
                </a:srgbClr>
              </a:gs>
              <a:gs pos="100000">
                <a:srgbClr val="C00000">
                  <a:alpha val="70000"/>
                </a:srgb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思源宋体 CN" panose="02020400000000000000" pitchFamily="18" charset="-122"/>
            </a:endParaRPr>
          </a:p>
        </p:txBody>
      </p:sp>
      <p:sp>
        <p:nvSpPr>
          <p:cNvPr id="20" name="矩形 19"/>
          <p:cNvSpPr/>
          <p:nvPr userDrawn="1"/>
        </p:nvSpPr>
        <p:spPr>
          <a:xfrm>
            <a:off x="11735444" y="367466"/>
            <a:ext cx="191947" cy="398490"/>
          </a:xfrm>
          <a:prstGeom prst="rect">
            <a:avLst/>
          </a:prstGeom>
          <a:gradFill>
            <a:gsLst>
              <a:gs pos="0">
                <a:srgbClr val="FF0000">
                  <a:alpha val="90000"/>
                </a:srgbClr>
              </a:gs>
              <a:gs pos="100000">
                <a:srgbClr val="C00000">
                  <a:alpha val="90000"/>
                </a:srgb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思源宋体 CN" panose="02020400000000000000" pitchFamily="18" charset="-122"/>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cSld>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flipH="1">
            <a:off x="634" y="6205591"/>
            <a:ext cx="12191365" cy="652409"/>
          </a:xfrm>
          <a:prstGeom prst="rect">
            <a:avLst/>
          </a:prstGeom>
        </p:spPr>
      </p:pic>
      <p:pic>
        <p:nvPicPr>
          <p:cNvPr id="3" name="图片 2"/>
          <p:cNvPicPr>
            <a:picLocks noChangeAspect="1"/>
          </p:cNvPicPr>
          <p:nvPr userDrawn="1"/>
        </p:nvPicPr>
        <p:blipFill>
          <a:blip r:embed="rId3"/>
          <a:stretch>
            <a:fillRect/>
          </a:stretch>
        </p:blipFill>
        <p:spPr>
          <a:xfrm>
            <a:off x="11278667" y="-12700"/>
            <a:ext cx="925398" cy="772988"/>
          </a:xfrm>
          <a:prstGeom prst="rect">
            <a:avLst/>
          </a:prstGeom>
        </p:spPr>
      </p:pic>
      <p:pic>
        <p:nvPicPr>
          <p:cNvPr id="4" name="图片 3" descr="戴着帽子的鸡蛋&#10;&#10;描述已自动生成"/>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7473" y="6457393"/>
            <a:ext cx="400607" cy="400607"/>
          </a:xfrm>
          <a:prstGeom prst="rect">
            <a:avLst/>
          </a:prstGeom>
          <a:ln>
            <a:noFill/>
          </a:ln>
          <a:effectLst>
            <a:outerShdw blurRad="292100" dist="139700" dir="2700000" algn="tl" rotWithShape="0">
              <a:srgbClr val="333333">
                <a:alpha val="65000"/>
              </a:srgbClr>
            </a:outerShdw>
          </a:effectLst>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and Content">
    <p:bg>
      <p:bgPr>
        <a:pattFill prst="pct5">
          <a:fgClr>
            <a:schemeClr val="bg1">
              <a:lumMod val="95000"/>
            </a:schemeClr>
          </a:fgClr>
          <a:bgClr>
            <a:schemeClr val="bg1"/>
          </a:bgClr>
        </a:pattFill>
        <a:effectLst/>
      </p:bgPr>
    </p:bg>
    <p:spTree>
      <p:nvGrpSpPr>
        <p:cNvPr id="1" name=""/>
        <p:cNvGrpSpPr/>
        <p:nvPr/>
      </p:nvGrpSpPr>
      <p:grpSpPr>
        <a:xfrm>
          <a:off x="0" y="0"/>
          <a:ext cx="0" cy="0"/>
          <a:chOff x="0" y="0"/>
          <a:chExt cx="0" cy="0"/>
        </a:xfrm>
      </p:grpSpPr>
      <p:cxnSp>
        <p:nvCxnSpPr>
          <p:cNvPr id="19" name="直接连接符 18"/>
          <p:cNvCxnSpPr/>
          <p:nvPr userDrawn="1"/>
        </p:nvCxnSpPr>
        <p:spPr>
          <a:xfrm>
            <a:off x="622935" y="817880"/>
            <a:ext cx="11569065" cy="0"/>
          </a:xfrm>
          <a:prstGeom prst="line">
            <a:avLst/>
          </a:prstGeom>
          <a:ln>
            <a:solidFill>
              <a:schemeClr val="accent2">
                <a:lumMod val="50000"/>
              </a:schemeClr>
            </a:solidFill>
            <a:prstDash val="solid"/>
          </a:ln>
        </p:spPr>
        <p:style>
          <a:lnRef idx="1">
            <a:schemeClr val="accent1"/>
          </a:lnRef>
          <a:fillRef idx="0">
            <a:schemeClr val="accent1"/>
          </a:fillRef>
          <a:effectRef idx="0">
            <a:schemeClr val="accent1"/>
          </a:effectRef>
          <a:fontRef idx="minor">
            <a:schemeClr val="tx1"/>
          </a:fontRef>
        </p:style>
      </p:cxnSp>
      <p:sp>
        <p:nvSpPr>
          <p:cNvPr id="18" name="Freeform 7"/>
          <p:cNvSpPr/>
          <p:nvPr userDrawn="1"/>
        </p:nvSpPr>
        <p:spPr bwMode="auto">
          <a:xfrm>
            <a:off x="11632075" y="6300638"/>
            <a:ext cx="525462" cy="525463"/>
          </a:xfrm>
          <a:custGeom>
            <a:avLst/>
            <a:gdLst>
              <a:gd name="T0" fmla="*/ 2147483647 w 1007"/>
              <a:gd name="T1" fmla="*/ 0 h 1007"/>
              <a:gd name="T2" fmla="*/ 2147483647 w 1007"/>
              <a:gd name="T3" fmla="*/ 2147483647 h 1007"/>
              <a:gd name="T4" fmla="*/ 2147483647 w 1007"/>
              <a:gd name="T5" fmla="*/ 2147483647 h 1007"/>
              <a:gd name="T6" fmla="*/ 0 w 1007"/>
              <a:gd name="T7" fmla="*/ 2147483647 h 1007"/>
              <a:gd name="T8" fmla="*/ 2147483647 w 1007"/>
              <a:gd name="T9" fmla="*/ 0 h 100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07" h="1007">
                <a:moveTo>
                  <a:pt x="1007" y="0"/>
                </a:moveTo>
                <a:lnTo>
                  <a:pt x="1007" y="881"/>
                </a:lnTo>
                <a:cubicBezTo>
                  <a:pt x="1007" y="950"/>
                  <a:pt x="951" y="1007"/>
                  <a:pt x="882" y="1007"/>
                </a:cubicBezTo>
                <a:lnTo>
                  <a:pt x="0" y="1007"/>
                </a:lnTo>
                <a:lnTo>
                  <a:pt x="1007" y="0"/>
                </a:lnTo>
                <a:close/>
              </a:path>
            </a:pathLst>
          </a:custGeom>
          <a:solidFill>
            <a:srgbClr val="C00000"/>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4D4D4D"/>
              </a:solidFill>
              <a:effectLst/>
              <a:uLnTx/>
              <a:uFillTx/>
              <a:latin typeface="Arial" panose="020B0604020202020204" pitchFamily="34" charset="0"/>
            </a:endParaRPr>
          </a:p>
        </p:txBody>
      </p:sp>
      <p:sp>
        <p:nvSpPr>
          <p:cNvPr id="21" name="TextBox 4"/>
          <p:cNvSpPr txBox="1">
            <a:spLocks noChangeArrowheads="1"/>
          </p:cNvSpPr>
          <p:nvPr userDrawn="1"/>
        </p:nvSpPr>
        <p:spPr bwMode="auto">
          <a:xfrm>
            <a:off x="11801937" y="6505426"/>
            <a:ext cx="40163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 typeface="Arial" panose="020B0604020202020204" pitchFamily="34" charset="0"/>
              <a:buNone/>
              <a:defRPr/>
            </a:pPr>
            <a:fld id="{8336505E-F310-43CE-A46C-5BBD1F6A4383}" type="slidenum">
              <a:rPr kumimoji="0" lang="zh-CN" altLang="en-US" sz="1400" b="0" i="0" u="none" strike="noStrike" kern="0" cap="none" spc="0" normalizeH="0" baseline="0" noProof="0" smtClean="0">
                <a:ln>
                  <a:noFill/>
                </a:ln>
                <a:solidFill>
                  <a:srgbClr val="FFFFFF"/>
                </a:solidFill>
                <a:effectLst/>
                <a:uLnTx/>
                <a:uFillTx/>
                <a:latin typeface="Arial" panose="020B0604020202020204" pitchFamily="34" charset="0"/>
                <a:ea typeface="宋体" panose="02010600030101010101" pitchFamily="2" charset="-122"/>
              </a:rPr>
            </a:fld>
            <a:endParaRPr kumimoji="0" lang="zh-CN" altLang="en-US" sz="1400" b="0" i="0" u="none" strike="noStrike" kern="0" cap="none" spc="0" normalizeH="0" baseline="0" noProof="0">
              <a:ln>
                <a:noFill/>
              </a:ln>
              <a:solidFill>
                <a:srgbClr val="FFFFFF"/>
              </a:solidFill>
              <a:effectLst/>
              <a:uLnTx/>
              <a:uFillTx/>
              <a:latin typeface="Arial" panose="020B0604020202020204" pitchFamily="34" charset="0"/>
              <a:ea typeface="宋体" panose="02010600030101010101" pitchFamily="2" charset="-122"/>
            </a:endParaRPr>
          </a:p>
        </p:txBody>
      </p:sp>
      <p:grpSp>
        <p:nvGrpSpPr>
          <p:cNvPr id="3" name="组合 2"/>
          <p:cNvGrpSpPr/>
          <p:nvPr userDrawn="1"/>
        </p:nvGrpSpPr>
        <p:grpSpPr>
          <a:xfrm>
            <a:off x="225425" y="-36195"/>
            <a:ext cx="3808730" cy="986790"/>
            <a:chOff x="817" y="229"/>
            <a:chExt cx="5998" cy="1554"/>
          </a:xfrm>
        </p:grpSpPr>
        <p:pic>
          <p:nvPicPr>
            <p:cNvPr id="12" name="图片 11" descr="图片包含 游戏机, 灯, 动物, 画&#10;&#10;描述已自动生成"/>
            <p:cNvPicPr>
              <a:picLocks noChangeAspect="1"/>
            </p:cNvPicPr>
            <p:nvPr userDrawn="1"/>
          </p:nvPicPr>
          <p:blipFill rotWithShape="1">
            <a:blip r:embed="rId2">
              <a:alphaModFix amt="60000"/>
              <a:extLst>
                <a:ext uri="{28A0092B-C50C-407E-A947-70E740481C1C}">
                  <a14:useLocalDpi xmlns:a14="http://schemas.microsoft.com/office/drawing/2010/main" val="0"/>
                </a:ext>
              </a:extLst>
            </a:blip>
            <a:srcRect l="66569" b="54890"/>
            <a:stretch>
              <a:fillRect/>
            </a:stretch>
          </p:blipFill>
          <p:spPr>
            <a:xfrm>
              <a:off x="817" y="229"/>
              <a:ext cx="5101" cy="1554"/>
            </a:xfrm>
            <a:prstGeom prst="rect">
              <a:avLst/>
            </a:prstGeom>
          </p:spPr>
        </p:pic>
        <p:sp>
          <p:nvSpPr>
            <p:cNvPr id="15" name="TextBox 20"/>
            <p:cNvSpPr txBox="1"/>
            <p:nvPr userDrawn="1"/>
          </p:nvSpPr>
          <p:spPr>
            <a:xfrm>
              <a:off x="1871" y="762"/>
              <a:ext cx="4944" cy="628"/>
            </a:xfrm>
            <a:prstGeom prst="rect">
              <a:avLst/>
            </a:prstGeom>
            <a:noFill/>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000" b="0" i="0" u="none" strike="noStrike" kern="1200" cap="none" spc="0" normalizeH="0" baseline="0" noProof="0">
                  <a:ln>
                    <a:noFill/>
                  </a:ln>
                  <a:solidFill>
                    <a:srgbClr val="C00000"/>
                  </a:solidFill>
                  <a:effectLst/>
                  <a:uLnTx/>
                  <a:uFillTx/>
                  <a:latin typeface="思源宋体 CN" panose="02020400000000000000" pitchFamily="18" charset="-122"/>
                  <a:ea typeface="思源宋体 CN" panose="02020400000000000000" pitchFamily="18" charset="-122"/>
                  <a:cs typeface="思源黑体 Light" panose="020B0300000000000000" charset="-122"/>
                </a:rPr>
                <a:t>2026</a:t>
              </a:r>
              <a:r>
                <a:rPr kumimoji="0" lang="zh-CN" altLang="en-US" sz="2000" b="0" i="0" u="none" strike="noStrike" kern="1200" cap="none" spc="0" normalizeH="0" baseline="0" noProof="0">
                  <a:ln>
                    <a:noFill/>
                  </a:ln>
                  <a:solidFill>
                    <a:srgbClr val="C00000"/>
                  </a:solidFill>
                  <a:effectLst/>
                  <a:uLnTx/>
                  <a:uFillTx/>
                  <a:latin typeface="思源宋体 CN" panose="02020400000000000000" pitchFamily="18" charset="-122"/>
                  <a:ea typeface="思源宋体 CN" panose="02020400000000000000" pitchFamily="18" charset="-122"/>
                  <a:cs typeface="思源黑体 Light" panose="020B0300000000000000" charset="-122"/>
                </a:rPr>
                <a:t>年</a:t>
              </a:r>
              <a:r>
                <a:rPr kumimoji="0" lang="zh-CN" altLang="en-US" sz="2000" b="0" i="0" u="none" strike="noStrike" kern="1200" cap="none" spc="0" normalizeH="0" baseline="0" noProof="0" dirty="0">
                  <a:ln>
                    <a:noFill/>
                  </a:ln>
                  <a:solidFill>
                    <a:srgbClr val="C00000"/>
                  </a:solidFill>
                  <a:effectLst/>
                  <a:uLnTx/>
                  <a:uFillTx/>
                  <a:latin typeface="思源宋体 CN" panose="02020400000000000000" pitchFamily="18" charset="-122"/>
                  <a:ea typeface="思源宋体 CN" panose="02020400000000000000" pitchFamily="18" charset="-122"/>
                  <a:cs typeface="思源黑体 Light" panose="020B0300000000000000" charset="-122"/>
                </a:rPr>
                <a:t>安全生产月</a:t>
              </a:r>
              <a:endParaRPr kumimoji="0" lang="en-US" altLang="zh-CN" sz="2000" b="0" i="0" u="none" strike="noStrike" kern="1200" cap="none" spc="0" normalizeH="0" baseline="0" noProof="0" dirty="0">
                <a:ln>
                  <a:noFill/>
                </a:ln>
                <a:solidFill>
                  <a:srgbClr val="C00000"/>
                </a:solidFill>
                <a:effectLst/>
                <a:uLnTx/>
                <a:uFillTx/>
                <a:latin typeface="思源宋体 CN" panose="02020400000000000000" pitchFamily="18" charset="-122"/>
                <a:ea typeface="思源宋体 CN" panose="02020400000000000000" pitchFamily="18" charset="-122"/>
                <a:cs typeface="思源黑体 Light" panose="020B0300000000000000" charset="-122"/>
              </a:endParaRPr>
            </a:p>
          </p:txBody>
        </p:sp>
        <p:sp>
          <p:nvSpPr>
            <p:cNvPr id="16" name="TextBox 19"/>
            <p:cNvSpPr txBox="1"/>
            <p:nvPr userDrawn="1"/>
          </p:nvSpPr>
          <p:spPr>
            <a:xfrm>
              <a:off x="3994" y="1139"/>
              <a:ext cx="349" cy="460"/>
            </a:xfrm>
            <a:prstGeom prst="rect">
              <a:avLst/>
            </a:prstGeom>
            <a:noFill/>
            <a:effectLst/>
          </p:spPr>
          <p:txBody>
            <a:bodyPr wrap="none" rtlCol="0">
              <a:spAutoFit/>
            </a:bodyPr>
            <a:lstStyle/>
            <a:p>
              <a:pPr lvl="0" algn="ctr">
                <a:defRPr/>
              </a:pPr>
              <a:r>
                <a:rPr lang="en-US" altLang="zh-CN" sz="1300" spc="-100" dirty="0">
                  <a:solidFill>
                    <a:schemeClr val="accent6">
                      <a:lumMod val="50000"/>
                    </a:schemeClr>
                  </a:solidFill>
                  <a:uFillTx/>
                  <a:latin typeface="思源宋体 CN" panose="02020400000000000000" pitchFamily="18" charset="-122"/>
                  <a:ea typeface="思源宋体 CN" panose="02020400000000000000" pitchFamily="18" charset="-122"/>
                </a:rPr>
                <a:t> </a:t>
              </a:r>
              <a:endParaRPr kumimoji="0" lang="en-US" altLang="zh-CN" sz="1300" b="0" i="0" spc="-100" baseline="0" noProof="0" dirty="0">
                <a:ln>
                  <a:noFill/>
                </a:ln>
                <a:solidFill>
                  <a:schemeClr val="accent6">
                    <a:lumMod val="50000"/>
                  </a:schemeClr>
                </a:solidFill>
                <a:effectLst/>
                <a:uLnTx/>
                <a:uFillTx/>
                <a:latin typeface="思源宋体 CN" panose="02020400000000000000" pitchFamily="18" charset="-122"/>
                <a:ea typeface="思源宋体 CN" panose="02020400000000000000" pitchFamily="18" charset="-122"/>
              </a:endParaRPr>
            </a:p>
          </p:txBody>
        </p:sp>
      </p:grpSp>
      <p:pic>
        <p:nvPicPr>
          <p:cNvPr id="10" name="图片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21919" y="150265"/>
            <a:ext cx="1061047" cy="760325"/>
          </a:xfrm>
          <a:prstGeom prst="rect">
            <a:avLst/>
          </a:prstGeom>
        </p:spPr>
      </p:pic>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5_Title and Content">
    <p:bg>
      <p:bgPr>
        <a:pattFill prst="pct5">
          <a:fgClr>
            <a:schemeClr val="bg1">
              <a:lumMod val="95000"/>
            </a:schemeClr>
          </a:fgClr>
          <a:bgClr>
            <a:schemeClr val="bg1"/>
          </a:bgClr>
        </a:pattFill>
        <a:effectLst/>
      </p:bgPr>
    </p:bg>
    <p:spTree>
      <p:nvGrpSpPr>
        <p:cNvPr id="1" name=""/>
        <p:cNvGrpSpPr/>
        <p:nvPr/>
      </p:nvGrpSpPr>
      <p:grpSpPr>
        <a:xfrm>
          <a:off x="0" y="0"/>
          <a:ext cx="0" cy="0"/>
          <a:chOff x="0" y="0"/>
          <a:chExt cx="0" cy="0"/>
        </a:xfrm>
      </p:grpSpPr>
      <p:cxnSp>
        <p:nvCxnSpPr>
          <p:cNvPr id="19" name="直接连接符 18"/>
          <p:cNvCxnSpPr/>
          <p:nvPr userDrawn="1"/>
        </p:nvCxnSpPr>
        <p:spPr>
          <a:xfrm>
            <a:off x="622935" y="817880"/>
            <a:ext cx="11569065" cy="0"/>
          </a:xfrm>
          <a:prstGeom prst="line">
            <a:avLst/>
          </a:prstGeom>
          <a:ln>
            <a:solidFill>
              <a:schemeClr val="accent2">
                <a:lumMod val="50000"/>
              </a:schemeClr>
            </a:solidFill>
            <a:prstDash val="solid"/>
          </a:ln>
        </p:spPr>
        <p:style>
          <a:lnRef idx="1">
            <a:schemeClr val="accent1"/>
          </a:lnRef>
          <a:fillRef idx="0">
            <a:schemeClr val="accent1"/>
          </a:fillRef>
          <a:effectRef idx="0">
            <a:schemeClr val="accent1"/>
          </a:effectRef>
          <a:fontRef idx="minor">
            <a:schemeClr val="tx1"/>
          </a:fontRef>
        </p:style>
      </p:cxnSp>
      <p:sp>
        <p:nvSpPr>
          <p:cNvPr id="18" name="Freeform 7"/>
          <p:cNvSpPr/>
          <p:nvPr userDrawn="1"/>
        </p:nvSpPr>
        <p:spPr bwMode="auto">
          <a:xfrm>
            <a:off x="11632075" y="6300638"/>
            <a:ext cx="525462" cy="525463"/>
          </a:xfrm>
          <a:custGeom>
            <a:avLst/>
            <a:gdLst>
              <a:gd name="T0" fmla="*/ 2147483647 w 1007"/>
              <a:gd name="T1" fmla="*/ 0 h 1007"/>
              <a:gd name="T2" fmla="*/ 2147483647 w 1007"/>
              <a:gd name="T3" fmla="*/ 2147483647 h 1007"/>
              <a:gd name="T4" fmla="*/ 2147483647 w 1007"/>
              <a:gd name="T5" fmla="*/ 2147483647 h 1007"/>
              <a:gd name="T6" fmla="*/ 0 w 1007"/>
              <a:gd name="T7" fmla="*/ 2147483647 h 1007"/>
              <a:gd name="T8" fmla="*/ 2147483647 w 1007"/>
              <a:gd name="T9" fmla="*/ 0 h 100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07" h="1007">
                <a:moveTo>
                  <a:pt x="1007" y="0"/>
                </a:moveTo>
                <a:lnTo>
                  <a:pt x="1007" y="881"/>
                </a:lnTo>
                <a:cubicBezTo>
                  <a:pt x="1007" y="950"/>
                  <a:pt x="951" y="1007"/>
                  <a:pt x="882" y="1007"/>
                </a:cubicBezTo>
                <a:lnTo>
                  <a:pt x="0" y="1007"/>
                </a:lnTo>
                <a:lnTo>
                  <a:pt x="1007" y="0"/>
                </a:lnTo>
                <a:close/>
              </a:path>
            </a:pathLst>
          </a:custGeom>
          <a:solidFill>
            <a:srgbClr val="C00000"/>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a:ln>
                <a:noFill/>
              </a:ln>
              <a:solidFill>
                <a:srgbClr val="4D4D4D"/>
              </a:solidFill>
              <a:effectLst/>
              <a:uLnTx/>
              <a:uFillTx/>
              <a:latin typeface="Arial" panose="020B0604020202020204" pitchFamily="34" charset="0"/>
            </a:endParaRPr>
          </a:p>
        </p:txBody>
      </p:sp>
      <p:sp>
        <p:nvSpPr>
          <p:cNvPr id="21" name="TextBox 4"/>
          <p:cNvSpPr txBox="1">
            <a:spLocks noChangeArrowheads="1"/>
          </p:cNvSpPr>
          <p:nvPr userDrawn="1"/>
        </p:nvSpPr>
        <p:spPr bwMode="auto">
          <a:xfrm>
            <a:off x="11801937" y="6505426"/>
            <a:ext cx="40163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base" latinLnBrk="0" hangingPunct="1">
              <a:lnSpc>
                <a:spcPct val="100000"/>
              </a:lnSpc>
              <a:spcBef>
                <a:spcPct val="0"/>
              </a:spcBef>
              <a:spcAft>
                <a:spcPct val="0"/>
              </a:spcAft>
              <a:buClrTx/>
              <a:buSzTx/>
              <a:buFont typeface="Arial" panose="020B0604020202020204" pitchFamily="34" charset="0"/>
              <a:buNone/>
              <a:defRPr/>
            </a:pPr>
            <a:fld id="{8336505E-F310-43CE-A46C-5BBD1F6A4383}" type="slidenum">
              <a:rPr kumimoji="0" lang="zh-CN" altLang="en-US" sz="1400" b="0" i="0" u="none" strike="noStrike" kern="0" cap="none" spc="0" normalizeH="0" baseline="0" noProof="0" smtClean="0">
                <a:ln>
                  <a:noFill/>
                </a:ln>
                <a:solidFill>
                  <a:srgbClr val="FFFFFF"/>
                </a:solidFill>
                <a:effectLst/>
                <a:uLnTx/>
                <a:uFillTx/>
                <a:latin typeface="Arial" panose="020B0604020202020204" pitchFamily="34" charset="0"/>
                <a:ea typeface="宋体" panose="02010600030101010101" pitchFamily="2" charset="-122"/>
              </a:rPr>
            </a:fld>
            <a:endParaRPr kumimoji="0" lang="zh-CN" altLang="en-US" sz="1400" b="0" i="0" u="none" strike="noStrike" kern="0" cap="none" spc="0" normalizeH="0" baseline="0" noProof="0">
              <a:ln>
                <a:noFill/>
              </a:ln>
              <a:solidFill>
                <a:srgbClr val="FFFFFF"/>
              </a:solidFill>
              <a:effectLst/>
              <a:uLnTx/>
              <a:uFillTx/>
              <a:latin typeface="Arial" panose="020B0604020202020204" pitchFamily="34" charset="0"/>
              <a:ea typeface="宋体" panose="02010600030101010101" pitchFamily="2" charset="-122"/>
            </a:endParaRPr>
          </a:p>
        </p:txBody>
      </p:sp>
      <p:grpSp>
        <p:nvGrpSpPr>
          <p:cNvPr id="3" name="组合 2"/>
          <p:cNvGrpSpPr/>
          <p:nvPr userDrawn="1"/>
        </p:nvGrpSpPr>
        <p:grpSpPr>
          <a:xfrm>
            <a:off x="225425" y="-36195"/>
            <a:ext cx="3751580" cy="986790"/>
            <a:chOff x="817" y="229"/>
            <a:chExt cx="5908" cy="1554"/>
          </a:xfrm>
        </p:grpSpPr>
        <p:pic>
          <p:nvPicPr>
            <p:cNvPr id="12" name="图片 11" descr="图片包含 游戏机, 灯, 动物, 画&#10;&#10;描述已自动生成"/>
            <p:cNvPicPr>
              <a:picLocks noChangeAspect="1"/>
            </p:cNvPicPr>
            <p:nvPr userDrawn="1"/>
          </p:nvPicPr>
          <p:blipFill rotWithShape="1">
            <a:blip r:embed="rId2">
              <a:alphaModFix amt="60000"/>
              <a:extLst>
                <a:ext uri="{28A0092B-C50C-407E-A947-70E740481C1C}">
                  <a14:useLocalDpi xmlns:a14="http://schemas.microsoft.com/office/drawing/2010/main" val="0"/>
                </a:ext>
              </a:extLst>
            </a:blip>
            <a:srcRect l="66569" b="54890"/>
            <a:stretch>
              <a:fillRect/>
            </a:stretch>
          </p:blipFill>
          <p:spPr>
            <a:xfrm>
              <a:off x="817" y="229"/>
              <a:ext cx="5101" cy="1554"/>
            </a:xfrm>
            <a:prstGeom prst="rect">
              <a:avLst/>
            </a:prstGeom>
          </p:spPr>
        </p:pic>
        <p:sp>
          <p:nvSpPr>
            <p:cNvPr id="15" name="TextBox 20"/>
            <p:cNvSpPr txBox="1"/>
            <p:nvPr userDrawn="1"/>
          </p:nvSpPr>
          <p:spPr>
            <a:xfrm>
              <a:off x="1781" y="810"/>
              <a:ext cx="4944" cy="628"/>
            </a:xfrm>
            <a:prstGeom prst="rect">
              <a:avLst/>
            </a:prstGeom>
            <a:noFill/>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000" b="0" i="0" u="none" strike="noStrike" kern="1200" cap="none" spc="0" normalizeH="0" baseline="0" noProof="0">
                  <a:ln>
                    <a:noFill/>
                  </a:ln>
                  <a:solidFill>
                    <a:srgbClr val="C00000"/>
                  </a:solidFill>
                  <a:effectLst/>
                  <a:uLnTx/>
                  <a:uFillTx/>
                  <a:latin typeface="思源宋体 CN" panose="02020400000000000000" pitchFamily="18" charset="-122"/>
                  <a:ea typeface="思源宋体 CN" panose="02020400000000000000" pitchFamily="18" charset="-122"/>
                  <a:cs typeface="思源黑体 Light" panose="020B0300000000000000" charset="-122"/>
                </a:rPr>
                <a:t>2026</a:t>
              </a:r>
              <a:r>
                <a:rPr kumimoji="0" lang="zh-CN" altLang="en-US" sz="2000" b="0" i="0" u="none" strike="noStrike" kern="1200" cap="none" spc="0" normalizeH="0" baseline="0" noProof="0">
                  <a:ln>
                    <a:noFill/>
                  </a:ln>
                  <a:solidFill>
                    <a:srgbClr val="C00000"/>
                  </a:solidFill>
                  <a:effectLst/>
                  <a:uLnTx/>
                  <a:uFillTx/>
                  <a:latin typeface="思源宋体 CN" panose="02020400000000000000" pitchFamily="18" charset="-122"/>
                  <a:ea typeface="思源宋体 CN" panose="02020400000000000000" pitchFamily="18" charset="-122"/>
                  <a:cs typeface="思源黑体 Light" panose="020B0300000000000000" charset="-122"/>
                </a:rPr>
                <a:t>年</a:t>
              </a:r>
              <a:r>
                <a:rPr kumimoji="0" lang="zh-CN" altLang="en-US" sz="2000" b="0" i="0" u="none" strike="noStrike" kern="1200" cap="none" spc="0" normalizeH="0" baseline="0" noProof="0" dirty="0">
                  <a:ln>
                    <a:noFill/>
                  </a:ln>
                  <a:solidFill>
                    <a:srgbClr val="C00000"/>
                  </a:solidFill>
                  <a:effectLst/>
                  <a:uLnTx/>
                  <a:uFillTx/>
                  <a:latin typeface="思源宋体 CN" panose="02020400000000000000" pitchFamily="18" charset="-122"/>
                  <a:ea typeface="思源宋体 CN" panose="02020400000000000000" pitchFamily="18" charset="-122"/>
                  <a:cs typeface="思源黑体 Light" panose="020B0300000000000000" charset="-122"/>
                </a:rPr>
                <a:t>安全生产月</a:t>
              </a:r>
              <a:endParaRPr kumimoji="0" lang="zh-CN" altLang="en-US" sz="2000" b="0" i="0" u="none" strike="noStrike" kern="1200" cap="none" spc="0" normalizeH="0" baseline="0" noProof="0" dirty="0">
                <a:ln>
                  <a:noFill/>
                </a:ln>
                <a:solidFill>
                  <a:srgbClr val="C00000"/>
                </a:solidFill>
                <a:effectLst/>
                <a:uLnTx/>
                <a:uFillTx/>
                <a:latin typeface="思源宋体 CN" panose="02020400000000000000" pitchFamily="18" charset="-122"/>
                <a:ea typeface="思源宋体 CN" panose="02020400000000000000" pitchFamily="18" charset="-122"/>
                <a:cs typeface="思源黑体 Light" panose="020B0300000000000000" charset="-122"/>
              </a:endParaRPr>
            </a:p>
          </p:txBody>
        </p:sp>
        <p:sp>
          <p:nvSpPr>
            <p:cNvPr id="16" name="TextBox 19"/>
            <p:cNvSpPr txBox="1"/>
            <p:nvPr userDrawn="1"/>
          </p:nvSpPr>
          <p:spPr>
            <a:xfrm>
              <a:off x="3994" y="1139"/>
              <a:ext cx="349" cy="460"/>
            </a:xfrm>
            <a:prstGeom prst="rect">
              <a:avLst/>
            </a:prstGeom>
            <a:noFill/>
            <a:effectLst/>
          </p:spPr>
          <p:txBody>
            <a:bodyPr wrap="none" rtlCol="0">
              <a:spAutoFit/>
            </a:bodyPr>
            <a:lstStyle/>
            <a:p>
              <a:pPr lvl="0" algn="ctr">
                <a:defRPr/>
              </a:pPr>
              <a:r>
                <a:rPr lang="en-US" altLang="zh-CN" sz="1300" spc="-100" dirty="0">
                  <a:solidFill>
                    <a:schemeClr val="accent6">
                      <a:lumMod val="50000"/>
                    </a:schemeClr>
                  </a:solidFill>
                  <a:uFillTx/>
                  <a:latin typeface="思源宋体 CN" panose="02020400000000000000" pitchFamily="18" charset="-122"/>
                  <a:ea typeface="思源宋体 CN" panose="02020400000000000000" pitchFamily="18" charset="-122"/>
                </a:rPr>
                <a:t> </a:t>
              </a:r>
              <a:endParaRPr kumimoji="0" lang="en-US" altLang="zh-CN" sz="1300" b="0" i="0" spc="-100" baseline="0" noProof="0" dirty="0">
                <a:ln>
                  <a:noFill/>
                </a:ln>
                <a:solidFill>
                  <a:schemeClr val="accent6">
                    <a:lumMod val="50000"/>
                  </a:schemeClr>
                </a:solidFill>
                <a:effectLst/>
                <a:uLnTx/>
                <a:uFillTx/>
                <a:latin typeface="思源宋体 CN" panose="02020400000000000000" pitchFamily="18" charset="-122"/>
                <a:ea typeface="思源宋体 CN" panose="02020400000000000000" pitchFamily="18" charset="-122"/>
              </a:endParaRPr>
            </a:p>
          </p:txBody>
        </p:sp>
      </p:grpSp>
      <p:pic>
        <p:nvPicPr>
          <p:cNvPr id="11" name="图片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21919" y="150265"/>
            <a:ext cx="1061047" cy="760325"/>
          </a:xfrm>
          <a:prstGeom prst="rect">
            <a:avLst/>
          </a:prstGeom>
        </p:spPr>
      </p:pic>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_Title and Content">
    <p:bg>
      <p:bgPr>
        <a:pattFill prst="pct5">
          <a:fgClr>
            <a:schemeClr val="bg1">
              <a:lumMod val="95000"/>
            </a:schemeClr>
          </a:fgClr>
          <a:bgClr>
            <a:schemeClr val="bg1"/>
          </a:bgClr>
        </a:pattFill>
        <a:effectLst/>
      </p:bgPr>
    </p:bg>
    <p:spTree>
      <p:nvGrpSpPr>
        <p:cNvPr id="1" name=""/>
        <p:cNvGrpSpPr/>
        <p:nvPr/>
      </p:nvGrpSpPr>
      <p:grpSpPr>
        <a:xfrm>
          <a:off x="0" y="0"/>
          <a:ext cx="0" cy="0"/>
          <a:chOff x="0" y="0"/>
          <a:chExt cx="0" cy="0"/>
        </a:xfrm>
      </p:grpSpPr>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838200" y="6356350"/>
            <a:ext cx="2743200" cy="365125"/>
          </a:xfrm>
        </p:spPr>
        <p:txBody>
          <a:bodyPr/>
          <a:lstStyle/>
          <a:p>
            <a:fld id="{C5C4DDC0-7879-4269-AAAA-96F1F144068F}" type="datetimeFigureOut">
              <a:rPr lang="zh-CN" altLang="en-US" smtClean="0"/>
            </a:fld>
            <a:endParaRPr lang="zh-CN" altLang="en-US"/>
          </a:p>
        </p:txBody>
      </p:sp>
      <p:sp>
        <p:nvSpPr>
          <p:cNvPr id="3" name="页脚占位符 2"/>
          <p:cNvSpPr>
            <a:spLocks noGrp="1"/>
          </p:cNvSpPr>
          <p:nvPr>
            <p:ph type="ftr" sz="quarter" idx="11"/>
          </p:nvPr>
        </p:nvSpPr>
        <p:spPr>
          <a:xfrm>
            <a:off x="4038600" y="6356350"/>
            <a:ext cx="4114800" cy="365125"/>
          </a:xfrm>
        </p:spPr>
        <p:txBody>
          <a:bodyPr/>
          <a:lstStyle/>
          <a:p>
            <a:endParaRPr lang="zh-CN" altLang="en-US"/>
          </a:p>
        </p:txBody>
      </p:sp>
      <p:sp>
        <p:nvSpPr>
          <p:cNvPr id="4" name="灯片编号占位符 3"/>
          <p:cNvSpPr>
            <a:spLocks noGrp="1"/>
          </p:cNvSpPr>
          <p:nvPr>
            <p:ph type="sldNum" sz="quarter" idx="12"/>
          </p:nvPr>
        </p:nvSpPr>
        <p:spPr>
          <a:xfrm>
            <a:off x="8610600" y="6356350"/>
            <a:ext cx="2743200" cy="365125"/>
          </a:xfrm>
        </p:spPr>
        <p:txBody>
          <a:bodyPr/>
          <a:lstStyle/>
          <a:p>
            <a:fld id="{3509ED92-550A-4043-9BBC-299D859461E4}"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1" Type="http://schemas.openxmlformats.org/officeDocument/2006/relationships/theme" Target="../theme/theme1.xml"/><Relationship Id="rId20" Type="http://schemas.openxmlformats.org/officeDocument/2006/relationships/tags" Target="../tags/tag62.xml"/><Relationship Id="rId2" Type="http://schemas.openxmlformats.org/officeDocument/2006/relationships/slideLayout" Target="../slideLayouts/slideLayout2.xml"/><Relationship Id="rId19" Type="http://schemas.openxmlformats.org/officeDocument/2006/relationships/tags" Target="../tags/tag61.xml"/><Relationship Id="rId18" Type="http://schemas.openxmlformats.org/officeDocument/2006/relationships/tags" Target="../tags/tag60.xml"/><Relationship Id="rId17" Type="http://schemas.openxmlformats.org/officeDocument/2006/relationships/tags" Target="../tags/tag59.xml"/><Relationship Id="rId16" Type="http://schemas.openxmlformats.org/officeDocument/2006/relationships/tags" Target="../tags/tag58.xml"/><Relationship Id="rId15" Type="http://schemas.openxmlformats.org/officeDocument/2006/relationships/tags" Target="../tags/tag57.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7" Type="http://schemas.openxmlformats.org/officeDocument/2006/relationships/image" Target="../media/image6.jpeg"/><Relationship Id="rId6" Type="http://schemas.openxmlformats.org/officeDocument/2006/relationships/slideLayout" Target="../slideLayouts/slideLayout20.xml"/><Relationship Id="rId5" Type="http://schemas.openxmlformats.org/officeDocument/2006/relationships/slideLayout" Target="../slideLayouts/slideLayout19.xml"/><Relationship Id="rId4" Type="http://schemas.openxmlformats.org/officeDocument/2006/relationships/slideLayout" Target="../slideLayouts/slideLayout18.xml"/><Relationship Id="rId3" Type="http://schemas.openxmlformats.org/officeDocument/2006/relationships/slideLayout" Target="../slideLayouts/slideLayout17.xml"/><Relationship Id="rId2" Type="http://schemas.openxmlformats.org/officeDocument/2006/relationships/slideLayout" Target="../slideLayouts/slideLayout16.xml"/><Relationship Id="rId1"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标题占位符 1"/>
          <p:cNvSpPr>
            <a:spLocks noGrp="1"/>
          </p:cNvSpPr>
          <p:nvPr>
            <p:ph type="title"/>
            <p:custDataLst>
              <p:tags r:id="rId15"/>
            </p:custDataLst>
          </p:nvPr>
        </p:nvSpPr>
        <p:spPr>
          <a:xfrm>
            <a:off x="608400" y="608400"/>
            <a:ext cx="10969200" cy="705600"/>
          </a:xfrm>
          <a:prstGeom prst="rect">
            <a:avLst/>
          </a:prstGeom>
        </p:spPr>
        <p:txBody>
          <a:bodyPr vert="horz" lIns="90170" tIns="46990" rIns="90170" bIns="46990" rtlCol="0" anchor="ctr" anchorCtr="0">
            <a:normAutofit/>
          </a:bodyPr>
          <a:lstStyle/>
          <a:p>
            <a:r>
              <a:rPr lang="zh-CN" altLang="en-US" dirty="0"/>
              <a:t>单击此处编辑母版标题样式</a:t>
            </a:r>
            <a:endParaRPr lang="zh-CN" altLang="en-US" dirty="0"/>
          </a:p>
        </p:txBody>
      </p:sp>
      <p:sp>
        <p:nvSpPr>
          <p:cNvPr id="3" name="文本占位符 2"/>
          <p:cNvSpPr>
            <a:spLocks noGrp="1"/>
          </p:cNvSpPr>
          <p:nvPr>
            <p:ph type="body" idx="1"/>
            <p:custDataLst>
              <p:tags r:id="rId16"/>
            </p:custDataLst>
          </p:nvPr>
        </p:nvSpPr>
        <p:spPr>
          <a:xfrm>
            <a:off x="608400" y="1490400"/>
            <a:ext cx="10969200" cy="4759200"/>
          </a:xfrm>
          <a:prstGeom prst="rect">
            <a:avLst/>
          </a:prstGeom>
        </p:spPr>
        <p:txBody>
          <a:bodyPr vert="horz" lIns="90000" tIns="46800" rIns="90000" bIns="4680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custDataLst>
              <p:tags r:id="rId17"/>
            </p:custDataLst>
          </p:nvPr>
        </p:nvSpPr>
        <p:spPr>
          <a:xfrm>
            <a:off x="612000" y="6314400"/>
            <a:ext cx="2700000" cy="316800"/>
          </a:xfrm>
          <a:prstGeom prst="rect">
            <a:avLst/>
          </a:prstGeom>
        </p:spPr>
        <p:txBody>
          <a:bodyPr vert="horz" lIns="91440" tIns="45720" rIns="91440" bIns="45720" rtlCol="0" anchor="ctr">
            <a:normAutofit/>
          </a:bodyPr>
          <a:lstStyle>
            <a:lvl1pPr algn="l">
              <a:defRPr sz="1000" baseline="0">
                <a:solidFill>
                  <a:schemeClr val="accent6">
                    <a:lumMod val="100000"/>
                    <a:tint val="75000"/>
                  </a:schemeClr>
                </a:solidFill>
                <a:latin typeface="Arial" panose="020B0604020202020204" pitchFamily="34" charset="0"/>
                <a:ea typeface="思源宋体 CN" panose="02020400000000000000" pitchFamily="18" charset="-122"/>
              </a:defRPr>
            </a:lvl1pPr>
          </a:lstStyle>
          <a:p>
            <a:fld id="{760FBDFE-C587-4B4C-A407-44438C67B59E}" type="datetimeFigureOut">
              <a:rPr lang="zh-CN" altLang="en-US" smtClean="0"/>
            </a:fld>
            <a:endParaRPr lang="zh-CN" altLang="en-US" dirty="0"/>
          </a:p>
        </p:txBody>
      </p:sp>
      <p:sp>
        <p:nvSpPr>
          <p:cNvPr id="5" name="页脚占位符 4"/>
          <p:cNvSpPr>
            <a:spLocks noGrp="1"/>
          </p:cNvSpPr>
          <p:nvPr>
            <p:ph type="ftr" sz="quarter" idx="3"/>
            <p:custDataLst>
              <p:tags r:id="rId18"/>
            </p:custDataLst>
          </p:nvPr>
        </p:nvSpPr>
        <p:spPr>
          <a:xfrm>
            <a:off x="4116000" y="6314400"/>
            <a:ext cx="3960000" cy="316800"/>
          </a:xfrm>
          <a:prstGeom prst="rect">
            <a:avLst/>
          </a:prstGeom>
        </p:spPr>
        <p:txBody>
          <a:bodyPr vert="horz" lIns="91440" tIns="45720" rIns="91440" bIns="45720" rtlCol="0" anchor="ctr">
            <a:normAutofit/>
          </a:bodyPr>
          <a:lstStyle>
            <a:lvl1pPr algn="ctr">
              <a:defRPr sz="1000" baseline="0">
                <a:solidFill>
                  <a:schemeClr val="tx1">
                    <a:tint val="75000"/>
                  </a:schemeClr>
                </a:solidFill>
                <a:latin typeface="Arial" panose="020B0604020202020204" pitchFamily="34" charset="0"/>
                <a:ea typeface="思源宋体 CN" panose="02020400000000000000" pitchFamily="18" charset="-122"/>
              </a:defRPr>
            </a:lvl1pPr>
          </a:lstStyle>
          <a:p>
            <a:endParaRPr lang="zh-CN" altLang="en-US" dirty="0"/>
          </a:p>
        </p:txBody>
      </p:sp>
      <p:sp>
        <p:nvSpPr>
          <p:cNvPr id="6" name="灯片编号占位符 5"/>
          <p:cNvSpPr>
            <a:spLocks noGrp="1"/>
          </p:cNvSpPr>
          <p:nvPr>
            <p:ph type="sldNum" sz="quarter" idx="4"/>
            <p:custDataLst>
              <p:tags r:id="rId19"/>
            </p:custDataLst>
          </p:nvPr>
        </p:nvSpPr>
        <p:spPr>
          <a:xfrm>
            <a:off x="8877600" y="6314400"/>
            <a:ext cx="2700000" cy="316800"/>
          </a:xfrm>
          <a:prstGeom prst="rect">
            <a:avLst/>
          </a:prstGeom>
        </p:spPr>
        <p:txBody>
          <a:bodyPr vert="horz" lIns="91440" tIns="45720" rIns="91440" bIns="45720" rtlCol="0" anchor="ctr">
            <a:normAutofit/>
          </a:bodyPr>
          <a:lstStyle>
            <a:lvl1pPr algn="r">
              <a:defRPr sz="1000" baseline="0">
                <a:solidFill>
                  <a:schemeClr val="accent6">
                    <a:lumMod val="100000"/>
                    <a:tint val="75000"/>
                  </a:schemeClr>
                </a:solidFill>
                <a:latin typeface="Arial" panose="020B0604020202020204" pitchFamily="34" charset="0"/>
                <a:ea typeface="思源宋体 CN" panose="02020400000000000000" pitchFamily="18" charset="-122"/>
              </a:defRPr>
            </a:lvl1pPr>
          </a:lstStyle>
          <a:p>
            <a:fld id="{49AE70B2-8BF9-45C0-BB95-33D1B9D3A854}" type="slidenum">
              <a:rPr lang="zh-CN" altLang="en-US" smtClean="0"/>
            </a:fld>
            <a:endParaRPr lang="zh-CN" altLang="en-US" dirty="0"/>
          </a:p>
        </p:txBody>
      </p:sp>
    </p:spTree>
    <p:custDataLst>
      <p:tags r:id="rId20"/>
    </p:custData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xStyles>
    <p:titleStyle>
      <a:lvl1pPr algn="l" defTabSz="914400" rtl="0" eaLnBrk="1" fontAlgn="auto" latinLnBrk="0" hangingPunct="1">
        <a:lnSpc>
          <a:spcPct val="100000"/>
        </a:lnSpc>
        <a:spcBef>
          <a:spcPct val="0"/>
        </a:spcBef>
        <a:buNone/>
        <a:defRPr sz="3600" b="1" u="none" strike="noStrike" kern="1200" cap="none" spc="300" normalizeH="0" baseline="0">
          <a:solidFill>
            <a:schemeClr val="accent6">
              <a:lumMod val="85000"/>
              <a:lumOff val="15000"/>
            </a:schemeClr>
          </a:solidFill>
          <a:uFillTx/>
          <a:latin typeface="Arial" panose="020B0604020202020204" pitchFamily="34" charset="0"/>
          <a:ea typeface="思源宋体 CN" panose="02020400000000000000" pitchFamily="18" charset="-122"/>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accent6">
              <a:lumMod val="65000"/>
              <a:lumOff val="35000"/>
            </a:schemeClr>
          </a:solidFill>
          <a:uFillTx/>
          <a:latin typeface="Arial" panose="020B0604020202020204" pitchFamily="34" charset="0"/>
          <a:ea typeface="思源宋体 CN" panose="02020400000000000000" pitchFamily="18" charset="-122"/>
          <a:cs typeface="+mn-cs"/>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accent6">
              <a:lumMod val="65000"/>
              <a:lumOff val="35000"/>
            </a:schemeClr>
          </a:solidFill>
          <a:uFillTx/>
          <a:latin typeface="Arial" panose="020B0604020202020204" pitchFamily="34" charset="0"/>
          <a:ea typeface="思源宋体 CN" panose="02020400000000000000" pitchFamily="18" charset="-122"/>
          <a:cs typeface="+mn-cs"/>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accent6">
              <a:lumMod val="65000"/>
              <a:lumOff val="35000"/>
            </a:schemeClr>
          </a:solidFill>
          <a:uFillTx/>
          <a:latin typeface="Arial" panose="020B0604020202020204" pitchFamily="34" charset="0"/>
          <a:ea typeface="思源宋体 CN" panose="02020400000000000000" pitchFamily="18" charset="-122"/>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accent6">
              <a:lumMod val="65000"/>
              <a:lumOff val="35000"/>
            </a:schemeClr>
          </a:solidFill>
          <a:uFillTx/>
          <a:latin typeface="Arial" panose="020B0604020202020204" pitchFamily="34" charset="0"/>
          <a:ea typeface="思源宋体 CN" panose="02020400000000000000" pitchFamily="18" charset="-122"/>
          <a:cs typeface="+mn-cs"/>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accent6">
              <a:lumMod val="65000"/>
              <a:lumOff val="35000"/>
            </a:schemeClr>
          </a:solidFill>
          <a:uFillTx/>
          <a:latin typeface="Arial" panose="020B0604020202020204" pitchFamily="34" charset="0"/>
          <a:ea typeface="思源宋体 CN" panose="02020400000000000000" pitchFamily="18"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7" cstate="print">
            <a:lum/>
          </a:blip>
          <a:srcRect/>
          <a:stretch>
            <a:fillRect t="-9000" b="-9000"/>
          </a:stretch>
        </a:blip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Lst>
  <p:txStyles>
    <p:titleStyle>
      <a:lvl1pPr algn="ctr" defTabSz="1219200" rtl="0" eaLnBrk="1" latinLnBrk="0" hangingPunct="1">
        <a:spcBef>
          <a:spcPct val="0"/>
        </a:spcBef>
        <a:buNone/>
        <a:defRPr sz="5865" kern="1200">
          <a:solidFill>
            <a:schemeClr val="tx1"/>
          </a:solidFill>
          <a:latin typeface="+mj-lt"/>
          <a:ea typeface="+mj-ea"/>
          <a:cs typeface="+mj-cs"/>
        </a:defRPr>
      </a:lvl1pPr>
    </p:titleStyle>
    <p:bodyStyle>
      <a:lvl1pPr marL="457200" indent="-457200" algn="l" defTabSz="1219200" rtl="0" eaLnBrk="1" latinLnBrk="0" hangingPunct="1">
        <a:spcBef>
          <a:spcPct val="20000"/>
        </a:spcBef>
        <a:buFont typeface="Arial" panose="020B0604020202020204" pitchFamily="34" charset="0"/>
        <a:buChar char="•"/>
        <a:defRPr sz="4265" kern="1200">
          <a:solidFill>
            <a:schemeClr val="tx1"/>
          </a:solidFill>
          <a:latin typeface="+mn-lt"/>
          <a:ea typeface="+mn-ea"/>
          <a:cs typeface="+mn-cs"/>
        </a:defRPr>
      </a:lvl1pPr>
      <a:lvl2pPr marL="990600" indent="-381000" algn="l" defTabSz="1219200" rtl="0" eaLnBrk="1" latinLnBrk="0" hangingPunct="1">
        <a:spcBef>
          <a:spcPct val="20000"/>
        </a:spcBef>
        <a:buFont typeface="Arial" panose="020B0604020202020204" pitchFamily="34" charset="0"/>
        <a:buChar char="–"/>
        <a:defRPr sz="3735" kern="1200">
          <a:solidFill>
            <a:schemeClr val="tx1"/>
          </a:solidFill>
          <a:latin typeface="+mn-lt"/>
          <a:ea typeface="+mn-ea"/>
          <a:cs typeface="+mn-cs"/>
        </a:defRPr>
      </a:lvl2pPr>
      <a:lvl3pPr marL="1524000" indent="-304800" algn="l" defTabSz="12192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3pPr>
      <a:lvl4pPr marL="2133600" indent="-304800" algn="l" defTabSz="1219200" rtl="0" eaLnBrk="1" latinLnBrk="0" hangingPunct="1">
        <a:spcBef>
          <a:spcPct val="20000"/>
        </a:spcBef>
        <a:buFont typeface="Arial" panose="020B0604020202020204" pitchFamily="34" charset="0"/>
        <a:buChar char="–"/>
        <a:defRPr sz="2665" kern="1200">
          <a:solidFill>
            <a:schemeClr val="tx1"/>
          </a:solidFill>
          <a:latin typeface="+mn-lt"/>
          <a:ea typeface="+mn-ea"/>
          <a:cs typeface="+mn-cs"/>
        </a:defRPr>
      </a:lvl4pPr>
      <a:lvl5pPr marL="2743200" indent="-304800" algn="l" defTabSz="1219200" rtl="0" eaLnBrk="1" latinLnBrk="0" hangingPunct="1">
        <a:spcBef>
          <a:spcPct val="20000"/>
        </a:spcBef>
        <a:buFont typeface="Arial" panose="020B0604020202020204" pitchFamily="34" charset="0"/>
        <a:buChar char="»"/>
        <a:defRPr sz="2665" kern="1200">
          <a:solidFill>
            <a:schemeClr val="tx1"/>
          </a:solidFill>
          <a:latin typeface="+mn-lt"/>
          <a:ea typeface="+mn-ea"/>
          <a:cs typeface="+mn-cs"/>
        </a:defRPr>
      </a:lvl5pPr>
      <a:lvl6pPr marL="3352800" indent="-304800" algn="l" defTabSz="1219200" rtl="0" eaLnBrk="1" latinLnBrk="0" hangingPunct="1">
        <a:spcBef>
          <a:spcPct val="20000"/>
        </a:spcBef>
        <a:buFont typeface="Arial" panose="020B0604020202020204" pitchFamily="34" charset="0"/>
        <a:buChar char="•"/>
        <a:defRPr sz="2665" kern="1200">
          <a:solidFill>
            <a:schemeClr val="tx1"/>
          </a:solidFill>
          <a:latin typeface="+mn-lt"/>
          <a:ea typeface="+mn-ea"/>
          <a:cs typeface="+mn-cs"/>
        </a:defRPr>
      </a:lvl6pPr>
      <a:lvl7pPr marL="3962400" indent="-304800" algn="l" defTabSz="1219200" rtl="0" eaLnBrk="1" latinLnBrk="0" hangingPunct="1">
        <a:spcBef>
          <a:spcPct val="20000"/>
        </a:spcBef>
        <a:buFont typeface="Arial" panose="020B0604020202020204" pitchFamily="34" charset="0"/>
        <a:buChar char="•"/>
        <a:defRPr sz="2665" kern="1200">
          <a:solidFill>
            <a:schemeClr val="tx1"/>
          </a:solidFill>
          <a:latin typeface="+mn-lt"/>
          <a:ea typeface="+mn-ea"/>
          <a:cs typeface="+mn-cs"/>
        </a:defRPr>
      </a:lvl7pPr>
      <a:lvl8pPr marL="4572000" indent="-304800" algn="l" defTabSz="1219200" rtl="0" eaLnBrk="1" latinLnBrk="0" hangingPunct="1">
        <a:spcBef>
          <a:spcPct val="20000"/>
        </a:spcBef>
        <a:buFont typeface="Arial" panose="020B0604020202020204" pitchFamily="34" charset="0"/>
        <a:buChar char="•"/>
        <a:defRPr sz="2665" kern="1200">
          <a:solidFill>
            <a:schemeClr val="tx1"/>
          </a:solidFill>
          <a:latin typeface="+mn-lt"/>
          <a:ea typeface="+mn-ea"/>
          <a:cs typeface="+mn-cs"/>
        </a:defRPr>
      </a:lvl8pPr>
      <a:lvl9pPr marL="5181600" indent="-304800" algn="l" defTabSz="1219200" rtl="0" eaLnBrk="1" latinLnBrk="0" hangingPunct="1">
        <a:spcBef>
          <a:spcPct val="20000"/>
        </a:spcBef>
        <a:buFont typeface="Arial" panose="020B0604020202020204" pitchFamily="34" charset="0"/>
        <a:buChar char="•"/>
        <a:defRPr sz="2665" kern="1200">
          <a:solidFill>
            <a:schemeClr val="tx1"/>
          </a:solidFill>
          <a:latin typeface="+mn-lt"/>
          <a:ea typeface="+mn-ea"/>
          <a:cs typeface="+mn-cs"/>
        </a:defRPr>
      </a:lvl9pPr>
    </p:bodyStyle>
    <p:otherStyle>
      <a:defPPr>
        <a:defRPr lang="en-US"/>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slideLayout" Target="../slideLayouts/slideLayout1.xml"/><Relationship Id="rId7" Type="http://schemas.openxmlformats.org/officeDocument/2006/relationships/themeOverride" Target="../theme/themeOverride1.xml"/><Relationship Id="rId6" Type="http://schemas.openxmlformats.org/officeDocument/2006/relationships/tags" Target="../tags/tag63.xml"/><Relationship Id="rId5" Type="http://schemas.openxmlformats.org/officeDocument/2006/relationships/image" Target="../media/image9.png"/><Relationship Id="rId4" Type="http://schemas.openxmlformats.org/officeDocument/2006/relationships/image" Target="../media/image8.png"/><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image" Target="../media/image7.png"/></Relationships>
</file>

<file path=ppt/slides/_rels/slide2.xml.rels><?xml version="1.0" encoding="UTF-8" standalone="yes"?>
<Relationships xmlns="http://schemas.openxmlformats.org/package/2006/relationships"><Relationship Id="rId4" Type="http://schemas.openxmlformats.org/officeDocument/2006/relationships/slideLayout" Target="../slideLayouts/slideLayout18.xml"/><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image" Target="../media/image7.png"/></Relationships>
</file>

<file path=ppt/slides/_rels/slide3.xml.rels><?xml version="1.0" encoding="UTF-8" standalone="yes"?>
<Relationships xmlns="http://schemas.openxmlformats.org/package/2006/relationships"><Relationship Id="rId8" Type="http://schemas.openxmlformats.org/officeDocument/2006/relationships/slideLayout" Target="../slideLayouts/slideLayout1.xml"/><Relationship Id="rId7" Type="http://schemas.openxmlformats.org/officeDocument/2006/relationships/themeOverride" Target="../theme/themeOverride2.xml"/><Relationship Id="rId6" Type="http://schemas.openxmlformats.org/officeDocument/2006/relationships/tags" Target="../tags/tag64.xml"/><Relationship Id="rId5" Type="http://schemas.openxmlformats.org/officeDocument/2006/relationships/image" Target="../media/image5.jpeg"/><Relationship Id="rId4" Type="http://schemas.openxmlformats.org/officeDocument/2006/relationships/image" Target="../media/image9.png"/><Relationship Id="rId3" Type="http://schemas.openxmlformats.org/officeDocument/2006/relationships/image" Target="../media/image8.png"/><Relationship Id="rId2" Type="http://schemas.openxmlformats.org/officeDocument/2006/relationships/image" Target="../media/image4.png"/><Relationship Id="rId1" Type="http://schemas.openxmlformats.org/officeDocument/2006/relationships/image" Target="../media/image7.png"/></Relationships>
</file>

<file path=ppt/slides/_rels/slide4.xml.rels><?xml version="1.0" encoding="UTF-8" standalone="yes"?>
<Relationships xmlns="http://schemas.openxmlformats.org/package/2006/relationships"><Relationship Id="rId9" Type="http://schemas.openxmlformats.org/officeDocument/2006/relationships/notesSlide" Target="../notesSlides/notesSlide1.xml"/><Relationship Id="rId8" Type="http://schemas.openxmlformats.org/officeDocument/2006/relationships/slideLayout" Target="../slideLayouts/slideLayout17.xml"/><Relationship Id="rId7" Type="http://schemas.openxmlformats.org/officeDocument/2006/relationships/image" Target="../media/image16.jpeg"/><Relationship Id="rId6" Type="http://schemas.openxmlformats.org/officeDocument/2006/relationships/image" Target="../media/image15.svg"/><Relationship Id="rId5" Type="http://schemas.openxmlformats.org/officeDocument/2006/relationships/image" Target="../media/image14.png"/><Relationship Id="rId4" Type="http://schemas.openxmlformats.org/officeDocument/2006/relationships/image" Target="../media/image13.svg"/><Relationship Id="rId3" Type="http://schemas.openxmlformats.org/officeDocument/2006/relationships/image" Target="../media/image12.png"/><Relationship Id="rId2" Type="http://schemas.openxmlformats.org/officeDocument/2006/relationships/image" Target="../media/image11.svg"/><Relationship Id="rId1" Type="http://schemas.openxmlformats.org/officeDocument/2006/relationships/image" Target="../media/image10.png"/></Relationships>
</file>

<file path=ppt/slides/_rels/slide5.xml.rels><?xml version="1.0" encoding="UTF-8" standalone="yes"?>
<Relationships xmlns="http://schemas.openxmlformats.org/package/2006/relationships"><Relationship Id="rId8" Type="http://schemas.openxmlformats.org/officeDocument/2006/relationships/notesSlide" Target="../notesSlides/notesSlide2.xml"/><Relationship Id="rId7" Type="http://schemas.openxmlformats.org/officeDocument/2006/relationships/slideLayout" Target="../slideLayouts/slideLayout17.xml"/><Relationship Id="rId6" Type="http://schemas.openxmlformats.org/officeDocument/2006/relationships/image" Target="../media/image22.svg"/><Relationship Id="rId5" Type="http://schemas.openxmlformats.org/officeDocument/2006/relationships/image" Target="../media/image21.png"/><Relationship Id="rId4" Type="http://schemas.openxmlformats.org/officeDocument/2006/relationships/image" Target="../media/image20.svg"/><Relationship Id="rId3" Type="http://schemas.openxmlformats.org/officeDocument/2006/relationships/image" Target="../media/image19.png"/><Relationship Id="rId2" Type="http://schemas.openxmlformats.org/officeDocument/2006/relationships/image" Target="../media/image18.svg"/><Relationship Id="rId1" Type="http://schemas.openxmlformats.org/officeDocument/2006/relationships/image" Target="../media/image17.png"/></Relationships>
</file>

<file path=ppt/slides/_rels/slide6.xml.rels><?xml version="1.0" encoding="UTF-8" standalone="yes"?>
<Relationships xmlns="http://schemas.openxmlformats.org/package/2006/relationships"><Relationship Id="rId9" Type="http://schemas.openxmlformats.org/officeDocument/2006/relationships/image" Target="../media/image15.svg"/><Relationship Id="rId8" Type="http://schemas.openxmlformats.org/officeDocument/2006/relationships/image" Target="../media/image14.png"/><Relationship Id="rId7" Type="http://schemas.openxmlformats.org/officeDocument/2006/relationships/image" Target="../media/image29.svg"/><Relationship Id="rId6" Type="http://schemas.openxmlformats.org/officeDocument/2006/relationships/image" Target="../media/image28.png"/><Relationship Id="rId5" Type="http://schemas.openxmlformats.org/officeDocument/2006/relationships/image" Target="../media/image27.svg"/><Relationship Id="rId4" Type="http://schemas.openxmlformats.org/officeDocument/2006/relationships/image" Target="../media/image26.png"/><Relationship Id="rId3" Type="http://schemas.openxmlformats.org/officeDocument/2006/relationships/image" Target="../media/image25.svg"/><Relationship Id="rId2" Type="http://schemas.openxmlformats.org/officeDocument/2006/relationships/image" Target="../media/image24.png"/><Relationship Id="rId13" Type="http://schemas.openxmlformats.org/officeDocument/2006/relationships/notesSlide" Target="../notesSlides/notesSlide3.xml"/><Relationship Id="rId12" Type="http://schemas.openxmlformats.org/officeDocument/2006/relationships/slideLayout" Target="../slideLayouts/slideLayout17.xml"/><Relationship Id="rId11" Type="http://schemas.openxmlformats.org/officeDocument/2006/relationships/image" Target="../media/image31.svg"/><Relationship Id="rId10" Type="http://schemas.openxmlformats.org/officeDocument/2006/relationships/image" Target="../media/image30.png"/><Relationship Id="rId1" Type="http://schemas.openxmlformats.org/officeDocument/2006/relationships/image" Target="../media/image23.jpeg"/></Relationships>
</file>

<file path=ppt/slides/_rels/slide7.xml.rels><?xml version="1.0" encoding="UTF-8" standalone="yes"?>
<Relationships xmlns="http://schemas.openxmlformats.org/package/2006/relationships"><Relationship Id="rId7" Type="http://schemas.openxmlformats.org/officeDocument/2006/relationships/notesSlide" Target="../notesSlides/notesSlide4.xml"/><Relationship Id="rId6" Type="http://schemas.openxmlformats.org/officeDocument/2006/relationships/slideLayout" Target="../slideLayouts/slideLayout17.xml"/><Relationship Id="rId5" Type="http://schemas.openxmlformats.org/officeDocument/2006/relationships/image" Target="../media/image36.jpeg"/><Relationship Id="rId4" Type="http://schemas.openxmlformats.org/officeDocument/2006/relationships/image" Target="../media/image35.jpeg"/><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image" Target="../media/image32.jpeg"/></Relationships>
</file>

<file path=ppt/slides/_rels/slide8.xml.rels><?xml version="1.0" encoding="UTF-8" standalone="yes"?>
<Relationships xmlns="http://schemas.openxmlformats.org/package/2006/relationships"><Relationship Id="rId9" Type="http://schemas.openxmlformats.org/officeDocument/2006/relationships/notesSlide" Target="../notesSlides/notesSlide5.xml"/><Relationship Id="rId8" Type="http://schemas.openxmlformats.org/officeDocument/2006/relationships/slideLayout" Target="../slideLayouts/slideLayout17.xml"/><Relationship Id="rId7" Type="http://schemas.openxmlformats.org/officeDocument/2006/relationships/image" Target="../media/image43.svg"/><Relationship Id="rId6" Type="http://schemas.openxmlformats.org/officeDocument/2006/relationships/image" Target="../media/image42.png"/><Relationship Id="rId5" Type="http://schemas.openxmlformats.org/officeDocument/2006/relationships/image" Target="../media/image41.svg"/><Relationship Id="rId4" Type="http://schemas.openxmlformats.org/officeDocument/2006/relationships/image" Target="../media/image40.png"/><Relationship Id="rId3" Type="http://schemas.openxmlformats.org/officeDocument/2006/relationships/image" Target="../media/image39.svg"/><Relationship Id="rId2" Type="http://schemas.openxmlformats.org/officeDocument/2006/relationships/image" Target="../media/image38.png"/><Relationship Id="rId1" Type="http://schemas.openxmlformats.org/officeDocument/2006/relationships/image" Target="../media/image37.jpeg"/></Relationships>
</file>

<file path=ppt/slides/_rels/slide9.xml.rels><?xml version="1.0" encoding="UTF-8" standalone="yes"?>
<Relationships xmlns="http://schemas.openxmlformats.org/package/2006/relationships"><Relationship Id="rId9" Type="http://schemas.openxmlformats.org/officeDocument/2006/relationships/image" Target="../media/image48.png"/><Relationship Id="rId8" Type="http://schemas.openxmlformats.org/officeDocument/2006/relationships/image" Target="../media/image39.svg"/><Relationship Id="rId7" Type="http://schemas.openxmlformats.org/officeDocument/2006/relationships/image" Target="../media/image38.png"/><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47.svg"/><Relationship Id="rId3" Type="http://schemas.openxmlformats.org/officeDocument/2006/relationships/image" Target="../media/image46.png"/><Relationship Id="rId2" Type="http://schemas.openxmlformats.org/officeDocument/2006/relationships/image" Target="../media/image45.svg"/><Relationship Id="rId12" Type="http://schemas.openxmlformats.org/officeDocument/2006/relationships/notesSlide" Target="../notesSlides/notesSlide6.xml"/><Relationship Id="rId11" Type="http://schemas.openxmlformats.org/officeDocument/2006/relationships/slideLayout" Target="../slideLayouts/slideLayout17.xml"/><Relationship Id="rId10" Type="http://schemas.openxmlformats.org/officeDocument/2006/relationships/image" Target="../media/image49.svg"/><Relationship Id="rId1" Type="http://schemas.openxmlformats.org/officeDocument/2006/relationships/image" Target="../media/image44.png"/></Relationships>
</file>

<file path=ppt/slides/_rels/slide10.xml.rels><?xml version="1.0" encoding="UTF-8" standalone="yes"?>
<Relationships xmlns="http://schemas.openxmlformats.org/package/2006/relationships"><Relationship Id="rId7" Type="http://schemas.openxmlformats.org/officeDocument/2006/relationships/slideLayout" Target="../slideLayouts/slideLayout19.xml"/><Relationship Id="rId6" Type="http://schemas.openxmlformats.org/officeDocument/2006/relationships/tags" Target="../tags/tag65.xml"/><Relationship Id="rId5" Type="http://schemas.openxmlformats.org/officeDocument/2006/relationships/image" Target="../media/image5.jpeg"/><Relationship Id="rId4" Type="http://schemas.openxmlformats.org/officeDocument/2006/relationships/image" Target="../media/image9.png"/><Relationship Id="rId3" Type="http://schemas.openxmlformats.org/officeDocument/2006/relationships/image" Target="../media/image8.png"/><Relationship Id="rId2" Type="http://schemas.openxmlformats.org/officeDocument/2006/relationships/image" Target="../media/image4.png"/><Relationship Id="rId1" Type="http://schemas.openxmlformats.org/officeDocument/2006/relationships/image" Target="../media/image7.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6.xml.rels><?xml version="1.0" encoding="UTF-8" standalone="yes"?>
<Relationships xmlns="http://schemas.openxmlformats.org/package/2006/relationships"><Relationship Id="rId7" Type="http://schemas.openxmlformats.org/officeDocument/2006/relationships/slideLayout" Target="../slideLayouts/slideLayout19.xml"/><Relationship Id="rId6" Type="http://schemas.openxmlformats.org/officeDocument/2006/relationships/tags" Target="../tags/tag66.xml"/><Relationship Id="rId5" Type="http://schemas.openxmlformats.org/officeDocument/2006/relationships/image" Target="../media/image5.jpeg"/><Relationship Id="rId4" Type="http://schemas.openxmlformats.org/officeDocument/2006/relationships/image" Target="../media/image9.png"/><Relationship Id="rId3" Type="http://schemas.openxmlformats.org/officeDocument/2006/relationships/image" Target="../media/image8.png"/><Relationship Id="rId2" Type="http://schemas.openxmlformats.org/officeDocument/2006/relationships/image" Target="../media/image4.png"/><Relationship Id="rId1" Type="http://schemas.openxmlformats.org/officeDocument/2006/relationships/image" Target="../media/image7.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6.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6.xml"/><Relationship Id="rId1" Type="http://schemas.openxmlformats.org/officeDocument/2006/relationships/image" Target="../media/image50.pn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6.xml"/><Relationship Id="rId1" Type="http://schemas.openxmlformats.org/officeDocument/2006/relationships/image" Target="../media/image51.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6.xml"/></Relationships>
</file>

<file path=ppt/slides/_rels/slide23.xml.rels><?xml version="1.0" encoding="UTF-8" standalone="yes"?>
<Relationships xmlns="http://schemas.openxmlformats.org/package/2006/relationships"><Relationship Id="rId7" Type="http://schemas.openxmlformats.org/officeDocument/2006/relationships/notesSlide" Target="../notesSlides/notesSlide13.xml"/><Relationship Id="rId6" Type="http://schemas.openxmlformats.org/officeDocument/2006/relationships/slideLayout" Target="../slideLayouts/slideLayout16.xml"/><Relationship Id="rId5" Type="http://schemas.openxmlformats.org/officeDocument/2006/relationships/image" Target="../media/image56.jpeg"/><Relationship Id="rId4" Type="http://schemas.openxmlformats.org/officeDocument/2006/relationships/image" Target="../media/image55.jpeg"/><Relationship Id="rId3" Type="http://schemas.openxmlformats.org/officeDocument/2006/relationships/image" Target="../media/image54.jpeg"/><Relationship Id="rId2" Type="http://schemas.openxmlformats.org/officeDocument/2006/relationships/image" Target="../media/image53.svg"/><Relationship Id="rId1" Type="http://schemas.openxmlformats.org/officeDocument/2006/relationships/image" Target="../media/image52.png"/></Relationships>
</file>

<file path=ppt/slides/_rels/slide24.xml.rels><?xml version="1.0" encoding="UTF-8" standalone="yes"?>
<Relationships xmlns="http://schemas.openxmlformats.org/package/2006/relationships"><Relationship Id="rId4" Type="http://schemas.openxmlformats.org/officeDocument/2006/relationships/notesSlide" Target="../notesSlides/notesSlide14.xml"/><Relationship Id="rId3" Type="http://schemas.openxmlformats.org/officeDocument/2006/relationships/slideLayout" Target="../slideLayouts/slideLayout16.xml"/><Relationship Id="rId2" Type="http://schemas.openxmlformats.org/officeDocument/2006/relationships/image" Target="../media/image58.png"/><Relationship Id="rId1" Type="http://schemas.openxmlformats.org/officeDocument/2006/relationships/image" Target="../media/image57.png"/></Relationships>
</file>

<file path=ppt/slides/_rels/slide25.xml.rels><?xml version="1.0" encoding="UTF-8" standalone="yes"?>
<Relationships xmlns="http://schemas.openxmlformats.org/package/2006/relationships"><Relationship Id="rId8" Type="http://schemas.openxmlformats.org/officeDocument/2006/relationships/slideLayout" Target="../slideLayouts/slideLayout1.xml"/><Relationship Id="rId7" Type="http://schemas.openxmlformats.org/officeDocument/2006/relationships/themeOverride" Target="../theme/themeOverride3.xml"/><Relationship Id="rId6" Type="http://schemas.openxmlformats.org/officeDocument/2006/relationships/tags" Target="../tags/tag67.xml"/><Relationship Id="rId5" Type="http://schemas.openxmlformats.org/officeDocument/2006/relationships/image" Target="../media/image5.jpeg"/><Relationship Id="rId4" Type="http://schemas.openxmlformats.org/officeDocument/2006/relationships/image" Target="../media/image9.png"/><Relationship Id="rId3" Type="http://schemas.openxmlformats.org/officeDocument/2006/relationships/image" Target="../media/image8.png"/><Relationship Id="rId2" Type="http://schemas.openxmlformats.org/officeDocument/2006/relationships/image" Target="../media/image4.png"/><Relationship Id="rId1" Type="http://schemas.openxmlformats.org/officeDocument/2006/relationships/image" Target="../media/image7.pn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6.xml"/><Relationship Id="rId1" Type="http://schemas.openxmlformats.org/officeDocument/2006/relationships/image" Target="../media/image59.pn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6.xml"/><Relationship Id="rId1" Type="http://schemas.openxmlformats.org/officeDocument/2006/relationships/image" Target="../media/image60.png"/></Relationships>
</file>

<file path=ppt/slides/_rels/slide28.xml.rels><?xml version="1.0" encoding="UTF-8" standalone="yes"?>
<Relationships xmlns="http://schemas.openxmlformats.org/package/2006/relationships"><Relationship Id="rId4" Type="http://schemas.openxmlformats.org/officeDocument/2006/relationships/notesSlide" Target="../notesSlides/notesSlide17.xml"/><Relationship Id="rId3" Type="http://schemas.openxmlformats.org/officeDocument/2006/relationships/slideLayout" Target="../slideLayouts/slideLayout16.xml"/><Relationship Id="rId2" Type="http://schemas.openxmlformats.org/officeDocument/2006/relationships/image" Target="../media/image62.png"/><Relationship Id="rId1" Type="http://schemas.openxmlformats.org/officeDocument/2006/relationships/image" Target="../media/image61.pn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16.xml"/><Relationship Id="rId1" Type="http://schemas.openxmlformats.org/officeDocument/2006/relationships/image" Target="../media/image51.png"/></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16.xml"/><Relationship Id="rId1" Type="http://schemas.openxmlformats.org/officeDocument/2006/relationships/image" Target="../media/image63.png"/></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16.xml"/><Relationship Id="rId1" Type="http://schemas.openxmlformats.org/officeDocument/2006/relationships/image" Target="../media/image64.png"/></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16.xml"/><Relationship Id="rId1" Type="http://schemas.openxmlformats.org/officeDocument/2006/relationships/image" Target="../media/image65.png"/></Relationships>
</file>

<file path=ppt/slides/_rels/slide33.xml.rels><?xml version="1.0" encoding="UTF-8" standalone="yes"?>
<Relationships xmlns="http://schemas.openxmlformats.org/package/2006/relationships"><Relationship Id="rId4" Type="http://schemas.openxmlformats.org/officeDocument/2006/relationships/notesSlide" Target="../notesSlides/notesSlide22.xml"/><Relationship Id="rId3" Type="http://schemas.openxmlformats.org/officeDocument/2006/relationships/slideLayout" Target="../slideLayouts/slideLayout16.xml"/><Relationship Id="rId2" Type="http://schemas.openxmlformats.org/officeDocument/2006/relationships/image" Target="../media/image66.png"/><Relationship Id="rId1" Type="http://schemas.openxmlformats.org/officeDocument/2006/relationships/hyperlink" Target="http://www.shangwuppt.com/" TargetMode="External"/></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16.xml"/><Relationship Id="rId1" Type="http://schemas.openxmlformats.org/officeDocument/2006/relationships/image" Target="../media/image67.pn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6.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6.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6.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6.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6.xml"/></Relationships>
</file>

<file path=ppt/slides/_rels/slide40.xml.rels><?xml version="1.0" encoding="UTF-8" standalone="yes"?>
<Relationships xmlns="http://schemas.openxmlformats.org/package/2006/relationships"><Relationship Id="rId8" Type="http://schemas.openxmlformats.org/officeDocument/2006/relationships/slideLayout" Target="../slideLayouts/slideLayout1.xml"/><Relationship Id="rId7" Type="http://schemas.openxmlformats.org/officeDocument/2006/relationships/themeOverride" Target="../theme/themeOverride4.xml"/><Relationship Id="rId6" Type="http://schemas.openxmlformats.org/officeDocument/2006/relationships/tags" Target="../tags/tag68.xml"/><Relationship Id="rId5" Type="http://schemas.openxmlformats.org/officeDocument/2006/relationships/image" Target="../media/image9.png"/><Relationship Id="rId4" Type="http://schemas.openxmlformats.org/officeDocument/2006/relationships/image" Target="../media/image8.png"/><Relationship Id="rId3" Type="http://schemas.openxmlformats.org/officeDocument/2006/relationships/image" Target="../media/image68.png"/><Relationship Id="rId2" Type="http://schemas.openxmlformats.org/officeDocument/2006/relationships/image" Target="../media/image4.png"/><Relationship Id="rId1" Type="http://schemas.openxmlformats.org/officeDocument/2006/relationships/image" Target="../media/image7.png"/></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16.xml"/><Relationship Id="rId1" Type="http://schemas.openxmlformats.org/officeDocument/2006/relationships/image" Target="../media/image69.emf"/></Relationships>
</file>

<file path=ppt/slides/_rels/slide42.xml.rels><?xml version="1.0" encoding="UTF-8" standalone="yes"?>
<Relationships xmlns="http://schemas.openxmlformats.org/package/2006/relationships"><Relationship Id="rId4" Type="http://schemas.openxmlformats.org/officeDocument/2006/relationships/notesSlide" Target="../notesSlides/notesSlide30.xml"/><Relationship Id="rId3" Type="http://schemas.openxmlformats.org/officeDocument/2006/relationships/slideLayout" Target="../slideLayouts/slideLayout16.xml"/><Relationship Id="rId2" Type="http://schemas.openxmlformats.org/officeDocument/2006/relationships/image" Target="../media/image53.svg"/><Relationship Id="rId1" Type="http://schemas.openxmlformats.org/officeDocument/2006/relationships/image" Target="../media/image52.png"/></Relationships>
</file>

<file path=ppt/slides/_rels/slide43.xml.rels><?xml version="1.0" encoding="UTF-8" standalone="yes"?>
<Relationships xmlns="http://schemas.openxmlformats.org/package/2006/relationships"><Relationship Id="rId4" Type="http://schemas.openxmlformats.org/officeDocument/2006/relationships/notesSlide" Target="../notesSlides/notesSlide31.xml"/><Relationship Id="rId3" Type="http://schemas.openxmlformats.org/officeDocument/2006/relationships/slideLayout" Target="../slideLayouts/slideLayout16.xml"/><Relationship Id="rId2" Type="http://schemas.openxmlformats.org/officeDocument/2006/relationships/image" Target="../media/image71.svg"/><Relationship Id="rId1" Type="http://schemas.openxmlformats.org/officeDocument/2006/relationships/image" Target="../media/image70.png"/></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6.xml"/></Relationships>
</file>

<file path=ppt/slides/_rels/slide45.xml.rels><?xml version="1.0" encoding="UTF-8" standalone="yes"?>
<Relationships xmlns="http://schemas.openxmlformats.org/package/2006/relationships"><Relationship Id="rId8" Type="http://schemas.openxmlformats.org/officeDocument/2006/relationships/slideLayout" Target="../slideLayouts/slideLayout1.xml"/><Relationship Id="rId7" Type="http://schemas.openxmlformats.org/officeDocument/2006/relationships/themeOverride" Target="../theme/themeOverride5.xml"/><Relationship Id="rId6" Type="http://schemas.openxmlformats.org/officeDocument/2006/relationships/tags" Target="../tags/tag69.xml"/><Relationship Id="rId5" Type="http://schemas.openxmlformats.org/officeDocument/2006/relationships/image" Target="../media/image5.jpeg"/><Relationship Id="rId4" Type="http://schemas.openxmlformats.org/officeDocument/2006/relationships/image" Target="../media/image9.png"/><Relationship Id="rId3" Type="http://schemas.openxmlformats.org/officeDocument/2006/relationships/image" Target="../media/image8.png"/><Relationship Id="rId2" Type="http://schemas.openxmlformats.org/officeDocument/2006/relationships/image" Target="../media/image4.png"/><Relationship Id="rId1" Type="http://schemas.openxmlformats.org/officeDocument/2006/relationships/image" Target="../media/image7.png"/></Relationships>
</file>

<file path=ppt/slides/_rels/slide46.xml.rels><?xml version="1.0" encoding="UTF-8" standalone="yes"?>
<Relationships xmlns="http://schemas.openxmlformats.org/package/2006/relationships"><Relationship Id="rId5" Type="http://schemas.openxmlformats.org/officeDocument/2006/relationships/notesSlide" Target="../notesSlides/notesSlide33.xml"/><Relationship Id="rId4" Type="http://schemas.openxmlformats.org/officeDocument/2006/relationships/slideLayout" Target="../slideLayouts/slideLayout16.xml"/><Relationship Id="rId3" Type="http://schemas.openxmlformats.org/officeDocument/2006/relationships/image" Target="../media/image69.emf"/><Relationship Id="rId2" Type="http://schemas.openxmlformats.org/officeDocument/2006/relationships/image" Target="../media/image51.png"/><Relationship Id="rId1" Type="http://schemas.openxmlformats.org/officeDocument/2006/relationships/hyperlink" Target="http://www.shangwuppt.com/" TargetMode="Externa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6.xml"/></Relationships>
</file>

<file path=ppt/slides/_rels/slide48.xml.rels><?xml version="1.0" encoding="UTF-8" standalone="yes"?>
<Relationships xmlns="http://schemas.openxmlformats.org/package/2006/relationships"><Relationship Id="rId4" Type="http://schemas.openxmlformats.org/officeDocument/2006/relationships/notesSlide" Target="../notesSlides/notesSlide35.xml"/><Relationship Id="rId3" Type="http://schemas.openxmlformats.org/officeDocument/2006/relationships/slideLayout" Target="../slideLayouts/slideLayout16.xml"/><Relationship Id="rId2" Type="http://schemas.openxmlformats.org/officeDocument/2006/relationships/image" Target="../media/image73.svg"/><Relationship Id="rId1" Type="http://schemas.openxmlformats.org/officeDocument/2006/relationships/image" Target="../media/image72.png"/></Relationships>
</file>

<file path=ppt/slides/_rels/slide49.xml.rels><?xml version="1.0" encoding="UTF-8" standalone="yes"?>
<Relationships xmlns="http://schemas.openxmlformats.org/package/2006/relationships"><Relationship Id="rId7" Type="http://schemas.openxmlformats.org/officeDocument/2006/relationships/slideLayout" Target="../slideLayouts/slideLayout1.xml"/><Relationship Id="rId6" Type="http://schemas.openxmlformats.org/officeDocument/2006/relationships/themeOverride" Target="../theme/themeOverride6.xml"/><Relationship Id="rId5" Type="http://schemas.openxmlformats.org/officeDocument/2006/relationships/tags" Target="../tags/tag70.xml"/><Relationship Id="rId4" Type="http://schemas.openxmlformats.org/officeDocument/2006/relationships/image" Target="../media/image5.jpeg"/><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image" Target="../media/image4.png"/></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6.xml"/></Relationships>
</file>

<file path=ppt/slides/_rels/slide51.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16.xml"/><Relationship Id="rId1" Type="http://schemas.openxmlformats.org/officeDocument/2006/relationships/image" Target="../media/image74.png"/></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6.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6.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55.xml.rels><?xml version="1.0" encoding="UTF-8" standalone="yes"?>
<Relationships xmlns="http://schemas.openxmlformats.org/package/2006/relationships"><Relationship Id="rId2" Type="http://schemas.openxmlformats.org/officeDocument/2006/relationships/slideLayout" Target="../slideLayouts/slideLayout16.xml"/><Relationship Id="rId1" Type="http://schemas.openxmlformats.org/officeDocument/2006/relationships/hyperlink" Target="http://www.shangwuppt.com/" TargetMode="External"/></Relationships>
</file>

<file path=ppt/slides/_rels/slide56.xml.rels><?xml version="1.0" encoding="UTF-8" standalone="yes"?>
<Relationships xmlns="http://schemas.openxmlformats.org/package/2006/relationships"><Relationship Id="rId8" Type="http://schemas.openxmlformats.org/officeDocument/2006/relationships/slideLayout" Target="../slideLayouts/slideLayout1.xml"/><Relationship Id="rId7" Type="http://schemas.openxmlformats.org/officeDocument/2006/relationships/themeOverride" Target="../theme/themeOverride7.xml"/><Relationship Id="rId6" Type="http://schemas.openxmlformats.org/officeDocument/2006/relationships/tags" Target="../tags/tag71.xml"/><Relationship Id="rId5" Type="http://schemas.openxmlformats.org/officeDocument/2006/relationships/image" Target="../media/image5.jpeg"/><Relationship Id="rId4" Type="http://schemas.openxmlformats.org/officeDocument/2006/relationships/image" Target="../media/image9.png"/><Relationship Id="rId3" Type="http://schemas.openxmlformats.org/officeDocument/2006/relationships/image" Target="../media/image8.png"/><Relationship Id="rId2" Type="http://schemas.openxmlformats.org/officeDocument/2006/relationships/image" Target="../media/image4.png"/><Relationship Id="rId1"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descr="千库网_劳动节建筑工人施工剪影_元素编号13044892"/>
          <p:cNvPicPr>
            <a:picLocks noChangeAspect="1"/>
          </p:cNvPicPr>
          <p:nvPr/>
        </p:nvPicPr>
        <p:blipFill>
          <a:blip r:embed="rId1"/>
          <a:srcRect l="7010" t="22667" b="17292"/>
          <a:stretch>
            <a:fillRect/>
          </a:stretch>
        </p:blipFill>
        <p:spPr>
          <a:xfrm>
            <a:off x="9525" y="3992880"/>
            <a:ext cx="3790315" cy="2447290"/>
          </a:xfrm>
          <a:prstGeom prst="rect">
            <a:avLst/>
          </a:prstGeom>
        </p:spPr>
      </p:pic>
      <p:sp>
        <p:nvSpPr>
          <p:cNvPr id="9" name="矩形 8"/>
          <p:cNvSpPr/>
          <p:nvPr/>
        </p:nvSpPr>
        <p:spPr>
          <a:xfrm>
            <a:off x="2705100" y="3916680"/>
            <a:ext cx="6781165" cy="398780"/>
          </a:xfrm>
          <a:prstGeom prst="rect">
            <a:avLst/>
          </a:prstGeom>
        </p:spPr>
        <p:txBody>
          <a:bodyPr vert="horz" wrap="square">
            <a:spAutoFit/>
          </a:bodyPr>
          <a:lstStyle/>
          <a:p>
            <a:pPr algn="ctr" fontAlgn="auto">
              <a:spcBef>
                <a:spcPts val="0"/>
              </a:spcBef>
              <a:spcAft>
                <a:spcPts val="0"/>
              </a:spcAft>
              <a:defRPr/>
            </a:pPr>
            <a:r>
              <a:rPr lang="zh-CN" altLang="en-US" sz="2000" spc="300">
                <a:solidFill>
                  <a:srgbClr val="BA1318"/>
                </a:solidFill>
                <a:latin typeface="思源宋体 CN" panose="02020400000000000000" pitchFamily="18" charset="-122"/>
                <a:ea typeface="思源宋体 CN" panose="02020400000000000000" pitchFamily="18" charset="-122"/>
                <a:cs typeface="微软雅黑" panose="020B0503020204020204" pitchFamily="34" charset="-122"/>
                <a:sym typeface="微软雅黑" panose="020B0503020204020204" pitchFamily="34" charset="-122"/>
              </a:rPr>
              <a:t>第</a:t>
            </a:r>
            <a:r>
              <a:rPr lang="en-US" altLang="zh-CN" sz="2000" spc="300">
                <a:solidFill>
                  <a:srgbClr val="BA1318"/>
                </a:solidFill>
                <a:latin typeface="思源宋体 CN" panose="02020400000000000000" pitchFamily="18" charset="-122"/>
                <a:ea typeface="思源宋体 CN" panose="02020400000000000000" pitchFamily="18" charset="-122"/>
                <a:cs typeface="微软雅黑" panose="020B0503020204020204" pitchFamily="34" charset="-122"/>
                <a:sym typeface="微软雅黑" panose="020B0503020204020204" pitchFamily="34" charset="-122"/>
              </a:rPr>
              <a:t>25</a:t>
            </a:r>
            <a:r>
              <a:rPr lang="zh-CN" altLang="en-US" sz="2000" spc="300">
                <a:solidFill>
                  <a:srgbClr val="BA1318"/>
                </a:solidFill>
                <a:latin typeface="思源宋体 CN" panose="02020400000000000000" pitchFamily="18" charset="-122"/>
                <a:ea typeface="思源宋体 CN" panose="02020400000000000000" pitchFamily="18" charset="-122"/>
                <a:cs typeface="微软雅黑" panose="020B0503020204020204" pitchFamily="34" charset="-122"/>
                <a:sym typeface="微软雅黑" panose="020B0503020204020204" pitchFamily="34" charset="-122"/>
              </a:rPr>
              <a:t>个</a:t>
            </a:r>
            <a:r>
              <a:rPr lang="zh-CN" altLang="en-US" sz="2000" spc="300" dirty="0">
                <a:solidFill>
                  <a:srgbClr val="BA1318"/>
                </a:solidFill>
                <a:latin typeface="思源宋体 CN" panose="02020400000000000000" pitchFamily="18" charset="-122"/>
                <a:ea typeface="思源宋体 CN" panose="02020400000000000000" pitchFamily="18" charset="-122"/>
                <a:cs typeface="微软雅黑" panose="020B0503020204020204" pitchFamily="34" charset="-122"/>
                <a:sym typeface="微软雅黑" panose="020B0503020204020204" pitchFamily="34" charset="-122"/>
              </a:rPr>
              <a:t>全国安全生产月专题</a:t>
            </a:r>
            <a:r>
              <a:rPr lang="en-US" altLang="zh-CN" sz="2000" spc="300" dirty="0">
                <a:solidFill>
                  <a:srgbClr val="BA1318"/>
                </a:solidFill>
                <a:latin typeface="思源宋体 CN" panose="02020400000000000000" pitchFamily="18" charset="-122"/>
                <a:ea typeface="思源宋体 CN" panose="02020400000000000000" pitchFamily="18" charset="-122"/>
                <a:cs typeface="微软雅黑" panose="020B0503020204020204" pitchFamily="34" charset="-122"/>
                <a:sym typeface="微软雅黑" panose="020B0503020204020204" pitchFamily="34" charset="-122"/>
              </a:rPr>
              <a:t>PPT</a:t>
            </a:r>
            <a:r>
              <a:rPr lang="zh-CN" altLang="en-US" sz="2000" spc="300" dirty="0">
                <a:solidFill>
                  <a:srgbClr val="BA1318"/>
                </a:solidFill>
                <a:latin typeface="思源宋体 CN" panose="02020400000000000000" pitchFamily="18" charset="-122"/>
                <a:ea typeface="思源宋体 CN" panose="02020400000000000000" pitchFamily="18" charset="-122"/>
                <a:cs typeface="微软雅黑" panose="020B0503020204020204" pitchFamily="34" charset="-122"/>
                <a:sym typeface="微软雅黑" panose="020B0503020204020204" pitchFamily="34" charset="-122"/>
              </a:rPr>
              <a:t>课件</a:t>
            </a:r>
            <a:r>
              <a:rPr lang="en-US" altLang="zh-CN" sz="2000" spc="300" dirty="0">
                <a:solidFill>
                  <a:srgbClr val="BA1318"/>
                </a:solidFill>
                <a:latin typeface="思源宋体 CN" panose="02020400000000000000" pitchFamily="18" charset="-122"/>
                <a:ea typeface="思源宋体 CN" panose="02020400000000000000" pitchFamily="18" charset="-122"/>
                <a:cs typeface="微软雅黑" panose="020B0503020204020204" pitchFamily="34" charset="-122"/>
                <a:sym typeface="微软雅黑" panose="020B0503020204020204" pitchFamily="34" charset="-122"/>
              </a:rPr>
              <a:t>  </a:t>
            </a:r>
            <a:endParaRPr lang="en-US" altLang="zh-CN" sz="2000" spc="300" dirty="0">
              <a:solidFill>
                <a:srgbClr val="BA1318"/>
              </a:solidFill>
              <a:latin typeface="思源宋体 CN" panose="02020400000000000000" pitchFamily="18" charset="-122"/>
              <a:ea typeface="思源宋体 CN" panose="02020400000000000000" pitchFamily="18" charset="-122"/>
              <a:cs typeface="微软雅黑" panose="020B0503020204020204" pitchFamily="34" charset="-122"/>
              <a:sym typeface="微软雅黑" panose="020B0503020204020204" pitchFamily="34" charset="-122"/>
            </a:endParaRPr>
          </a:p>
        </p:txBody>
      </p:sp>
      <p:sp>
        <p:nvSpPr>
          <p:cNvPr id="5" name="矩形 4"/>
          <p:cNvSpPr/>
          <p:nvPr/>
        </p:nvSpPr>
        <p:spPr>
          <a:xfrm flipH="1">
            <a:off x="1578431" y="1533779"/>
            <a:ext cx="9160867" cy="1140056"/>
          </a:xfrm>
          <a:prstGeom prst="rect">
            <a:avLst/>
          </a:prstGeom>
          <a:noFill/>
        </p:spPr>
        <p:txBody>
          <a:bodyPr wrap="square">
            <a:spAutoFit/>
          </a:bodyPr>
          <a:lstStyle/>
          <a:p>
            <a:pPr lvl="0" algn="ctr" fontAlgn="base">
              <a:lnSpc>
                <a:spcPct val="120000"/>
              </a:lnSpc>
              <a:defRPr/>
            </a:pPr>
            <a:r>
              <a:rPr lang="en-US" altLang="zh-CN" sz="6000" b="1" spc="-150">
                <a:ln w="15875">
                  <a:noFill/>
                </a:ln>
                <a:solidFill>
                  <a:srgbClr val="C00000"/>
                </a:solidFill>
                <a:effectLst>
                  <a:glow rad="76200">
                    <a:srgbClr val="FFFFFF"/>
                  </a:glow>
                </a:effectLst>
                <a:latin typeface="阿里巴巴普惠体 H" panose="00020600040101010101" charset="-122"/>
                <a:ea typeface="阿里巴巴普惠体 H" panose="00020600040101010101" charset="-122"/>
                <a:cs typeface="思源黑体 Heavy" panose="020B0A00000000000000" charset="-122"/>
                <a:sym typeface="Arial" panose="020B0604020202020204" pitchFamily="34" charset="0"/>
              </a:rPr>
              <a:t>2026</a:t>
            </a:r>
            <a:r>
              <a:rPr lang="zh-CN" altLang="en-US" sz="6000" b="1" spc="-150">
                <a:ln w="15875">
                  <a:noFill/>
                </a:ln>
                <a:solidFill>
                  <a:srgbClr val="C00000"/>
                </a:solidFill>
                <a:effectLst>
                  <a:glow rad="76200">
                    <a:srgbClr val="FFFFFF"/>
                  </a:glow>
                </a:effectLst>
                <a:latin typeface="阿里巴巴普惠体 H" panose="00020600040101010101" charset="-122"/>
                <a:ea typeface="阿里巴巴普惠体 H" panose="00020600040101010101" charset="-122"/>
                <a:cs typeface="思源黑体 Heavy" panose="020B0A00000000000000" charset="-122"/>
                <a:sym typeface="Arial" panose="020B0604020202020204" pitchFamily="34" charset="0"/>
              </a:rPr>
              <a:t>年</a:t>
            </a:r>
            <a:r>
              <a:rPr lang="zh-CN" altLang="en-US" sz="5400" b="1" spc="-150" dirty="0">
                <a:ln w="15875">
                  <a:noFill/>
                </a:ln>
                <a:solidFill>
                  <a:srgbClr val="C00000"/>
                </a:solidFill>
                <a:effectLst>
                  <a:glow rad="76200">
                    <a:srgbClr val="FFFFFF"/>
                  </a:glow>
                </a:effectLst>
                <a:latin typeface="阿里巴巴普惠体 H" panose="00020600040101010101" charset="-122"/>
                <a:ea typeface="阿里巴巴普惠体 H" panose="00020600040101010101" charset="-122"/>
                <a:cs typeface="思源黑体 Heavy" panose="020B0A00000000000000" charset="-122"/>
                <a:sym typeface="Arial" panose="020B0604020202020204" pitchFamily="34" charset="0"/>
              </a:rPr>
              <a:t>安全生产月主题宣讲</a:t>
            </a:r>
            <a:endParaRPr kumimoji="0" lang="zh-CN" altLang="en-US" sz="5400" b="1" i="0" u="none" strike="noStrike" kern="1200" cap="none" spc="-150" normalizeH="0" baseline="0" noProof="0" dirty="0">
              <a:ln w="15875">
                <a:noFill/>
              </a:ln>
              <a:solidFill>
                <a:srgbClr val="C00000"/>
              </a:solidFill>
              <a:effectLst>
                <a:glow rad="76200">
                  <a:srgbClr val="FFFFFF"/>
                </a:glow>
              </a:effectLst>
              <a:uLnTx/>
              <a:uFillTx/>
              <a:latin typeface="阿里巴巴普惠体 H" panose="00020600040101010101" charset="-122"/>
              <a:ea typeface="阿里巴巴普惠体 H" panose="00020600040101010101" charset="-122"/>
              <a:cs typeface="思源黑体 Heavy" panose="020B0A00000000000000" charset="-122"/>
              <a:sym typeface="Arial" panose="020B0604020202020204" pitchFamily="34" charset="0"/>
            </a:endParaRPr>
          </a:p>
        </p:txBody>
      </p:sp>
      <p:grpSp>
        <p:nvGrpSpPr>
          <p:cNvPr id="11" name="组合 10"/>
          <p:cNvGrpSpPr/>
          <p:nvPr/>
        </p:nvGrpSpPr>
        <p:grpSpPr>
          <a:xfrm>
            <a:off x="121919" y="-103812"/>
            <a:ext cx="3806690" cy="1014402"/>
            <a:chOff x="399" y="44"/>
            <a:chExt cx="5995" cy="1597"/>
          </a:xfrm>
        </p:grpSpPr>
        <p:pic>
          <p:nvPicPr>
            <p:cNvPr id="33" name="图片 32" descr="图片包含 游戏机, 灯, 动物, 画&#10;&#10;描述已自动生成"/>
            <p:cNvPicPr>
              <a:picLocks noChangeAspect="1"/>
            </p:cNvPicPr>
            <p:nvPr/>
          </p:nvPicPr>
          <p:blipFill rotWithShape="1">
            <a:blip r:embed="rId2">
              <a:alphaModFix amt="60000"/>
              <a:extLst>
                <a:ext uri="{28A0092B-C50C-407E-A947-70E740481C1C}">
                  <a14:useLocalDpi xmlns:a14="http://schemas.microsoft.com/office/drawing/2010/main" val="0"/>
                </a:ext>
              </a:extLst>
            </a:blip>
            <a:srcRect l="66569" b="54890"/>
            <a:stretch>
              <a:fillRect/>
            </a:stretch>
          </p:blipFill>
          <p:spPr>
            <a:xfrm>
              <a:off x="1089" y="44"/>
              <a:ext cx="5101" cy="1554"/>
            </a:xfrm>
            <a:prstGeom prst="rect">
              <a:avLst/>
            </a:prstGeom>
          </p:spPr>
        </p:pic>
        <p:sp>
          <p:nvSpPr>
            <p:cNvPr id="36" name="TextBox 20"/>
            <p:cNvSpPr txBox="1"/>
            <p:nvPr/>
          </p:nvSpPr>
          <p:spPr>
            <a:xfrm>
              <a:off x="1450" y="887"/>
              <a:ext cx="4944" cy="628"/>
            </a:xfrm>
            <a:prstGeom prst="rect">
              <a:avLst/>
            </a:prstGeom>
            <a:noFill/>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000" b="0" i="0" u="none" strike="noStrike" kern="1200" cap="none" spc="0" normalizeH="0" baseline="0" noProof="0">
                  <a:ln>
                    <a:noFill/>
                  </a:ln>
                  <a:solidFill>
                    <a:srgbClr val="C00000"/>
                  </a:solidFill>
                  <a:effectLst/>
                  <a:uLnTx/>
                  <a:uFillTx/>
                  <a:latin typeface="思源宋体 CN" panose="02020400000000000000" pitchFamily="18" charset="-122"/>
                  <a:ea typeface="思源宋体 CN" panose="02020400000000000000" pitchFamily="18" charset="-122"/>
                  <a:cs typeface="思源黑体 Light" panose="020B0300000000000000" charset="-122"/>
                </a:rPr>
                <a:t>2026</a:t>
              </a:r>
              <a:r>
                <a:rPr kumimoji="0" lang="zh-CN" altLang="en-US" sz="2000" b="0" i="0" u="none" strike="noStrike" kern="1200" cap="none" spc="0" normalizeH="0" baseline="0" noProof="0">
                  <a:ln>
                    <a:noFill/>
                  </a:ln>
                  <a:solidFill>
                    <a:srgbClr val="C00000"/>
                  </a:solidFill>
                  <a:effectLst/>
                  <a:uLnTx/>
                  <a:uFillTx/>
                  <a:latin typeface="思源宋体 CN" panose="02020400000000000000" pitchFamily="18" charset="-122"/>
                  <a:ea typeface="思源宋体 CN" panose="02020400000000000000" pitchFamily="18" charset="-122"/>
                  <a:cs typeface="思源黑体 Light" panose="020B0300000000000000" charset="-122"/>
                </a:rPr>
                <a:t>年</a:t>
              </a:r>
              <a:r>
                <a:rPr kumimoji="0" lang="zh-CN" altLang="en-US" sz="2000" b="0" i="0" u="none" strike="noStrike" kern="1200" cap="none" spc="0" normalizeH="0" baseline="0" noProof="0" dirty="0">
                  <a:ln>
                    <a:noFill/>
                  </a:ln>
                  <a:solidFill>
                    <a:srgbClr val="C00000"/>
                  </a:solidFill>
                  <a:effectLst/>
                  <a:uLnTx/>
                  <a:uFillTx/>
                  <a:latin typeface="思源宋体 CN" panose="02020400000000000000" pitchFamily="18" charset="-122"/>
                  <a:ea typeface="思源宋体 CN" panose="02020400000000000000" pitchFamily="18" charset="-122"/>
                  <a:cs typeface="思源黑体 Light" panose="020B0300000000000000" charset="-122"/>
                </a:rPr>
                <a:t>安全生产月</a:t>
              </a:r>
              <a:endParaRPr kumimoji="0" lang="en-US" altLang="zh-CN" sz="2000" b="0" i="0" u="none" strike="noStrike" kern="1200" cap="none" spc="0" normalizeH="0" baseline="0" noProof="0" dirty="0">
                <a:ln>
                  <a:noFill/>
                </a:ln>
                <a:solidFill>
                  <a:srgbClr val="C00000"/>
                </a:solidFill>
                <a:effectLst/>
                <a:uLnTx/>
                <a:uFillTx/>
                <a:latin typeface="思源宋体 CN" panose="02020400000000000000" pitchFamily="18" charset="-122"/>
                <a:ea typeface="思源宋体 CN" panose="02020400000000000000" pitchFamily="18" charset="-122"/>
                <a:cs typeface="思源黑体 Light" panose="020B0300000000000000" charset="-122"/>
              </a:endParaRPr>
            </a:p>
          </p:txBody>
        </p:sp>
        <p:pic>
          <p:nvPicPr>
            <p:cNvPr id="18" name="图片 1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9" y="444"/>
              <a:ext cx="1671" cy="1197"/>
            </a:xfrm>
            <a:prstGeom prst="rect">
              <a:avLst/>
            </a:prstGeom>
          </p:spPr>
        </p:pic>
      </p:grpSp>
      <p:pic>
        <p:nvPicPr>
          <p:cNvPr id="2" name="图片 1" descr="51miz-E1006316-CDB9094F"/>
          <p:cNvPicPr>
            <a:picLocks noChangeAspect="1"/>
          </p:cNvPicPr>
          <p:nvPr/>
        </p:nvPicPr>
        <p:blipFill>
          <a:blip r:embed="rId4"/>
          <a:srcRect b="7806"/>
          <a:stretch>
            <a:fillRect/>
          </a:stretch>
        </p:blipFill>
        <p:spPr>
          <a:xfrm>
            <a:off x="10247630" y="3260090"/>
            <a:ext cx="1953895" cy="3599815"/>
          </a:xfrm>
          <a:prstGeom prst="rect">
            <a:avLst/>
          </a:prstGeom>
        </p:spPr>
      </p:pic>
      <p:grpSp>
        <p:nvGrpSpPr>
          <p:cNvPr id="12" name="组合 11"/>
          <p:cNvGrpSpPr/>
          <p:nvPr/>
        </p:nvGrpSpPr>
        <p:grpSpPr>
          <a:xfrm>
            <a:off x="1526540" y="3046095"/>
            <a:ext cx="9138920" cy="615315"/>
            <a:chOff x="1670" y="4846"/>
            <a:chExt cx="14392" cy="969"/>
          </a:xfrm>
        </p:grpSpPr>
        <p:sp>
          <p:nvSpPr>
            <p:cNvPr id="20" name="文本框 8"/>
            <p:cNvSpPr txBox="1"/>
            <p:nvPr/>
          </p:nvSpPr>
          <p:spPr>
            <a:xfrm>
              <a:off x="2695" y="4846"/>
              <a:ext cx="12540" cy="969"/>
            </a:xfrm>
            <a:prstGeom prst="rect">
              <a:avLst/>
            </a:prstGeom>
            <a:noFill/>
          </p:spPr>
          <p:txBody>
            <a:bodyPr wrap="square" lIns="121873" tIns="60936" rIns="121873" bIns="60936">
              <a:spAutoFit/>
            </a:bodyPr>
            <a:lstStyle/>
            <a:p>
              <a:pPr lvl="0" algn="ctr">
                <a:defRPr/>
              </a:pPr>
              <a:r>
                <a:rPr lang="zh-CN" altLang="en-US" sz="3200" b="1" dirty="0">
                  <a:ln w="15875">
                    <a:noFill/>
                  </a:ln>
                  <a:solidFill>
                    <a:srgbClr val="C00000"/>
                  </a:solidFill>
                  <a:effectLst>
                    <a:glow rad="76200">
                      <a:srgbClr val="FFFFFF"/>
                    </a:glow>
                  </a:effectLst>
                  <a:latin typeface="思源宋体 CN" panose="02020400000000000000" pitchFamily="18" charset="-122"/>
                  <a:ea typeface="思源宋体 CN" panose="02020400000000000000" pitchFamily="18" charset="-122"/>
                  <a:cs typeface="微软雅黑" panose="020B0503020204020204" pitchFamily="34" charset="-122"/>
                </a:rPr>
                <a:t>人人讲安全 个个会</a:t>
              </a:r>
              <a:r>
                <a:rPr lang="zh-CN" altLang="en-US" sz="3200" b="1">
                  <a:ln w="15875">
                    <a:noFill/>
                  </a:ln>
                  <a:solidFill>
                    <a:srgbClr val="C00000"/>
                  </a:solidFill>
                  <a:effectLst>
                    <a:glow rad="76200">
                      <a:srgbClr val="FFFFFF"/>
                    </a:glow>
                  </a:effectLst>
                  <a:latin typeface="思源宋体 CN" panose="02020400000000000000" pitchFamily="18" charset="-122"/>
                  <a:ea typeface="思源宋体 CN" panose="02020400000000000000" pitchFamily="18" charset="-122"/>
                  <a:cs typeface="微软雅黑" panose="020B0503020204020204" pitchFamily="34" charset="-122"/>
                </a:rPr>
                <a:t>应急 排查整治风险隐患</a:t>
              </a:r>
              <a:endParaRPr lang="zh-CN" altLang="en-US" sz="3200" b="1" dirty="0">
                <a:ln w="15875">
                  <a:noFill/>
                </a:ln>
                <a:solidFill>
                  <a:srgbClr val="C00000"/>
                </a:solidFill>
                <a:effectLst>
                  <a:glow rad="76200">
                    <a:srgbClr val="FFFFFF"/>
                  </a:glow>
                </a:effectLst>
                <a:latin typeface="思源宋体 CN" panose="02020400000000000000" pitchFamily="18" charset="-122"/>
                <a:ea typeface="思源宋体 CN" panose="02020400000000000000" pitchFamily="18" charset="-122"/>
                <a:cs typeface="微软雅黑" panose="020B0503020204020204" pitchFamily="34" charset="-122"/>
              </a:endParaRPr>
            </a:p>
          </p:txBody>
        </p:sp>
        <p:grpSp>
          <p:nvGrpSpPr>
            <p:cNvPr id="7" name="组合 6"/>
            <p:cNvGrpSpPr/>
            <p:nvPr/>
          </p:nvGrpSpPr>
          <p:grpSpPr>
            <a:xfrm>
              <a:off x="1670" y="5238"/>
              <a:ext cx="1021" cy="276"/>
              <a:chOff x="2861833" y="3308621"/>
              <a:chExt cx="648282" cy="175260"/>
            </a:xfrm>
          </p:grpSpPr>
          <p:cxnSp>
            <p:nvCxnSpPr>
              <p:cNvPr id="8" name="直接连接符 7"/>
              <p:cNvCxnSpPr/>
              <p:nvPr/>
            </p:nvCxnSpPr>
            <p:spPr>
              <a:xfrm>
                <a:off x="2861833" y="3393571"/>
                <a:ext cx="648282" cy="0"/>
              </a:xfrm>
              <a:prstGeom prst="line">
                <a:avLst/>
              </a:prstGeom>
              <a:noFill/>
              <a:ln w="25400" cap="flat" cmpd="sng" algn="ctr">
                <a:solidFill>
                  <a:srgbClr val="C00000"/>
                </a:solidFill>
                <a:prstDash val="solid"/>
              </a:ln>
              <a:effectLst/>
            </p:spPr>
          </p:cxnSp>
          <p:cxnSp>
            <p:nvCxnSpPr>
              <p:cNvPr id="19" name="直接连接符 18"/>
              <p:cNvCxnSpPr/>
              <p:nvPr/>
            </p:nvCxnSpPr>
            <p:spPr>
              <a:xfrm>
                <a:off x="3190240" y="3308621"/>
                <a:ext cx="319875" cy="0"/>
              </a:xfrm>
              <a:prstGeom prst="line">
                <a:avLst/>
              </a:prstGeom>
              <a:noFill/>
              <a:ln w="25400" cap="flat" cmpd="sng" algn="ctr">
                <a:solidFill>
                  <a:srgbClr val="C00000"/>
                </a:solidFill>
                <a:prstDash val="solid"/>
              </a:ln>
              <a:effectLst/>
            </p:spPr>
          </p:cxnSp>
          <p:cxnSp>
            <p:nvCxnSpPr>
              <p:cNvPr id="29" name="直接连接符 28"/>
              <p:cNvCxnSpPr/>
              <p:nvPr/>
            </p:nvCxnSpPr>
            <p:spPr>
              <a:xfrm>
                <a:off x="3190240" y="3483881"/>
                <a:ext cx="319875" cy="0"/>
              </a:xfrm>
              <a:prstGeom prst="line">
                <a:avLst/>
              </a:prstGeom>
              <a:noFill/>
              <a:ln w="25400" cap="flat" cmpd="sng" algn="ctr">
                <a:solidFill>
                  <a:srgbClr val="C00000"/>
                </a:solidFill>
                <a:prstDash val="solid"/>
              </a:ln>
              <a:effectLst/>
            </p:spPr>
          </p:cxnSp>
        </p:grpSp>
        <p:grpSp>
          <p:nvGrpSpPr>
            <p:cNvPr id="30" name="组合 29"/>
            <p:cNvGrpSpPr/>
            <p:nvPr/>
          </p:nvGrpSpPr>
          <p:grpSpPr>
            <a:xfrm flipH="1">
              <a:off x="15041" y="5305"/>
              <a:ext cx="1021" cy="276"/>
              <a:chOff x="2861833" y="3308621"/>
              <a:chExt cx="648282" cy="175260"/>
            </a:xfrm>
          </p:grpSpPr>
          <p:cxnSp>
            <p:nvCxnSpPr>
              <p:cNvPr id="31" name="直接连接符 30"/>
              <p:cNvCxnSpPr/>
              <p:nvPr/>
            </p:nvCxnSpPr>
            <p:spPr>
              <a:xfrm>
                <a:off x="2861833" y="3393571"/>
                <a:ext cx="648282" cy="0"/>
              </a:xfrm>
              <a:prstGeom prst="line">
                <a:avLst/>
              </a:prstGeom>
              <a:noFill/>
              <a:ln w="25400" cap="flat" cmpd="sng" algn="ctr">
                <a:solidFill>
                  <a:srgbClr val="C00000"/>
                </a:solidFill>
                <a:prstDash val="solid"/>
              </a:ln>
              <a:effectLst/>
            </p:spPr>
          </p:cxnSp>
          <p:cxnSp>
            <p:nvCxnSpPr>
              <p:cNvPr id="32" name="直接连接符 31"/>
              <p:cNvCxnSpPr/>
              <p:nvPr/>
            </p:nvCxnSpPr>
            <p:spPr>
              <a:xfrm>
                <a:off x="3190240" y="3308621"/>
                <a:ext cx="319875" cy="0"/>
              </a:xfrm>
              <a:prstGeom prst="line">
                <a:avLst/>
              </a:prstGeom>
              <a:noFill/>
              <a:ln w="25400" cap="flat" cmpd="sng" algn="ctr">
                <a:solidFill>
                  <a:srgbClr val="C00000"/>
                </a:solidFill>
                <a:prstDash val="solid"/>
              </a:ln>
              <a:effectLst/>
            </p:spPr>
          </p:cxnSp>
          <p:cxnSp>
            <p:nvCxnSpPr>
              <p:cNvPr id="34" name="直接连接符 33"/>
              <p:cNvCxnSpPr/>
              <p:nvPr/>
            </p:nvCxnSpPr>
            <p:spPr>
              <a:xfrm>
                <a:off x="3190240" y="3483881"/>
                <a:ext cx="319875" cy="0"/>
              </a:xfrm>
              <a:prstGeom prst="line">
                <a:avLst/>
              </a:prstGeom>
              <a:noFill/>
              <a:ln w="25400" cap="flat" cmpd="sng" algn="ctr">
                <a:solidFill>
                  <a:srgbClr val="C00000"/>
                </a:solidFill>
                <a:prstDash val="solid"/>
              </a:ln>
              <a:effectLst/>
            </p:spPr>
          </p:cxnSp>
        </p:grpSp>
      </p:grpSp>
      <p:grpSp>
        <p:nvGrpSpPr>
          <p:cNvPr id="10" name="组合 9"/>
          <p:cNvGrpSpPr/>
          <p:nvPr/>
        </p:nvGrpSpPr>
        <p:grpSpPr>
          <a:xfrm>
            <a:off x="3825240" y="4391025"/>
            <a:ext cx="4351020" cy="359410"/>
            <a:chOff x="6531" y="7200"/>
            <a:chExt cx="6852" cy="566"/>
          </a:xfrm>
        </p:grpSpPr>
        <p:sp>
          <p:nvSpPr>
            <p:cNvPr id="41" name="Rectangle 4"/>
            <p:cNvSpPr txBox="1">
              <a:spLocks noChangeArrowheads="1"/>
            </p:cNvSpPr>
            <p:nvPr/>
          </p:nvSpPr>
          <p:spPr bwMode="auto">
            <a:xfrm>
              <a:off x="6531" y="7200"/>
              <a:ext cx="3576" cy="56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16" tIns="45708" rIns="91416" bIns="45708"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anose="02010609030101010101"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zh-CN" altLang="en-US" sz="1600" b="0" dirty="0">
                  <a:solidFill>
                    <a:srgbClr val="C00000"/>
                  </a:solidFill>
                  <a:latin typeface="思源宋体 CN" panose="02020400000000000000" pitchFamily="18" charset="-122"/>
                  <a:ea typeface="思源宋体 CN" panose="02020400000000000000" pitchFamily="18" charset="-122"/>
                  <a:sym typeface="Arial" panose="020B0604020202020204" pitchFamily="34" charset="0"/>
                </a:rPr>
                <a:t>汇报人：安全小课桌</a:t>
              </a:r>
              <a:endParaRPr lang="zh-CN" altLang="en-US" sz="1600" b="0" dirty="0">
                <a:solidFill>
                  <a:srgbClr val="C00000"/>
                </a:solidFill>
                <a:latin typeface="思源宋体 CN" panose="02020400000000000000" pitchFamily="18" charset="-122"/>
                <a:ea typeface="思源宋体 CN" panose="02020400000000000000" pitchFamily="18" charset="-122"/>
                <a:sym typeface="Arial" panose="020B0604020202020204" pitchFamily="34" charset="0"/>
              </a:endParaRPr>
            </a:p>
          </p:txBody>
        </p:sp>
        <p:sp>
          <p:nvSpPr>
            <p:cNvPr id="43" name="Rectangle 4"/>
            <p:cNvSpPr txBox="1">
              <a:spLocks noChangeArrowheads="1"/>
            </p:cNvSpPr>
            <p:nvPr/>
          </p:nvSpPr>
          <p:spPr bwMode="auto">
            <a:xfrm>
              <a:off x="9982" y="7200"/>
              <a:ext cx="3401" cy="56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16" tIns="45708" rIns="91416" bIns="45708"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anose="02010609030101010101"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zh-CN" altLang="en-US" sz="1600" b="0" dirty="0">
                  <a:solidFill>
                    <a:srgbClr val="C00000"/>
                  </a:solidFill>
                  <a:latin typeface="思源宋体 CN" panose="02020400000000000000" pitchFamily="18" charset="-122"/>
                  <a:ea typeface="思源宋体 CN" panose="02020400000000000000" pitchFamily="18" charset="-122"/>
                  <a:sym typeface="Arial" panose="020B0604020202020204" pitchFamily="34" charset="0"/>
                </a:rPr>
                <a:t>汇报</a:t>
              </a:r>
              <a:r>
                <a:rPr lang="zh-CN" altLang="en-US" sz="1600" b="0">
                  <a:solidFill>
                    <a:srgbClr val="C00000"/>
                  </a:solidFill>
                  <a:latin typeface="思源宋体 CN" panose="02020400000000000000" pitchFamily="18" charset="-122"/>
                  <a:ea typeface="思源宋体 CN" panose="02020400000000000000" pitchFamily="18" charset="-122"/>
                  <a:sym typeface="Arial" panose="020B0604020202020204" pitchFamily="34" charset="0"/>
                </a:rPr>
                <a:t>时间：</a:t>
              </a:r>
              <a:r>
                <a:rPr lang="en-US" altLang="zh-CN" sz="1600" b="0">
                  <a:solidFill>
                    <a:srgbClr val="C00000"/>
                  </a:solidFill>
                  <a:latin typeface="思源宋体 CN" panose="02020400000000000000" pitchFamily="18" charset="-122"/>
                  <a:ea typeface="思源宋体 CN" panose="02020400000000000000" pitchFamily="18" charset="-122"/>
                  <a:sym typeface="Arial" panose="020B0604020202020204" pitchFamily="34" charset="0"/>
                </a:rPr>
                <a:t>2026.06</a:t>
              </a:r>
              <a:endParaRPr lang="en-US" altLang="zh-CN" sz="1600" b="0" dirty="0">
                <a:solidFill>
                  <a:srgbClr val="C00000"/>
                </a:solidFill>
                <a:latin typeface="思源宋体 CN" panose="02020400000000000000" pitchFamily="18" charset="-122"/>
                <a:ea typeface="思源宋体 CN" panose="02020400000000000000" pitchFamily="18" charset="-122"/>
                <a:sym typeface="Arial" panose="020B0604020202020204" pitchFamily="34" charset="0"/>
              </a:endParaRPr>
            </a:p>
          </p:txBody>
        </p:sp>
      </p:grpSp>
      <p:pic>
        <p:nvPicPr>
          <p:cNvPr id="13" name="图片 12" descr="C:\Users\娜娜\Desktop\图片141.png图片141"/>
          <p:cNvPicPr>
            <a:picLocks noChangeAspect="1"/>
          </p:cNvPicPr>
          <p:nvPr/>
        </p:nvPicPr>
        <p:blipFill>
          <a:blip r:embed="rId5"/>
          <a:srcRect/>
          <a:stretch>
            <a:fillRect/>
          </a:stretch>
        </p:blipFill>
        <p:spPr>
          <a:xfrm>
            <a:off x="1270" y="5589270"/>
            <a:ext cx="12190095" cy="1268730"/>
          </a:xfrm>
          <a:prstGeom prst="rect">
            <a:avLst/>
          </a:prstGeom>
        </p:spPr>
      </p:pic>
    </p:spTree>
    <p:custDataLst>
      <p:tags r:id="rId6"/>
    </p:custDataLst>
  </p:cSld>
  <p:clrMapOvr>
    <a:masterClrMapping/>
  </p:clrMapOvr>
  <mc:AlternateContent xmlns:mc="http://schemas.openxmlformats.org/markup-compatibility/2006">
    <mc:Choice xmlns:p14="http://schemas.microsoft.com/office/powerpoint/2010/main" Requires="p14">
      <p:transition spd="slow" p14:dur="1500" advTm="5000">
        <p:random/>
      </p:transition>
    </mc:Choice>
    <mc:Fallback>
      <p:transition spd="slow"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randombar(horizontal)">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2890354" y="1868185"/>
            <a:ext cx="7365533" cy="472481"/>
            <a:chOff x="2209732" y="1802399"/>
            <a:chExt cx="7365533" cy="472481"/>
          </a:xfrm>
        </p:grpSpPr>
        <p:sp>
          <p:nvSpPr>
            <p:cNvPr id="5" name="TextBox 35"/>
            <p:cNvSpPr txBox="1"/>
            <p:nvPr/>
          </p:nvSpPr>
          <p:spPr>
            <a:xfrm rot="16200000">
              <a:off x="5836042" y="-1427425"/>
              <a:ext cx="448412" cy="6908059"/>
            </a:xfrm>
            <a:prstGeom prst="rect">
              <a:avLst/>
            </a:prstGeom>
            <a:solidFill>
              <a:schemeClr val="bg1"/>
            </a:solidFill>
            <a:ln w="9525" cap="flat" cmpd="sng" algn="ctr">
              <a:solidFill>
                <a:srgbClr val="C00000"/>
              </a:solidFill>
              <a:prstDash val="solid"/>
              <a:miter lim="800000"/>
            </a:ln>
            <a:effectLst>
              <a:innerShdw blurRad="127000" dist="88900" dir="18900000">
                <a:prstClr val="black">
                  <a:alpha val="38000"/>
                </a:prstClr>
              </a:innerShdw>
            </a:effectLst>
          </p:spPr>
          <p:txBody>
            <a:bodyPr vert="eaVert" lIns="0" tIns="0" rIns="0" bIns="360000" anchor="ctr"/>
            <a:lstStyle>
              <a:defPPr>
                <a:defRPr lang="zh-CN"/>
              </a:defPPr>
              <a:lvl1pPr algn="ctr">
                <a:defRPr sz="3200" kern="0">
                  <a:solidFill>
                    <a:prstClr val="white"/>
                  </a:solidFill>
                  <a:latin typeface="Calibri" panose="020F0502020204030204"/>
                  <a:ea typeface="宋体" panose="02010600030101010101" pitchFamily="2" charset="-122"/>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marL="0" marR="0" lvl="0" indent="0" algn="ctr" defTabSz="1219200" eaLnBrk="1" fontAlgn="auto" latinLnBrk="0" hangingPunct="1">
                <a:lnSpc>
                  <a:spcPct val="100000"/>
                </a:lnSpc>
                <a:spcBef>
                  <a:spcPts val="0"/>
                </a:spcBef>
                <a:spcAft>
                  <a:spcPts val="0"/>
                </a:spcAft>
                <a:buClrTx/>
                <a:buSzTx/>
                <a:buFontTx/>
                <a:buNone/>
                <a:defRPr/>
              </a:pPr>
              <a:r>
                <a:rPr kumimoji="0" lang="zh-CN" altLang="en-US" b="0" i="0" u="none" strike="noStrike" kern="0" cap="none" spc="0" normalizeH="0" baseline="0" noProof="0" dirty="0">
                  <a:ln>
                    <a:noFill/>
                  </a:ln>
                  <a:solidFill>
                    <a:srgbClr val="C00000"/>
                  </a:solidFill>
                  <a:effectLst/>
                  <a:uLnTx/>
                  <a:uFillTx/>
                  <a:latin typeface="思源宋体 CN" panose="02020400000000000000" pitchFamily="18" charset="-122"/>
                  <a:ea typeface="思源宋体 CN" panose="02020400000000000000" pitchFamily="18" charset="-122"/>
                </a:rPr>
                <a:t> </a:t>
              </a:r>
              <a:endParaRPr kumimoji="0" lang="zh-CN" altLang="en-US" b="0" i="0" u="none" strike="noStrike" kern="0" cap="none" spc="0" normalizeH="0" baseline="0" noProof="0" dirty="0">
                <a:ln>
                  <a:noFill/>
                </a:ln>
                <a:solidFill>
                  <a:srgbClr val="C00000"/>
                </a:solidFill>
                <a:effectLst/>
                <a:uLnTx/>
                <a:uFillTx/>
                <a:latin typeface="思源宋体 CN" panose="02020400000000000000" pitchFamily="18" charset="-122"/>
                <a:ea typeface="思源宋体 CN" panose="02020400000000000000" pitchFamily="18" charset="-122"/>
              </a:endParaRPr>
            </a:p>
          </p:txBody>
        </p:sp>
        <p:grpSp>
          <p:nvGrpSpPr>
            <p:cNvPr id="6" name="组合 5"/>
            <p:cNvGrpSpPr/>
            <p:nvPr/>
          </p:nvGrpSpPr>
          <p:grpSpPr>
            <a:xfrm rot="16200000">
              <a:off x="5902353" y="-1473796"/>
              <a:ext cx="347395" cy="6998429"/>
              <a:chOff x="1861559" y="2468597"/>
              <a:chExt cx="1872222" cy="6739325"/>
            </a:xfrm>
          </p:grpSpPr>
          <p:sp>
            <p:nvSpPr>
              <p:cNvPr id="7" name="圆角矩形 10"/>
              <p:cNvSpPr/>
              <p:nvPr/>
            </p:nvSpPr>
            <p:spPr>
              <a:xfrm>
                <a:off x="1861559" y="2468597"/>
                <a:ext cx="1872217" cy="77469"/>
              </a:xfrm>
              <a:prstGeom prst="roundRect">
                <a:avLst>
                  <a:gd name="adj" fmla="val 50000"/>
                </a:avLst>
              </a:prstGeom>
              <a:gradFill>
                <a:gsLst>
                  <a:gs pos="48000">
                    <a:srgbClr val="D92411"/>
                  </a:gs>
                  <a:gs pos="0">
                    <a:srgbClr val="E3882D"/>
                  </a:gs>
                </a:gsLst>
                <a:lin ang="18900000" scaled="1"/>
              </a:gradFill>
              <a:ln w="25400" cap="flat" cmpd="sng" algn="ctr">
                <a:noFill/>
                <a:prstDash val="solid"/>
              </a:ln>
              <a:effectLst/>
            </p:spPr>
            <p:txBody>
              <a:bodyPr rtlCol="0" anchor="ctr"/>
              <a:lstStyle/>
              <a:p>
                <a:pPr marL="0" marR="0" lvl="0" indent="0" algn="ctr" defTabSz="1219200" eaLnBrk="1" fontAlgn="auto" latinLnBrk="0" hangingPunct="1">
                  <a:lnSpc>
                    <a:spcPct val="100000"/>
                  </a:lnSpc>
                  <a:spcBef>
                    <a:spcPts val="0"/>
                  </a:spcBef>
                  <a:spcAft>
                    <a:spcPts val="0"/>
                  </a:spcAft>
                  <a:buClrTx/>
                  <a:buSzTx/>
                  <a:buFontTx/>
                  <a:buNone/>
                  <a:defRPr/>
                </a:pPr>
                <a:endParaRPr kumimoji="0" lang="zh-CN" altLang="en-US" sz="2000" b="0" i="0" u="none" strike="noStrike" kern="0" cap="none" spc="0" normalizeH="0" baseline="0" noProof="0" dirty="0">
                  <a:ln>
                    <a:noFill/>
                  </a:ln>
                  <a:solidFill>
                    <a:prstClr val="white"/>
                  </a:solidFill>
                  <a:effectLst/>
                  <a:uLnTx/>
                  <a:uFillTx/>
                  <a:latin typeface="思源宋体 CN" panose="02020400000000000000" pitchFamily="18" charset="-122"/>
                  <a:ea typeface="思源宋体 CN" panose="02020400000000000000" pitchFamily="18" charset="-122"/>
                  <a:cs typeface="+mn-cs"/>
                </a:endParaRPr>
              </a:p>
            </p:txBody>
          </p:sp>
          <p:sp>
            <p:nvSpPr>
              <p:cNvPr id="8" name="圆角矩形 11"/>
              <p:cNvSpPr/>
              <p:nvPr/>
            </p:nvSpPr>
            <p:spPr>
              <a:xfrm>
                <a:off x="1861581" y="9130453"/>
                <a:ext cx="1872200" cy="77469"/>
              </a:xfrm>
              <a:prstGeom prst="roundRect">
                <a:avLst>
                  <a:gd name="adj" fmla="val 50000"/>
                </a:avLst>
              </a:prstGeom>
              <a:gradFill>
                <a:gsLst>
                  <a:gs pos="3000">
                    <a:srgbClr val="FF1923"/>
                  </a:gs>
                  <a:gs pos="100000">
                    <a:srgbClr val="FF1923"/>
                  </a:gs>
                </a:gsLst>
                <a:lin ang="0" scaled="0"/>
              </a:gradFill>
              <a:ln w="25400" cap="flat" cmpd="sng" algn="ctr">
                <a:noFill/>
                <a:prstDash val="solid"/>
              </a:ln>
              <a:effectLst/>
            </p:spPr>
            <p:txBody>
              <a:bodyPr rtlCol="0" anchor="ctr"/>
              <a:lstStyle/>
              <a:p>
                <a:pPr marL="0" marR="0" lvl="0" indent="0" algn="ctr" defTabSz="1219200" eaLnBrk="1" fontAlgn="auto" latinLnBrk="0" hangingPunct="1">
                  <a:lnSpc>
                    <a:spcPct val="100000"/>
                  </a:lnSpc>
                  <a:spcBef>
                    <a:spcPts val="0"/>
                  </a:spcBef>
                  <a:spcAft>
                    <a:spcPts val="0"/>
                  </a:spcAft>
                  <a:buClrTx/>
                  <a:buSzTx/>
                  <a:buFontTx/>
                  <a:buNone/>
                  <a:defRPr/>
                </a:pPr>
                <a:endParaRPr kumimoji="0" lang="zh-CN" altLang="en-US" sz="2000" b="0" i="0" u="none" strike="noStrike" kern="0" cap="none" spc="0" normalizeH="0" baseline="0" noProof="0" dirty="0">
                  <a:ln>
                    <a:noFill/>
                  </a:ln>
                  <a:solidFill>
                    <a:prstClr val="white"/>
                  </a:solidFill>
                  <a:effectLst/>
                  <a:uLnTx/>
                  <a:uFillTx/>
                  <a:latin typeface="思源宋体 CN" panose="02020400000000000000" pitchFamily="18" charset="-122"/>
                  <a:ea typeface="思源宋体 CN" panose="02020400000000000000" pitchFamily="18" charset="-122"/>
                  <a:cs typeface="+mn-cs"/>
                </a:endParaRPr>
              </a:p>
            </p:txBody>
          </p:sp>
        </p:grpSp>
        <p:sp>
          <p:nvSpPr>
            <p:cNvPr id="9" name="TextBox 20"/>
            <p:cNvSpPr txBox="1"/>
            <p:nvPr/>
          </p:nvSpPr>
          <p:spPr>
            <a:xfrm>
              <a:off x="2837939" y="1805906"/>
              <a:ext cx="649192" cy="449580"/>
            </a:xfrm>
            <a:prstGeom prst="rect">
              <a:avLst/>
            </a:prstGeom>
            <a:gradFill flip="none" rotWithShape="1">
              <a:gsLst>
                <a:gs pos="48000">
                  <a:srgbClr val="D92411"/>
                </a:gs>
                <a:gs pos="0">
                  <a:srgbClr val="E3882D"/>
                </a:gs>
              </a:gsLst>
              <a:lin ang="18900000" scaled="1"/>
              <a:tileRect/>
            </a:gradFill>
            <a:ln w="7938" cap="flat">
              <a:noFill/>
              <a:prstDash val="solid"/>
              <a:miter lim="800000"/>
            </a:ln>
          </p:spPr>
          <p:txBody>
            <a:bodyPr vert="horz" wrap="square" lIns="121920" tIns="60960" rIns="121920" bIns="60960" numCol="1" anchor="t" anchorCtr="0" compatLnSpc="1"/>
            <a:lstStyle>
              <a:defPPr>
                <a:defRPr lang="zh-CN"/>
              </a:defPPr>
              <a:lvl1pPr defTabSz="1219200" fontAlgn="base">
                <a:spcBef>
                  <a:spcPct val="0"/>
                </a:spcBef>
                <a:spcAft>
                  <a:spcPct val="0"/>
                </a:spcAft>
                <a:defRPr sz="2135" kern="0">
                  <a:solidFill>
                    <a:srgbClr val="000000"/>
                  </a:solidFill>
                  <a:latin typeface="字魂105号-简雅黑" panose="00000500000000000000" pitchFamily="2" charset="-122"/>
                  <a:ea typeface="字魂105号-简雅黑" panose="00000500000000000000" pitchFamily="2" charset="-122"/>
                </a:defRPr>
              </a:lvl1pPr>
            </a:lstStyle>
            <a:p>
              <a:r>
                <a:rPr lang="en-US" altLang="zh-CN" sz="2800" dirty="0">
                  <a:solidFill>
                    <a:schemeClr val="bg1"/>
                  </a:solidFill>
                  <a:latin typeface="思源宋体 CN" panose="02020400000000000000" pitchFamily="18" charset="-122"/>
                  <a:ea typeface="思源宋体 CN" panose="02020400000000000000" pitchFamily="18" charset="-122"/>
                </a:rPr>
                <a:t> </a:t>
              </a:r>
              <a:endParaRPr lang="en-US" altLang="zh-CN" sz="2800" dirty="0">
                <a:solidFill>
                  <a:schemeClr val="bg1"/>
                </a:solidFill>
                <a:latin typeface="思源宋体 CN" panose="02020400000000000000" pitchFamily="18" charset="-122"/>
                <a:ea typeface="思源宋体 CN" panose="02020400000000000000" pitchFamily="18" charset="-122"/>
              </a:endParaRPr>
            </a:p>
          </p:txBody>
        </p:sp>
        <p:sp>
          <p:nvSpPr>
            <p:cNvPr id="10" name="文本框 21"/>
            <p:cNvSpPr txBox="1">
              <a:spLocks noChangeArrowheads="1"/>
            </p:cNvSpPr>
            <p:nvPr/>
          </p:nvSpPr>
          <p:spPr bwMode="auto">
            <a:xfrm>
              <a:off x="2919887" y="1842358"/>
              <a:ext cx="51432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800">
                  <a:solidFill>
                    <a:schemeClr val="tx1"/>
                  </a:solidFill>
                  <a:latin typeface="Calibri" panose="020F0502020204030204" charset="0"/>
                  <a:ea typeface="宋体" panose="02010600030101010101" pitchFamily="2" charset="-122"/>
                </a:defRPr>
              </a:lvl1pPr>
              <a:lvl2pPr marL="742950" indent="-285750">
                <a:defRPr sz="2400">
                  <a:solidFill>
                    <a:schemeClr val="tx1"/>
                  </a:solidFill>
                  <a:latin typeface="Calibri" panose="020F0502020204030204" charset="0"/>
                  <a:ea typeface="宋体" panose="02010600030101010101" pitchFamily="2" charset="-122"/>
                </a:defRPr>
              </a:lvl2pPr>
              <a:lvl3pPr>
                <a:defRPr sz="2000">
                  <a:solidFill>
                    <a:schemeClr val="tx1"/>
                  </a:solidFill>
                  <a:latin typeface="Calibri" panose="020F0502020204030204" charset="0"/>
                  <a:ea typeface="宋体" panose="02010600030101010101" pitchFamily="2" charset="-122"/>
                </a:defRPr>
              </a:lvl3pPr>
              <a:lvl4pPr>
                <a:defRPr>
                  <a:solidFill>
                    <a:schemeClr val="tx1"/>
                  </a:solidFill>
                  <a:latin typeface="Calibri" panose="020F0502020204030204" charset="0"/>
                  <a:ea typeface="宋体" panose="02010600030101010101" pitchFamily="2" charset="-122"/>
                </a:defRPr>
              </a:lvl4pPr>
              <a:lvl5pPr>
                <a:defRPr>
                  <a:solidFill>
                    <a:schemeClr val="tx1"/>
                  </a:solidFill>
                  <a:latin typeface="Calibri" panose="020F0502020204030204" charset="0"/>
                  <a:ea typeface="宋体" panose="02010600030101010101" pitchFamily="2" charset="-122"/>
                </a:defRPr>
              </a:lvl5pPr>
              <a:lvl6pPr eaLnBrk="0" fontAlgn="base" hangingPunct="0">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eaLnBrk="0" fontAlgn="base" hangingPunct="0">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eaLnBrk="0" fontAlgn="base" hangingPunct="0">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eaLnBrk="0" fontAlgn="base" hangingPunct="0">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lvl="0" algn="ctr"/>
              <a:r>
                <a:rPr lang="en-US" altLang="zh-CN" sz="2000" b="1" dirty="0">
                  <a:solidFill>
                    <a:schemeClr val="bg1"/>
                  </a:solidFill>
                  <a:latin typeface="思源宋体 CN" panose="02020400000000000000" pitchFamily="18" charset="-122"/>
                  <a:ea typeface="思源宋体 CN" panose="02020400000000000000" pitchFamily="18" charset="-122"/>
                  <a:cs typeface="+mn-ea"/>
                  <a:sym typeface="+mn-lt"/>
                </a:rPr>
                <a:t>03</a:t>
              </a:r>
              <a:endParaRPr lang="en-US" altLang="zh-CN" sz="2000" b="1" dirty="0">
                <a:solidFill>
                  <a:schemeClr val="bg1"/>
                </a:solidFill>
                <a:latin typeface="思源宋体 CN" panose="02020400000000000000" pitchFamily="18" charset="-122"/>
                <a:ea typeface="思源宋体 CN" panose="02020400000000000000" pitchFamily="18" charset="-122"/>
                <a:cs typeface="+mn-ea"/>
                <a:sym typeface="+mn-lt"/>
              </a:endParaRPr>
            </a:p>
          </p:txBody>
        </p:sp>
        <p:sp>
          <p:nvSpPr>
            <p:cNvPr id="11" name="文本框 21"/>
            <p:cNvSpPr txBox="1">
              <a:spLocks noChangeArrowheads="1"/>
            </p:cNvSpPr>
            <p:nvPr/>
          </p:nvSpPr>
          <p:spPr bwMode="auto">
            <a:xfrm>
              <a:off x="2209732" y="1814505"/>
              <a:ext cx="6511375"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800">
                  <a:solidFill>
                    <a:schemeClr val="tx1"/>
                  </a:solidFill>
                  <a:latin typeface="Calibri" panose="020F0502020204030204" charset="0"/>
                  <a:ea typeface="宋体" panose="02010600030101010101" pitchFamily="2" charset="-122"/>
                </a:defRPr>
              </a:lvl1pPr>
              <a:lvl2pPr marL="742950" indent="-285750">
                <a:defRPr sz="2400">
                  <a:solidFill>
                    <a:schemeClr val="tx1"/>
                  </a:solidFill>
                  <a:latin typeface="Calibri" panose="020F0502020204030204" charset="0"/>
                  <a:ea typeface="宋体" panose="02010600030101010101" pitchFamily="2" charset="-122"/>
                </a:defRPr>
              </a:lvl2pPr>
              <a:lvl3pPr>
                <a:defRPr sz="2000">
                  <a:solidFill>
                    <a:schemeClr val="tx1"/>
                  </a:solidFill>
                  <a:latin typeface="Calibri" panose="020F0502020204030204" charset="0"/>
                  <a:ea typeface="宋体" panose="02010600030101010101" pitchFamily="2" charset="-122"/>
                </a:defRPr>
              </a:lvl3pPr>
              <a:lvl4pPr>
                <a:defRPr>
                  <a:solidFill>
                    <a:schemeClr val="tx1"/>
                  </a:solidFill>
                  <a:latin typeface="Calibri" panose="020F0502020204030204" charset="0"/>
                  <a:ea typeface="宋体" panose="02010600030101010101" pitchFamily="2" charset="-122"/>
                </a:defRPr>
              </a:lvl4pPr>
              <a:lvl5pPr>
                <a:defRPr>
                  <a:solidFill>
                    <a:schemeClr val="tx1"/>
                  </a:solidFill>
                  <a:latin typeface="Calibri" panose="020F0502020204030204" charset="0"/>
                  <a:ea typeface="宋体" panose="02010600030101010101" pitchFamily="2" charset="-122"/>
                </a:defRPr>
              </a:lvl5pPr>
              <a:lvl6pPr eaLnBrk="0" fontAlgn="base" hangingPunct="0">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eaLnBrk="0" fontAlgn="base" hangingPunct="0">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eaLnBrk="0" fontAlgn="base" hangingPunct="0">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eaLnBrk="0" fontAlgn="base" hangingPunct="0">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lvl="0" algn="ctr">
                <a:defRPr/>
              </a:pPr>
              <a:endParaRPr lang="en-US" altLang="zh-CN" sz="2400" kern="0" dirty="0">
                <a:solidFill>
                  <a:srgbClr val="C00000"/>
                </a:solidFill>
                <a:latin typeface="思源宋体 CN" panose="02020400000000000000" pitchFamily="18" charset="-122"/>
                <a:ea typeface="思源宋体 CN" panose="02020400000000000000" pitchFamily="18" charset="-122"/>
                <a:sym typeface="字魂59号-创粗黑" pitchFamily="2" charset="-122"/>
              </a:endParaRPr>
            </a:p>
          </p:txBody>
        </p:sp>
      </p:grpSp>
      <p:pic>
        <p:nvPicPr>
          <p:cNvPr id="14" name="图片 13" descr="千库网_劳动节建筑工人施工剪影_元素编号13044892"/>
          <p:cNvPicPr>
            <a:picLocks noChangeAspect="1"/>
          </p:cNvPicPr>
          <p:nvPr/>
        </p:nvPicPr>
        <p:blipFill>
          <a:blip r:embed="rId1"/>
          <a:srcRect l="7010" t="22667" b="17292"/>
          <a:stretch>
            <a:fillRect/>
          </a:stretch>
        </p:blipFill>
        <p:spPr>
          <a:xfrm>
            <a:off x="9525" y="3992880"/>
            <a:ext cx="3790315" cy="2447290"/>
          </a:xfrm>
          <a:prstGeom prst="rect">
            <a:avLst/>
          </a:prstGeom>
        </p:spPr>
      </p:pic>
      <p:sp>
        <p:nvSpPr>
          <p:cNvPr id="82" name="Oval 44"/>
          <p:cNvSpPr/>
          <p:nvPr/>
        </p:nvSpPr>
        <p:spPr bwMode="auto">
          <a:xfrm>
            <a:off x="762470" y="2030118"/>
            <a:ext cx="1693436" cy="1693436"/>
          </a:xfrm>
          <a:prstGeom prst="ellipse">
            <a:avLst/>
          </a:prstGeom>
          <a:noFill/>
          <a:ln w="19050">
            <a:noFill/>
            <a:round/>
          </a:ln>
        </p:spPr>
        <p:txBody>
          <a:bodyPr rot="0" spcFirstLastPara="0" vert="horz" wrap="none" lIns="121920" tIns="60960" rIns="121920" bIns="60960" anchor="b" anchorCtr="1" forceAA="0" compatLnSpc="1">
            <a:noAutofit/>
          </a:bodyPr>
          <a:lstStyle/>
          <a:p>
            <a:pPr algn="ctr"/>
            <a:r>
              <a:rPr lang="zh-CN" altLang="en-US" sz="7200" b="1" spc="300" dirty="0">
                <a:solidFill>
                  <a:srgbClr val="C00000"/>
                </a:solidFill>
                <a:latin typeface="思源黑体 Heavy" panose="020B0A00000000000000" charset="-122"/>
                <a:ea typeface="思源黑体 Heavy" panose="020B0A00000000000000" charset="-122"/>
                <a:cs typeface="思源黑体 Heavy" panose="020B0A00000000000000" charset="-122"/>
                <a:sym typeface="+mn-lt"/>
              </a:rPr>
              <a:t>目录 </a:t>
            </a:r>
            <a:br>
              <a:rPr lang="zh-CN" altLang="en-US" sz="7200" b="1" spc="300" dirty="0">
                <a:solidFill>
                  <a:srgbClr val="C00000"/>
                </a:solidFill>
                <a:latin typeface="思源黑体 Heavy" panose="020B0A00000000000000" charset="-122"/>
                <a:ea typeface="思源黑体 Heavy" panose="020B0A00000000000000" charset="-122"/>
                <a:cs typeface="思源黑体 Heavy" panose="020B0A00000000000000" charset="-122"/>
                <a:sym typeface="+mn-lt"/>
              </a:rPr>
            </a:br>
            <a:r>
              <a:rPr lang="en-US" altLang="zh-CN" sz="3200" b="1" spc="300" dirty="0">
                <a:solidFill>
                  <a:srgbClr val="C00000"/>
                </a:solidFill>
                <a:latin typeface="思源黑体 Heavy" panose="020B0A00000000000000" charset="-122"/>
                <a:ea typeface="思源黑体 Heavy" panose="020B0A00000000000000" charset="-122"/>
                <a:cs typeface="思源黑体 Heavy" panose="020B0A00000000000000" charset="-122"/>
                <a:sym typeface="+mn-lt"/>
              </a:rPr>
              <a:t>CONTENT</a:t>
            </a:r>
            <a:endParaRPr lang="en-US" altLang="zh-CN" sz="3200" b="1" spc="300" dirty="0">
              <a:solidFill>
                <a:srgbClr val="C00000"/>
              </a:solidFill>
              <a:latin typeface="思源黑体 Heavy" panose="020B0A00000000000000" charset="-122"/>
              <a:ea typeface="思源黑体 Heavy" panose="020B0A00000000000000" charset="-122"/>
              <a:cs typeface="思源黑体 Heavy" panose="020B0A00000000000000" charset="-122"/>
              <a:sym typeface="+mn-lt"/>
            </a:endParaRPr>
          </a:p>
        </p:txBody>
      </p:sp>
      <p:grpSp>
        <p:nvGrpSpPr>
          <p:cNvPr id="61" name="组合 60"/>
          <p:cNvGrpSpPr/>
          <p:nvPr/>
        </p:nvGrpSpPr>
        <p:grpSpPr>
          <a:xfrm>
            <a:off x="3257458" y="638498"/>
            <a:ext cx="6998429" cy="474276"/>
            <a:chOff x="2576836" y="1802399"/>
            <a:chExt cx="6998429" cy="474276"/>
          </a:xfrm>
        </p:grpSpPr>
        <p:sp>
          <p:nvSpPr>
            <p:cNvPr id="62" name="TextBox 35"/>
            <p:cNvSpPr txBox="1"/>
            <p:nvPr/>
          </p:nvSpPr>
          <p:spPr>
            <a:xfrm rot="16200000">
              <a:off x="5836042" y="-1427425"/>
              <a:ext cx="448412" cy="6908059"/>
            </a:xfrm>
            <a:prstGeom prst="rect">
              <a:avLst/>
            </a:prstGeom>
            <a:solidFill>
              <a:schemeClr val="bg1"/>
            </a:solidFill>
            <a:ln w="9525" cap="flat" cmpd="sng" algn="ctr">
              <a:solidFill>
                <a:srgbClr val="C00000"/>
              </a:solidFill>
              <a:prstDash val="solid"/>
              <a:miter lim="800000"/>
            </a:ln>
            <a:effectLst>
              <a:innerShdw blurRad="127000" dist="88900" dir="18900000">
                <a:prstClr val="black">
                  <a:alpha val="38000"/>
                </a:prstClr>
              </a:innerShdw>
            </a:effectLst>
          </p:spPr>
          <p:txBody>
            <a:bodyPr vert="eaVert" lIns="0" tIns="0" rIns="0" bIns="360000" anchor="ctr"/>
            <a:lstStyle>
              <a:defPPr>
                <a:defRPr lang="zh-CN"/>
              </a:defPPr>
              <a:lvl1pPr algn="ctr">
                <a:defRPr sz="3200" kern="0">
                  <a:solidFill>
                    <a:prstClr val="white"/>
                  </a:solidFill>
                  <a:latin typeface="Calibri" panose="020F0502020204030204"/>
                  <a:ea typeface="宋体" panose="02010600030101010101" pitchFamily="2" charset="-122"/>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marL="0" marR="0" lvl="0" indent="0" algn="ctr" defTabSz="1219200" eaLnBrk="1" fontAlgn="auto" latinLnBrk="0" hangingPunct="1">
                <a:lnSpc>
                  <a:spcPct val="100000"/>
                </a:lnSpc>
                <a:spcBef>
                  <a:spcPts val="0"/>
                </a:spcBef>
                <a:spcAft>
                  <a:spcPts val="0"/>
                </a:spcAft>
                <a:buClrTx/>
                <a:buSzTx/>
                <a:buFontTx/>
                <a:buNone/>
                <a:defRPr/>
              </a:pPr>
              <a:r>
                <a:rPr kumimoji="0" lang="zh-CN" altLang="en-US" b="0" i="0" u="none" strike="noStrike" kern="0" cap="none" spc="0" normalizeH="0" baseline="0" noProof="0" dirty="0">
                  <a:ln>
                    <a:noFill/>
                  </a:ln>
                  <a:solidFill>
                    <a:srgbClr val="C00000"/>
                  </a:solidFill>
                  <a:effectLst/>
                  <a:uLnTx/>
                  <a:uFillTx/>
                  <a:latin typeface="思源宋体 CN" panose="02020400000000000000" pitchFamily="18" charset="-122"/>
                  <a:ea typeface="思源宋体 CN" panose="02020400000000000000" pitchFamily="18" charset="-122"/>
                </a:rPr>
                <a:t> </a:t>
              </a:r>
              <a:endParaRPr kumimoji="0" lang="zh-CN" altLang="en-US" b="0" i="0" u="none" strike="noStrike" kern="0" cap="none" spc="0" normalizeH="0" baseline="0" noProof="0" dirty="0">
                <a:ln>
                  <a:noFill/>
                </a:ln>
                <a:solidFill>
                  <a:srgbClr val="C00000"/>
                </a:solidFill>
                <a:effectLst/>
                <a:uLnTx/>
                <a:uFillTx/>
                <a:latin typeface="思源宋体 CN" panose="02020400000000000000" pitchFamily="18" charset="-122"/>
                <a:ea typeface="思源宋体 CN" panose="02020400000000000000" pitchFamily="18" charset="-122"/>
              </a:endParaRPr>
            </a:p>
          </p:txBody>
        </p:sp>
        <p:grpSp>
          <p:nvGrpSpPr>
            <p:cNvPr id="63" name="组合 62"/>
            <p:cNvGrpSpPr/>
            <p:nvPr/>
          </p:nvGrpSpPr>
          <p:grpSpPr>
            <a:xfrm rot="16200000">
              <a:off x="5902353" y="-1473796"/>
              <a:ext cx="347395" cy="6998429"/>
              <a:chOff x="1861559" y="2468597"/>
              <a:chExt cx="1872222" cy="6739325"/>
            </a:xfrm>
          </p:grpSpPr>
          <p:sp>
            <p:nvSpPr>
              <p:cNvPr id="67" name="圆角矩形 10"/>
              <p:cNvSpPr/>
              <p:nvPr/>
            </p:nvSpPr>
            <p:spPr>
              <a:xfrm>
                <a:off x="1861559" y="2468597"/>
                <a:ext cx="1872217" cy="77469"/>
              </a:xfrm>
              <a:prstGeom prst="roundRect">
                <a:avLst>
                  <a:gd name="adj" fmla="val 50000"/>
                </a:avLst>
              </a:prstGeom>
              <a:gradFill>
                <a:gsLst>
                  <a:gs pos="48000">
                    <a:srgbClr val="D92411"/>
                  </a:gs>
                  <a:gs pos="0">
                    <a:srgbClr val="E3882D"/>
                  </a:gs>
                </a:gsLst>
                <a:lin ang="18900000" scaled="1"/>
              </a:gradFill>
              <a:ln w="25400" cap="flat" cmpd="sng" algn="ctr">
                <a:noFill/>
                <a:prstDash val="solid"/>
              </a:ln>
              <a:effectLst/>
            </p:spPr>
            <p:txBody>
              <a:bodyPr rtlCol="0" anchor="ctr"/>
              <a:lstStyle/>
              <a:p>
                <a:pPr marL="0" marR="0" lvl="0" indent="0" algn="ctr" defTabSz="1219200" eaLnBrk="1" fontAlgn="auto" latinLnBrk="0" hangingPunct="1">
                  <a:lnSpc>
                    <a:spcPct val="100000"/>
                  </a:lnSpc>
                  <a:spcBef>
                    <a:spcPts val="0"/>
                  </a:spcBef>
                  <a:spcAft>
                    <a:spcPts val="0"/>
                  </a:spcAft>
                  <a:buClrTx/>
                  <a:buSzTx/>
                  <a:buFontTx/>
                  <a:buNone/>
                  <a:defRPr/>
                </a:pPr>
                <a:endParaRPr kumimoji="0" lang="zh-CN" altLang="en-US" sz="2000" b="0" i="0" u="none" strike="noStrike" kern="0" cap="none" spc="0" normalizeH="0" baseline="0" noProof="0" dirty="0">
                  <a:ln>
                    <a:noFill/>
                  </a:ln>
                  <a:solidFill>
                    <a:prstClr val="white"/>
                  </a:solidFill>
                  <a:effectLst/>
                  <a:uLnTx/>
                  <a:uFillTx/>
                  <a:latin typeface="思源宋体 CN" panose="02020400000000000000" pitchFamily="18" charset="-122"/>
                  <a:ea typeface="思源宋体 CN" panose="02020400000000000000" pitchFamily="18" charset="-122"/>
                  <a:cs typeface="+mn-cs"/>
                </a:endParaRPr>
              </a:p>
            </p:txBody>
          </p:sp>
          <p:sp>
            <p:nvSpPr>
              <p:cNvPr id="68" name="圆角矩形 11"/>
              <p:cNvSpPr/>
              <p:nvPr/>
            </p:nvSpPr>
            <p:spPr>
              <a:xfrm>
                <a:off x="1861581" y="9130453"/>
                <a:ext cx="1872200" cy="77469"/>
              </a:xfrm>
              <a:prstGeom prst="roundRect">
                <a:avLst>
                  <a:gd name="adj" fmla="val 50000"/>
                </a:avLst>
              </a:prstGeom>
              <a:gradFill>
                <a:gsLst>
                  <a:gs pos="3000">
                    <a:srgbClr val="FF1923"/>
                  </a:gs>
                  <a:gs pos="100000">
                    <a:srgbClr val="FF1923"/>
                  </a:gs>
                </a:gsLst>
                <a:lin ang="0" scaled="0"/>
              </a:gradFill>
              <a:ln w="25400" cap="flat" cmpd="sng" algn="ctr">
                <a:noFill/>
                <a:prstDash val="solid"/>
              </a:ln>
              <a:effectLst/>
            </p:spPr>
            <p:txBody>
              <a:bodyPr rtlCol="0" anchor="ctr"/>
              <a:lstStyle/>
              <a:p>
                <a:pPr marL="0" marR="0" lvl="0" indent="0" algn="ctr" defTabSz="1219200" eaLnBrk="1" fontAlgn="auto" latinLnBrk="0" hangingPunct="1">
                  <a:lnSpc>
                    <a:spcPct val="100000"/>
                  </a:lnSpc>
                  <a:spcBef>
                    <a:spcPts val="0"/>
                  </a:spcBef>
                  <a:spcAft>
                    <a:spcPts val="0"/>
                  </a:spcAft>
                  <a:buClrTx/>
                  <a:buSzTx/>
                  <a:buFontTx/>
                  <a:buNone/>
                  <a:defRPr/>
                </a:pPr>
                <a:endParaRPr kumimoji="0" lang="zh-CN" altLang="en-US" sz="2000" b="0" i="0" u="none" strike="noStrike" kern="0" cap="none" spc="0" normalizeH="0" baseline="0" noProof="0" dirty="0">
                  <a:ln>
                    <a:noFill/>
                  </a:ln>
                  <a:solidFill>
                    <a:prstClr val="white"/>
                  </a:solidFill>
                  <a:effectLst/>
                  <a:uLnTx/>
                  <a:uFillTx/>
                  <a:latin typeface="思源宋体 CN" panose="02020400000000000000" pitchFamily="18" charset="-122"/>
                  <a:ea typeface="思源宋体 CN" panose="02020400000000000000" pitchFamily="18" charset="-122"/>
                  <a:cs typeface="+mn-cs"/>
                </a:endParaRPr>
              </a:p>
            </p:txBody>
          </p:sp>
        </p:grpSp>
        <p:sp>
          <p:nvSpPr>
            <p:cNvPr id="64" name="TextBox 20"/>
            <p:cNvSpPr txBox="1"/>
            <p:nvPr/>
          </p:nvSpPr>
          <p:spPr>
            <a:xfrm>
              <a:off x="2837939" y="1805906"/>
              <a:ext cx="649192" cy="449580"/>
            </a:xfrm>
            <a:prstGeom prst="rect">
              <a:avLst/>
            </a:prstGeom>
            <a:gradFill flip="none" rotWithShape="1">
              <a:gsLst>
                <a:gs pos="48000">
                  <a:srgbClr val="D92411"/>
                </a:gs>
                <a:gs pos="0">
                  <a:srgbClr val="E3882D"/>
                </a:gs>
              </a:gsLst>
              <a:lin ang="18900000" scaled="1"/>
              <a:tileRect/>
            </a:gradFill>
            <a:ln w="7938" cap="flat">
              <a:noFill/>
              <a:prstDash val="solid"/>
              <a:miter lim="800000"/>
            </a:ln>
          </p:spPr>
          <p:txBody>
            <a:bodyPr vert="horz" wrap="square" lIns="121920" tIns="60960" rIns="121920" bIns="60960" numCol="1" anchor="t" anchorCtr="0" compatLnSpc="1"/>
            <a:lstStyle>
              <a:defPPr>
                <a:defRPr lang="zh-CN"/>
              </a:defPPr>
              <a:lvl1pPr defTabSz="1219200" fontAlgn="base">
                <a:spcBef>
                  <a:spcPct val="0"/>
                </a:spcBef>
                <a:spcAft>
                  <a:spcPct val="0"/>
                </a:spcAft>
                <a:defRPr sz="2135" kern="0">
                  <a:solidFill>
                    <a:srgbClr val="000000"/>
                  </a:solidFill>
                  <a:latin typeface="字魂105号-简雅黑" panose="00000500000000000000" pitchFamily="2" charset="-122"/>
                  <a:ea typeface="字魂105号-简雅黑" panose="00000500000000000000" pitchFamily="2" charset="-122"/>
                </a:defRPr>
              </a:lvl1pPr>
            </a:lstStyle>
            <a:p>
              <a:r>
                <a:rPr lang="en-US" altLang="zh-CN" sz="2800" dirty="0">
                  <a:solidFill>
                    <a:schemeClr val="bg1"/>
                  </a:solidFill>
                  <a:latin typeface="思源宋体 CN" panose="02020400000000000000" pitchFamily="18" charset="-122"/>
                  <a:ea typeface="思源宋体 CN" panose="02020400000000000000" pitchFamily="18" charset="-122"/>
                </a:rPr>
                <a:t> </a:t>
              </a:r>
              <a:endParaRPr lang="en-US" altLang="zh-CN" sz="2800" dirty="0">
                <a:solidFill>
                  <a:schemeClr val="bg1"/>
                </a:solidFill>
                <a:latin typeface="思源宋体 CN" panose="02020400000000000000" pitchFamily="18" charset="-122"/>
                <a:ea typeface="思源宋体 CN" panose="02020400000000000000" pitchFamily="18" charset="-122"/>
              </a:endParaRPr>
            </a:p>
          </p:txBody>
        </p:sp>
        <p:sp>
          <p:nvSpPr>
            <p:cNvPr id="65" name="文本框 21"/>
            <p:cNvSpPr txBox="1">
              <a:spLocks noChangeArrowheads="1"/>
            </p:cNvSpPr>
            <p:nvPr/>
          </p:nvSpPr>
          <p:spPr bwMode="auto">
            <a:xfrm>
              <a:off x="2919887" y="1842358"/>
              <a:ext cx="51432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800">
                  <a:solidFill>
                    <a:schemeClr val="tx1"/>
                  </a:solidFill>
                  <a:latin typeface="Calibri" panose="020F0502020204030204" charset="0"/>
                  <a:ea typeface="宋体" panose="02010600030101010101" pitchFamily="2" charset="-122"/>
                </a:defRPr>
              </a:lvl1pPr>
              <a:lvl2pPr marL="742950" indent="-285750">
                <a:defRPr sz="2400">
                  <a:solidFill>
                    <a:schemeClr val="tx1"/>
                  </a:solidFill>
                  <a:latin typeface="Calibri" panose="020F0502020204030204" charset="0"/>
                  <a:ea typeface="宋体" panose="02010600030101010101" pitchFamily="2" charset="-122"/>
                </a:defRPr>
              </a:lvl2pPr>
              <a:lvl3pPr>
                <a:defRPr sz="2000">
                  <a:solidFill>
                    <a:schemeClr val="tx1"/>
                  </a:solidFill>
                  <a:latin typeface="Calibri" panose="020F0502020204030204" charset="0"/>
                  <a:ea typeface="宋体" panose="02010600030101010101" pitchFamily="2" charset="-122"/>
                </a:defRPr>
              </a:lvl3pPr>
              <a:lvl4pPr>
                <a:defRPr>
                  <a:solidFill>
                    <a:schemeClr val="tx1"/>
                  </a:solidFill>
                  <a:latin typeface="Calibri" panose="020F0502020204030204" charset="0"/>
                  <a:ea typeface="宋体" panose="02010600030101010101" pitchFamily="2" charset="-122"/>
                </a:defRPr>
              </a:lvl4pPr>
              <a:lvl5pPr>
                <a:defRPr>
                  <a:solidFill>
                    <a:schemeClr val="tx1"/>
                  </a:solidFill>
                  <a:latin typeface="Calibri" panose="020F0502020204030204" charset="0"/>
                  <a:ea typeface="宋体" panose="02010600030101010101" pitchFamily="2" charset="-122"/>
                </a:defRPr>
              </a:lvl5pPr>
              <a:lvl6pPr eaLnBrk="0" fontAlgn="base" hangingPunct="0">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eaLnBrk="0" fontAlgn="base" hangingPunct="0">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eaLnBrk="0" fontAlgn="base" hangingPunct="0">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eaLnBrk="0" fontAlgn="base" hangingPunct="0">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lvl="0" algn="ctr"/>
              <a:r>
                <a:rPr lang="en-US" altLang="zh-CN" sz="2000" b="1" dirty="0">
                  <a:solidFill>
                    <a:schemeClr val="bg1"/>
                  </a:solidFill>
                  <a:latin typeface="思源宋体 CN" panose="02020400000000000000" pitchFamily="18" charset="-122"/>
                  <a:ea typeface="思源宋体 CN" panose="02020400000000000000" pitchFamily="18" charset="-122"/>
                  <a:cs typeface="+mn-ea"/>
                  <a:sym typeface="+mn-lt"/>
                </a:rPr>
                <a:t>01</a:t>
              </a:r>
              <a:endParaRPr lang="en-US" altLang="zh-CN" sz="2000" b="1" dirty="0">
                <a:solidFill>
                  <a:schemeClr val="bg1"/>
                </a:solidFill>
                <a:latin typeface="思源宋体 CN" panose="02020400000000000000" pitchFamily="18" charset="-122"/>
                <a:ea typeface="思源宋体 CN" panose="02020400000000000000" pitchFamily="18" charset="-122"/>
                <a:cs typeface="+mn-ea"/>
                <a:sym typeface="+mn-lt"/>
              </a:endParaRPr>
            </a:p>
          </p:txBody>
        </p:sp>
        <p:sp>
          <p:nvSpPr>
            <p:cNvPr id="66" name="文本框 21"/>
            <p:cNvSpPr txBox="1">
              <a:spLocks noChangeArrowheads="1"/>
            </p:cNvSpPr>
            <p:nvPr/>
          </p:nvSpPr>
          <p:spPr bwMode="auto">
            <a:xfrm>
              <a:off x="2919887" y="1816300"/>
              <a:ext cx="6511375"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800">
                  <a:solidFill>
                    <a:schemeClr val="tx1"/>
                  </a:solidFill>
                  <a:latin typeface="Calibri" panose="020F0502020204030204" charset="0"/>
                  <a:ea typeface="宋体" panose="02010600030101010101" pitchFamily="2" charset="-122"/>
                </a:defRPr>
              </a:lvl1pPr>
              <a:lvl2pPr marL="742950" indent="-285750">
                <a:defRPr sz="2400">
                  <a:solidFill>
                    <a:schemeClr val="tx1"/>
                  </a:solidFill>
                  <a:latin typeface="Calibri" panose="020F0502020204030204" charset="0"/>
                  <a:ea typeface="宋体" panose="02010600030101010101" pitchFamily="2" charset="-122"/>
                </a:defRPr>
              </a:lvl2pPr>
              <a:lvl3pPr>
                <a:defRPr sz="2000">
                  <a:solidFill>
                    <a:schemeClr val="tx1"/>
                  </a:solidFill>
                  <a:latin typeface="Calibri" panose="020F0502020204030204" charset="0"/>
                  <a:ea typeface="宋体" panose="02010600030101010101" pitchFamily="2" charset="-122"/>
                </a:defRPr>
              </a:lvl3pPr>
              <a:lvl4pPr>
                <a:defRPr>
                  <a:solidFill>
                    <a:schemeClr val="tx1"/>
                  </a:solidFill>
                  <a:latin typeface="Calibri" panose="020F0502020204030204" charset="0"/>
                  <a:ea typeface="宋体" panose="02010600030101010101" pitchFamily="2" charset="-122"/>
                </a:defRPr>
              </a:lvl4pPr>
              <a:lvl5pPr>
                <a:defRPr>
                  <a:solidFill>
                    <a:schemeClr val="tx1"/>
                  </a:solidFill>
                  <a:latin typeface="Calibri" panose="020F0502020204030204" charset="0"/>
                  <a:ea typeface="宋体" panose="02010600030101010101" pitchFamily="2" charset="-122"/>
                </a:defRPr>
              </a:lvl5pPr>
              <a:lvl6pPr eaLnBrk="0" fontAlgn="base" hangingPunct="0">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eaLnBrk="0" fontAlgn="base" hangingPunct="0">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eaLnBrk="0" fontAlgn="base" hangingPunct="0">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eaLnBrk="0" fontAlgn="base" hangingPunct="0">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lvl="0" algn="ctr">
                <a:defRPr/>
              </a:pPr>
              <a:r>
                <a:rPr lang="zh-CN" altLang="en-US" sz="2400" kern="0">
                  <a:solidFill>
                    <a:srgbClr val="C00000"/>
                  </a:solidFill>
                  <a:latin typeface="思源宋体 CN" panose="02020400000000000000" pitchFamily="18" charset="-122"/>
                  <a:ea typeface="思源宋体 CN" panose="02020400000000000000" pitchFamily="18" charset="-122"/>
                  <a:cs typeface="思源黑体 Light" panose="020B0300000000000000" charset="-122"/>
                  <a:sym typeface="字魂59号-创粗黑" pitchFamily="2" charset="-122"/>
                </a:rPr>
                <a:t>学习</a:t>
              </a:r>
              <a:r>
                <a:rPr lang="en-US" altLang="zh-CN" sz="2400" kern="0">
                  <a:solidFill>
                    <a:srgbClr val="C00000"/>
                  </a:solidFill>
                  <a:latin typeface="思源宋体 CN" panose="02020400000000000000" pitchFamily="18" charset="-122"/>
                  <a:ea typeface="思源宋体 CN" panose="02020400000000000000" pitchFamily="18" charset="-122"/>
                  <a:cs typeface="思源黑体 Light" panose="020B0300000000000000" charset="-122"/>
                  <a:sym typeface="字魂59号-创粗黑" pitchFamily="2" charset="-122"/>
                </a:rPr>
                <a:t>2026</a:t>
              </a:r>
              <a:r>
                <a:rPr lang="zh-CN" altLang="en-US" sz="2400" kern="0">
                  <a:solidFill>
                    <a:srgbClr val="C00000"/>
                  </a:solidFill>
                  <a:latin typeface="思源宋体 CN" panose="02020400000000000000" pitchFamily="18" charset="-122"/>
                  <a:ea typeface="思源宋体 CN" panose="02020400000000000000" pitchFamily="18" charset="-122"/>
                  <a:cs typeface="思源黑体 Light" panose="020B0300000000000000" charset="-122"/>
                  <a:sym typeface="字魂59号-创粗黑" pitchFamily="2" charset="-122"/>
                </a:rPr>
                <a:t>年</a:t>
              </a:r>
              <a:r>
                <a:rPr lang="zh-CN" altLang="en-US" sz="2400" kern="0" dirty="0">
                  <a:solidFill>
                    <a:srgbClr val="C00000"/>
                  </a:solidFill>
                  <a:latin typeface="思源宋体 CN" panose="02020400000000000000" pitchFamily="18" charset="-122"/>
                  <a:ea typeface="思源宋体 CN" panose="02020400000000000000" pitchFamily="18" charset="-122"/>
                  <a:cs typeface="思源黑体 Light" panose="020B0300000000000000" charset="-122"/>
                  <a:sym typeface="字魂59号-创粗黑" pitchFamily="2" charset="-122"/>
                </a:rPr>
                <a:t>全国安全生产月通知</a:t>
              </a:r>
              <a:endParaRPr lang="zh-CN" altLang="en-US" sz="2400" kern="0" dirty="0">
                <a:solidFill>
                  <a:srgbClr val="C00000"/>
                </a:solidFill>
                <a:latin typeface="思源宋体 CN" panose="02020400000000000000" pitchFamily="18" charset="-122"/>
                <a:ea typeface="思源宋体 CN" panose="02020400000000000000" pitchFamily="18" charset="-122"/>
                <a:cs typeface="思源黑体 Light" panose="020B0300000000000000" charset="-122"/>
                <a:sym typeface="字魂59号-创粗黑" pitchFamily="2" charset="-122"/>
              </a:endParaRPr>
            </a:p>
          </p:txBody>
        </p:sp>
      </p:grpSp>
      <p:sp>
        <p:nvSpPr>
          <p:cNvPr id="70" name="TextBox 35"/>
          <p:cNvSpPr txBox="1"/>
          <p:nvPr/>
        </p:nvSpPr>
        <p:spPr>
          <a:xfrm rot="16200000">
            <a:off x="6516664" y="-1971549"/>
            <a:ext cx="448412" cy="6908059"/>
          </a:xfrm>
          <a:prstGeom prst="rect">
            <a:avLst/>
          </a:prstGeom>
          <a:solidFill>
            <a:schemeClr val="bg1"/>
          </a:solidFill>
          <a:ln w="9525" cap="flat" cmpd="sng" algn="ctr">
            <a:solidFill>
              <a:srgbClr val="C00000"/>
            </a:solidFill>
            <a:prstDash val="solid"/>
            <a:miter lim="800000"/>
          </a:ln>
          <a:effectLst>
            <a:innerShdw blurRad="127000" dist="88900" dir="18900000">
              <a:prstClr val="black">
                <a:alpha val="38000"/>
              </a:prstClr>
            </a:innerShdw>
          </a:effectLst>
        </p:spPr>
        <p:txBody>
          <a:bodyPr vert="eaVert" lIns="0" tIns="0" rIns="0" bIns="360000" anchor="ctr"/>
          <a:lstStyle>
            <a:defPPr>
              <a:defRPr lang="zh-CN"/>
            </a:defPPr>
            <a:lvl1pPr algn="ctr">
              <a:defRPr sz="3200" kern="0">
                <a:solidFill>
                  <a:prstClr val="white"/>
                </a:solidFill>
                <a:latin typeface="Calibri" panose="020F0502020204030204"/>
                <a:ea typeface="宋体" panose="02010600030101010101" pitchFamily="2" charset="-122"/>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marL="0" marR="0" lvl="0" indent="0" algn="ctr" defTabSz="1219200" eaLnBrk="1" fontAlgn="auto" latinLnBrk="0" hangingPunct="1">
              <a:lnSpc>
                <a:spcPct val="100000"/>
              </a:lnSpc>
              <a:spcBef>
                <a:spcPts val="0"/>
              </a:spcBef>
              <a:spcAft>
                <a:spcPts val="0"/>
              </a:spcAft>
              <a:buClrTx/>
              <a:buSzTx/>
              <a:buFontTx/>
              <a:buNone/>
              <a:defRPr/>
            </a:pPr>
            <a:r>
              <a:rPr kumimoji="0" lang="zh-CN" altLang="en-US" b="0" i="0" u="none" strike="noStrike" kern="0" cap="none" spc="0" normalizeH="0" baseline="0" noProof="0" dirty="0">
                <a:ln>
                  <a:noFill/>
                </a:ln>
                <a:solidFill>
                  <a:srgbClr val="C00000"/>
                </a:solidFill>
                <a:effectLst/>
                <a:uLnTx/>
                <a:uFillTx/>
                <a:latin typeface="逼格青春粗黑体简2.0" panose="02010604000000000000" pitchFamily="2" charset="-122"/>
                <a:ea typeface="逼格青春粗黑体简2.0" panose="02010604000000000000" pitchFamily="2" charset="-122"/>
              </a:rPr>
              <a:t> </a:t>
            </a:r>
            <a:endParaRPr kumimoji="0" lang="zh-CN" altLang="en-US" b="0" i="0" u="none" strike="noStrike" kern="0" cap="none" spc="0" normalizeH="0" baseline="0" noProof="0" dirty="0">
              <a:ln>
                <a:noFill/>
              </a:ln>
              <a:solidFill>
                <a:srgbClr val="C00000"/>
              </a:solidFill>
              <a:effectLst/>
              <a:uLnTx/>
              <a:uFillTx/>
              <a:latin typeface="逼格青春粗黑体简2.0" panose="02010604000000000000" pitchFamily="2" charset="-122"/>
              <a:ea typeface="逼格青春粗黑体简2.0" panose="02010604000000000000" pitchFamily="2" charset="-122"/>
            </a:endParaRPr>
          </a:p>
        </p:txBody>
      </p:sp>
      <p:grpSp>
        <p:nvGrpSpPr>
          <p:cNvPr id="71" name="组合 70"/>
          <p:cNvGrpSpPr/>
          <p:nvPr/>
        </p:nvGrpSpPr>
        <p:grpSpPr>
          <a:xfrm rot="16200000">
            <a:off x="6582975" y="-2017920"/>
            <a:ext cx="347395" cy="6998429"/>
            <a:chOff x="1861559" y="2468597"/>
            <a:chExt cx="1872222" cy="6739325"/>
          </a:xfrm>
        </p:grpSpPr>
        <p:sp>
          <p:nvSpPr>
            <p:cNvPr id="75" name="圆角矩形 10"/>
            <p:cNvSpPr/>
            <p:nvPr/>
          </p:nvSpPr>
          <p:spPr>
            <a:xfrm>
              <a:off x="1861559" y="2468597"/>
              <a:ext cx="1872217" cy="77469"/>
            </a:xfrm>
            <a:prstGeom prst="roundRect">
              <a:avLst>
                <a:gd name="adj" fmla="val 50000"/>
              </a:avLst>
            </a:prstGeom>
            <a:gradFill>
              <a:gsLst>
                <a:gs pos="48000">
                  <a:srgbClr val="D92411"/>
                </a:gs>
                <a:gs pos="0">
                  <a:srgbClr val="E3882D"/>
                </a:gs>
              </a:gsLst>
              <a:lin ang="18900000" scaled="1"/>
            </a:gradFill>
            <a:ln w="25400" cap="flat" cmpd="sng" algn="ctr">
              <a:noFill/>
              <a:prstDash val="solid"/>
            </a:ln>
            <a:effectLst/>
          </p:spPr>
          <p:txBody>
            <a:bodyPr rtlCol="0" anchor="ctr"/>
            <a:lstStyle/>
            <a:p>
              <a:pPr marL="0" marR="0" lvl="0" indent="0" algn="ctr" defTabSz="1219200" eaLnBrk="1" fontAlgn="auto" latinLnBrk="0" hangingPunct="1">
                <a:lnSpc>
                  <a:spcPct val="100000"/>
                </a:lnSpc>
                <a:spcBef>
                  <a:spcPts val="0"/>
                </a:spcBef>
                <a:spcAft>
                  <a:spcPts val="0"/>
                </a:spcAft>
                <a:buClrTx/>
                <a:buSzTx/>
                <a:buFontTx/>
                <a:buNone/>
                <a:defRPr/>
              </a:pPr>
              <a:endParaRPr kumimoji="0" lang="zh-CN" altLang="en-US" sz="2000" b="0" i="0" u="none" strike="noStrike" kern="0" cap="none" spc="0" normalizeH="0" baseline="0" noProof="0" dirty="0">
                <a:ln>
                  <a:noFill/>
                </a:ln>
                <a:solidFill>
                  <a:prstClr val="white"/>
                </a:solidFill>
                <a:effectLst/>
                <a:uLnTx/>
                <a:uFillTx/>
                <a:latin typeface="Arial" panose="020B0604020202020204"/>
                <a:ea typeface="思源宋体 CN" panose="02020400000000000000" pitchFamily="18" charset="-122"/>
                <a:cs typeface="+mn-cs"/>
              </a:endParaRPr>
            </a:p>
          </p:txBody>
        </p:sp>
        <p:sp>
          <p:nvSpPr>
            <p:cNvPr id="76" name="圆角矩形 11"/>
            <p:cNvSpPr/>
            <p:nvPr/>
          </p:nvSpPr>
          <p:spPr>
            <a:xfrm>
              <a:off x="1861581" y="9130453"/>
              <a:ext cx="1872200" cy="77469"/>
            </a:xfrm>
            <a:prstGeom prst="roundRect">
              <a:avLst>
                <a:gd name="adj" fmla="val 50000"/>
              </a:avLst>
            </a:prstGeom>
            <a:gradFill>
              <a:gsLst>
                <a:gs pos="3000">
                  <a:srgbClr val="FF1923"/>
                </a:gs>
                <a:gs pos="100000">
                  <a:srgbClr val="FF1923"/>
                </a:gs>
              </a:gsLst>
              <a:lin ang="0" scaled="0"/>
            </a:gradFill>
            <a:ln w="25400" cap="flat" cmpd="sng" algn="ctr">
              <a:noFill/>
              <a:prstDash val="solid"/>
            </a:ln>
            <a:effectLst/>
          </p:spPr>
          <p:txBody>
            <a:bodyPr rtlCol="0" anchor="ctr"/>
            <a:lstStyle/>
            <a:p>
              <a:pPr marL="0" marR="0" lvl="0" indent="0" algn="ctr" defTabSz="1219200" eaLnBrk="1" fontAlgn="auto" latinLnBrk="0" hangingPunct="1">
                <a:lnSpc>
                  <a:spcPct val="100000"/>
                </a:lnSpc>
                <a:spcBef>
                  <a:spcPts val="0"/>
                </a:spcBef>
                <a:spcAft>
                  <a:spcPts val="0"/>
                </a:spcAft>
                <a:buClrTx/>
                <a:buSzTx/>
                <a:buFontTx/>
                <a:buNone/>
                <a:defRPr/>
              </a:pPr>
              <a:endParaRPr kumimoji="0" lang="zh-CN" altLang="en-US" sz="2000" b="0" i="0" u="none" strike="noStrike" kern="0" cap="none" spc="0" normalizeH="0" baseline="0" noProof="0" dirty="0">
                <a:ln>
                  <a:noFill/>
                </a:ln>
                <a:solidFill>
                  <a:prstClr val="white"/>
                </a:solidFill>
                <a:effectLst/>
                <a:uLnTx/>
                <a:uFillTx/>
                <a:latin typeface="Arial" panose="020B0604020202020204"/>
                <a:ea typeface="思源宋体 CN" panose="02020400000000000000" pitchFamily="18" charset="-122"/>
                <a:cs typeface="+mn-cs"/>
              </a:endParaRPr>
            </a:p>
          </p:txBody>
        </p:sp>
      </p:grpSp>
      <p:sp>
        <p:nvSpPr>
          <p:cNvPr id="72" name="TextBox 20"/>
          <p:cNvSpPr txBox="1"/>
          <p:nvPr/>
        </p:nvSpPr>
        <p:spPr>
          <a:xfrm>
            <a:off x="3518561" y="1261782"/>
            <a:ext cx="649192" cy="449580"/>
          </a:xfrm>
          <a:prstGeom prst="rect">
            <a:avLst/>
          </a:prstGeom>
          <a:gradFill flip="none" rotWithShape="1">
            <a:gsLst>
              <a:gs pos="48000">
                <a:srgbClr val="D92411"/>
              </a:gs>
              <a:gs pos="0">
                <a:srgbClr val="E3882D"/>
              </a:gs>
            </a:gsLst>
            <a:lin ang="18900000" scaled="1"/>
            <a:tileRect/>
          </a:gradFill>
          <a:ln w="7938" cap="flat">
            <a:noFill/>
            <a:prstDash val="solid"/>
            <a:miter lim="800000"/>
          </a:ln>
        </p:spPr>
        <p:txBody>
          <a:bodyPr vert="horz" wrap="square" lIns="121920" tIns="60960" rIns="121920" bIns="60960" numCol="1" anchor="t" anchorCtr="0" compatLnSpc="1"/>
          <a:lstStyle>
            <a:defPPr>
              <a:defRPr lang="zh-CN"/>
            </a:defPPr>
            <a:lvl1pPr defTabSz="1219200" fontAlgn="base">
              <a:spcBef>
                <a:spcPct val="0"/>
              </a:spcBef>
              <a:spcAft>
                <a:spcPct val="0"/>
              </a:spcAft>
              <a:defRPr sz="2135" kern="0">
                <a:solidFill>
                  <a:srgbClr val="000000"/>
                </a:solidFill>
                <a:latin typeface="字魂105号-简雅黑" panose="00000500000000000000" pitchFamily="2" charset="-122"/>
                <a:ea typeface="字魂105号-简雅黑" panose="00000500000000000000" pitchFamily="2" charset="-122"/>
              </a:defRPr>
            </a:lvl1pPr>
          </a:lstStyle>
          <a:p>
            <a:r>
              <a:rPr lang="en-US" altLang="zh-CN" sz="2800" dirty="0">
                <a:solidFill>
                  <a:schemeClr val="bg1"/>
                </a:solidFill>
              </a:rPr>
              <a:t> </a:t>
            </a:r>
            <a:endParaRPr lang="zh-CN" altLang="en-US" sz="2800" dirty="0">
              <a:solidFill>
                <a:schemeClr val="bg1"/>
              </a:solidFill>
            </a:endParaRPr>
          </a:p>
        </p:txBody>
      </p:sp>
      <p:sp>
        <p:nvSpPr>
          <p:cNvPr id="73" name="文本框 21"/>
          <p:cNvSpPr txBox="1">
            <a:spLocks noChangeArrowheads="1"/>
          </p:cNvSpPr>
          <p:nvPr/>
        </p:nvSpPr>
        <p:spPr bwMode="auto">
          <a:xfrm>
            <a:off x="3600509" y="1298234"/>
            <a:ext cx="51432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800">
                <a:solidFill>
                  <a:schemeClr val="tx1"/>
                </a:solidFill>
                <a:latin typeface="Calibri" panose="020F0502020204030204" charset="0"/>
                <a:ea typeface="宋体" panose="02010600030101010101" pitchFamily="2" charset="-122"/>
              </a:defRPr>
            </a:lvl1pPr>
            <a:lvl2pPr marL="742950" indent="-285750">
              <a:defRPr sz="2400">
                <a:solidFill>
                  <a:schemeClr val="tx1"/>
                </a:solidFill>
                <a:latin typeface="Calibri" panose="020F0502020204030204" charset="0"/>
                <a:ea typeface="宋体" panose="02010600030101010101" pitchFamily="2" charset="-122"/>
              </a:defRPr>
            </a:lvl2pPr>
            <a:lvl3pPr>
              <a:defRPr sz="2000">
                <a:solidFill>
                  <a:schemeClr val="tx1"/>
                </a:solidFill>
                <a:latin typeface="Calibri" panose="020F0502020204030204" charset="0"/>
                <a:ea typeface="宋体" panose="02010600030101010101" pitchFamily="2" charset="-122"/>
              </a:defRPr>
            </a:lvl3pPr>
            <a:lvl4pPr>
              <a:defRPr>
                <a:solidFill>
                  <a:schemeClr val="tx1"/>
                </a:solidFill>
                <a:latin typeface="Calibri" panose="020F0502020204030204" charset="0"/>
                <a:ea typeface="宋体" panose="02010600030101010101" pitchFamily="2" charset="-122"/>
              </a:defRPr>
            </a:lvl4pPr>
            <a:lvl5pPr>
              <a:defRPr>
                <a:solidFill>
                  <a:schemeClr val="tx1"/>
                </a:solidFill>
                <a:latin typeface="Calibri" panose="020F0502020204030204" charset="0"/>
                <a:ea typeface="宋体" panose="02010600030101010101" pitchFamily="2" charset="-122"/>
              </a:defRPr>
            </a:lvl5pPr>
            <a:lvl6pPr eaLnBrk="0" fontAlgn="base" hangingPunct="0">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eaLnBrk="0" fontAlgn="base" hangingPunct="0">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eaLnBrk="0" fontAlgn="base" hangingPunct="0">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eaLnBrk="0" fontAlgn="base" hangingPunct="0">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lvl="0" algn="ctr"/>
            <a:r>
              <a:rPr lang="en-US" altLang="zh-CN" sz="2000" b="1" dirty="0">
                <a:solidFill>
                  <a:schemeClr val="bg1"/>
                </a:solidFill>
                <a:latin typeface="思源宋体 CN" panose="02020400000000000000" pitchFamily="18" charset="-122"/>
                <a:ea typeface="思源宋体 CN" panose="02020400000000000000" pitchFamily="18" charset="-122"/>
                <a:cs typeface="+mn-ea"/>
                <a:sym typeface="+mn-lt"/>
              </a:rPr>
              <a:t>02</a:t>
            </a:r>
            <a:endParaRPr lang="zh-CN" altLang="en-US" sz="2000" b="1" dirty="0">
              <a:solidFill>
                <a:schemeClr val="bg1"/>
              </a:solidFill>
              <a:latin typeface="思源宋体 CN" panose="02020400000000000000" pitchFamily="18" charset="-122"/>
              <a:ea typeface="思源宋体 CN" panose="02020400000000000000" pitchFamily="18" charset="-122"/>
              <a:cs typeface="+mn-ea"/>
              <a:sym typeface="+mn-lt"/>
            </a:endParaRPr>
          </a:p>
        </p:txBody>
      </p:sp>
      <p:sp>
        <p:nvSpPr>
          <p:cNvPr id="74" name="文本框 21"/>
          <p:cNvSpPr txBox="1">
            <a:spLocks noChangeArrowheads="1"/>
          </p:cNvSpPr>
          <p:nvPr/>
        </p:nvSpPr>
        <p:spPr bwMode="auto">
          <a:xfrm>
            <a:off x="2169378" y="1908930"/>
            <a:ext cx="651137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800">
                <a:solidFill>
                  <a:schemeClr val="tx1"/>
                </a:solidFill>
                <a:latin typeface="Calibri" panose="020F0502020204030204" charset="0"/>
                <a:ea typeface="宋体" panose="02010600030101010101" pitchFamily="2" charset="-122"/>
              </a:defRPr>
            </a:lvl1pPr>
            <a:lvl2pPr marL="742950" indent="-285750">
              <a:defRPr sz="2400">
                <a:solidFill>
                  <a:schemeClr val="tx1"/>
                </a:solidFill>
                <a:latin typeface="Calibri" panose="020F0502020204030204" charset="0"/>
                <a:ea typeface="宋体" panose="02010600030101010101" pitchFamily="2" charset="-122"/>
              </a:defRPr>
            </a:lvl2pPr>
            <a:lvl3pPr>
              <a:defRPr sz="2000">
                <a:solidFill>
                  <a:schemeClr val="tx1"/>
                </a:solidFill>
                <a:latin typeface="Calibri" panose="020F0502020204030204" charset="0"/>
                <a:ea typeface="宋体" panose="02010600030101010101" pitchFamily="2" charset="-122"/>
              </a:defRPr>
            </a:lvl3pPr>
            <a:lvl4pPr>
              <a:defRPr>
                <a:solidFill>
                  <a:schemeClr val="tx1"/>
                </a:solidFill>
                <a:latin typeface="Calibri" panose="020F0502020204030204" charset="0"/>
                <a:ea typeface="宋体" panose="02010600030101010101" pitchFamily="2" charset="-122"/>
              </a:defRPr>
            </a:lvl4pPr>
            <a:lvl5pPr>
              <a:defRPr>
                <a:solidFill>
                  <a:schemeClr val="tx1"/>
                </a:solidFill>
                <a:latin typeface="Calibri" panose="020F0502020204030204" charset="0"/>
                <a:ea typeface="宋体" panose="02010600030101010101" pitchFamily="2" charset="-122"/>
              </a:defRPr>
            </a:lvl5pPr>
            <a:lvl6pPr eaLnBrk="0" fontAlgn="base" hangingPunct="0">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eaLnBrk="0" fontAlgn="base" hangingPunct="0">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eaLnBrk="0" fontAlgn="base" hangingPunct="0">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eaLnBrk="0" fontAlgn="base" hangingPunct="0">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lvl="0" algn="ctr">
              <a:defRPr/>
            </a:pPr>
            <a:r>
              <a:rPr lang="zh-CN" altLang="en-US" sz="2400" kern="0" dirty="0">
                <a:solidFill>
                  <a:srgbClr val="C00000"/>
                </a:solidFill>
                <a:latin typeface="思源宋体 CN" panose="02020400000000000000" pitchFamily="18" charset="-122"/>
                <a:ea typeface="思源宋体 CN" panose="02020400000000000000" pitchFamily="18" charset="-122"/>
                <a:sym typeface="字魂59号-创粗黑" pitchFamily="2" charset="-122"/>
              </a:rPr>
              <a:t>什么是安全</a:t>
            </a:r>
            <a:endParaRPr lang="zh-CN" altLang="en-US" sz="2400" kern="0" dirty="0">
              <a:solidFill>
                <a:srgbClr val="C00000"/>
              </a:solidFill>
              <a:latin typeface="思源宋体 CN" panose="02020400000000000000" pitchFamily="18" charset="-122"/>
              <a:ea typeface="思源宋体 CN" panose="02020400000000000000" pitchFamily="18" charset="-122"/>
              <a:sym typeface="字魂59号-创粗黑" pitchFamily="2" charset="-122"/>
            </a:endParaRPr>
          </a:p>
        </p:txBody>
      </p:sp>
      <p:grpSp>
        <p:nvGrpSpPr>
          <p:cNvPr id="77" name="组合 76"/>
          <p:cNvGrpSpPr/>
          <p:nvPr/>
        </p:nvGrpSpPr>
        <p:grpSpPr>
          <a:xfrm>
            <a:off x="2685249" y="2436510"/>
            <a:ext cx="7570638" cy="473771"/>
            <a:chOff x="2004627" y="1802399"/>
            <a:chExt cx="7570638" cy="473771"/>
          </a:xfrm>
        </p:grpSpPr>
        <p:sp>
          <p:nvSpPr>
            <p:cNvPr id="78" name="TextBox 35"/>
            <p:cNvSpPr txBox="1"/>
            <p:nvPr/>
          </p:nvSpPr>
          <p:spPr>
            <a:xfrm rot="16200000">
              <a:off x="5836042" y="-1427425"/>
              <a:ext cx="448412" cy="6908059"/>
            </a:xfrm>
            <a:prstGeom prst="rect">
              <a:avLst/>
            </a:prstGeom>
            <a:solidFill>
              <a:schemeClr val="bg1"/>
            </a:solidFill>
            <a:ln w="9525" cap="flat" cmpd="sng" algn="ctr">
              <a:solidFill>
                <a:srgbClr val="C00000"/>
              </a:solidFill>
              <a:prstDash val="solid"/>
              <a:miter lim="800000"/>
            </a:ln>
            <a:effectLst>
              <a:innerShdw blurRad="127000" dist="88900" dir="18900000">
                <a:prstClr val="black">
                  <a:alpha val="38000"/>
                </a:prstClr>
              </a:innerShdw>
            </a:effectLst>
          </p:spPr>
          <p:txBody>
            <a:bodyPr vert="eaVert" lIns="0" tIns="0" rIns="0" bIns="360000" anchor="ctr"/>
            <a:lstStyle>
              <a:defPPr>
                <a:defRPr lang="zh-CN"/>
              </a:defPPr>
              <a:lvl1pPr algn="ctr">
                <a:defRPr sz="3200" kern="0">
                  <a:solidFill>
                    <a:prstClr val="white"/>
                  </a:solidFill>
                  <a:latin typeface="Calibri" panose="020F0502020204030204"/>
                  <a:ea typeface="宋体" panose="02010600030101010101" pitchFamily="2" charset="-122"/>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marL="0" marR="0" lvl="0" indent="0" algn="ctr" defTabSz="1219200" eaLnBrk="1" fontAlgn="auto" latinLnBrk="0" hangingPunct="1">
                <a:lnSpc>
                  <a:spcPct val="100000"/>
                </a:lnSpc>
                <a:spcBef>
                  <a:spcPts val="0"/>
                </a:spcBef>
                <a:spcAft>
                  <a:spcPts val="0"/>
                </a:spcAft>
                <a:buClrTx/>
                <a:buSzTx/>
                <a:buFontTx/>
                <a:buNone/>
                <a:defRPr/>
              </a:pPr>
              <a:r>
                <a:rPr kumimoji="0" lang="zh-CN" altLang="en-US" b="0" i="0" u="none" strike="noStrike" kern="0" cap="none" spc="0" normalizeH="0" baseline="0" noProof="0" dirty="0">
                  <a:ln>
                    <a:noFill/>
                  </a:ln>
                  <a:solidFill>
                    <a:srgbClr val="C00000"/>
                  </a:solidFill>
                  <a:effectLst/>
                  <a:uLnTx/>
                  <a:uFillTx/>
                  <a:latin typeface="思源宋体 CN" panose="02020400000000000000" pitchFamily="18" charset="-122"/>
                  <a:ea typeface="思源宋体 CN" panose="02020400000000000000" pitchFamily="18" charset="-122"/>
                </a:rPr>
                <a:t> </a:t>
              </a:r>
              <a:endParaRPr kumimoji="0" lang="zh-CN" altLang="en-US" b="0" i="0" u="none" strike="noStrike" kern="0" cap="none" spc="0" normalizeH="0" baseline="0" noProof="0" dirty="0">
                <a:ln>
                  <a:noFill/>
                </a:ln>
                <a:solidFill>
                  <a:srgbClr val="C00000"/>
                </a:solidFill>
                <a:effectLst/>
                <a:uLnTx/>
                <a:uFillTx/>
                <a:latin typeface="思源宋体 CN" panose="02020400000000000000" pitchFamily="18" charset="-122"/>
                <a:ea typeface="思源宋体 CN" panose="02020400000000000000" pitchFamily="18" charset="-122"/>
              </a:endParaRPr>
            </a:p>
          </p:txBody>
        </p:sp>
        <p:grpSp>
          <p:nvGrpSpPr>
            <p:cNvPr id="79" name="组合 78"/>
            <p:cNvGrpSpPr/>
            <p:nvPr/>
          </p:nvGrpSpPr>
          <p:grpSpPr>
            <a:xfrm rot="16200000">
              <a:off x="5902353" y="-1473796"/>
              <a:ext cx="347395" cy="6998429"/>
              <a:chOff x="1861559" y="2468597"/>
              <a:chExt cx="1872222" cy="6739325"/>
            </a:xfrm>
          </p:grpSpPr>
          <p:sp>
            <p:nvSpPr>
              <p:cNvPr id="88" name="圆角矩形 10"/>
              <p:cNvSpPr/>
              <p:nvPr/>
            </p:nvSpPr>
            <p:spPr>
              <a:xfrm>
                <a:off x="1861559" y="2468597"/>
                <a:ext cx="1872217" cy="77469"/>
              </a:xfrm>
              <a:prstGeom prst="roundRect">
                <a:avLst>
                  <a:gd name="adj" fmla="val 50000"/>
                </a:avLst>
              </a:prstGeom>
              <a:gradFill>
                <a:gsLst>
                  <a:gs pos="48000">
                    <a:srgbClr val="D92411"/>
                  </a:gs>
                  <a:gs pos="0">
                    <a:srgbClr val="E3882D"/>
                  </a:gs>
                </a:gsLst>
                <a:lin ang="18900000" scaled="1"/>
              </a:gradFill>
              <a:ln w="25400" cap="flat" cmpd="sng" algn="ctr">
                <a:noFill/>
                <a:prstDash val="solid"/>
              </a:ln>
              <a:effectLst/>
            </p:spPr>
            <p:txBody>
              <a:bodyPr rtlCol="0" anchor="ctr"/>
              <a:lstStyle/>
              <a:p>
                <a:pPr marL="0" marR="0" lvl="0" indent="0" algn="ctr" defTabSz="1219200" eaLnBrk="1" fontAlgn="auto" latinLnBrk="0" hangingPunct="1">
                  <a:lnSpc>
                    <a:spcPct val="100000"/>
                  </a:lnSpc>
                  <a:spcBef>
                    <a:spcPts val="0"/>
                  </a:spcBef>
                  <a:spcAft>
                    <a:spcPts val="0"/>
                  </a:spcAft>
                  <a:buClrTx/>
                  <a:buSzTx/>
                  <a:buFontTx/>
                  <a:buNone/>
                  <a:defRPr/>
                </a:pPr>
                <a:endParaRPr kumimoji="0" lang="zh-CN" altLang="en-US" sz="2000" b="0" i="0" u="none" strike="noStrike" kern="0" cap="none" spc="0" normalizeH="0" baseline="0" noProof="0" dirty="0">
                  <a:ln>
                    <a:noFill/>
                  </a:ln>
                  <a:solidFill>
                    <a:prstClr val="white"/>
                  </a:solidFill>
                  <a:effectLst/>
                  <a:uLnTx/>
                  <a:uFillTx/>
                  <a:latin typeface="思源宋体 CN" panose="02020400000000000000" pitchFamily="18" charset="-122"/>
                  <a:ea typeface="思源宋体 CN" panose="02020400000000000000" pitchFamily="18" charset="-122"/>
                  <a:cs typeface="+mn-cs"/>
                </a:endParaRPr>
              </a:p>
            </p:txBody>
          </p:sp>
          <p:sp>
            <p:nvSpPr>
              <p:cNvPr id="89" name="圆角矩形 11"/>
              <p:cNvSpPr/>
              <p:nvPr/>
            </p:nvSpPr>
            <p:spPr>
              <a:xfrm>
                <a:off x="1861581" y="9130453"/>
                <a:ext cx="1872200" cy="77469"/>
              </a:xfrm>
              <a:prstGeom prst="roundRect">
                <a:avLst>
                  <a:gd name="adj" fmla="val 50000"/>
                </a:avLst>
              </a:prstGeom>
              <a:gradFill>
                <a:gsLst>
                  <a:gs pos="3000">
                    <a:srgbClr val="FF1923"/>
                  </a:gs>
                  <a:gs pos="100000">
                    <a:srgbClr val="FF1923"/>
                  </a:gs>
                </a:gsLst>
                <a:lin ang="0" scaled="0"/>
              </a:gradFill>
              <a:ln w="25400" cap="flat" cmpd="sng" algn="ctr">
                <a:noFill/>
                <a:prstDash val="solid"/>
              </a:ln>
              <a:effectLst/>
            </p:spPr>
            <p:txBody>
              <a:bodyPr rtlCol="0" anchor="ctr"/>
              <a:lstStyle/>
              <a:p>
                <a:pPr marL="0" marR="0" lvl="0" indent="0" algn="ctr" defTabSz="1219200" eaLnBrk="1" fontAlgn="auto" latinLnBrk="0" hangingPunct="1">
                  <a:lnSpc>
                    <a:spcPct val="100000"/>
                  </a:lnSpc>
                  <a:spcBef>
                    <a:spcPts val="0"/>
                  </a:spcBef>
                  <a:spcAft>
                    <a:spcPts val="0"/>
                  </a:spcAft>
                  <a:buClrTx/>
                  <a:buSzTx/>
                  <a:buFontTx/>
                  <a:buNone/>
                  <a:defRPr/>
                </a:pPr>
                <a:endParaRPr kumimoji="0" lang="zh-CN" altLang="en-US" sz="2000" b="0" i="0" u="none" strike="noStrike" kern="0" cap="none" spc="0" normalizeH="0" baseline="0" noProof="0" dirty="0">
                  <a:ln>
                    <a:noFill/>
                  </a:ln>
                  <a:solidFill>
                    <a:prstClr val="white"/>
                  </a:solidFill>
                  <a:effectLst/>
                  <a:uLnTx/>
                  <a:uFillTx/>
                  <a:latin typeface="思源宋体 CN" panose="02020400000000000000" pitchFamily="18" charset="-122"/>
                  <a:ea typeface="思源宋体 CN" panose="02020400000000000000" pitchFamily="18" charset="-122"/>
                  <a:cs typeface="+mn-cs"/>
                </a:endParaRPr>
              </a:p>
            </p:txBody>
          </p:sp>
        </p:grpSp>
        <p:sp>
          <p:nvSpPr>
            <p:cNvPr id="80" name="TextBox 20"/>
            <p:cNvSpPr txBox="1"/>
            <p:nvPr/>
          </p:nvSpPr>
          <p:spPr>
            <a:xfrm>
              <a:off x="2837939" y="1805906"/>
              <a:ext cx="649192" cy="449580"/>
            </a:xfrm>
            <a:prstGeom prst="rect">
              <a:avLst/>
            </a:prstGeom>
            <a:gradFill flip="none" rotWithShape="1">
              <a:gsLst>
                <a:gs pos="48000">
                  <a:srgbClr val="D92411"/>
                </a:gs>
                <a:gs pos="0">
                  <a:srgbClr val="E3882D"/>
                </a:gs>
              </a:gsLst>
              <a:lin ang="18900000" scaled="1"/>
              <a:tileRect/>
            </a:gradFill>
            <a:ln w="7938" cap="flat">
              <a:noFill/>
              <a:prstDash val="solid"/>
              <a:miter lim="800000"/>
            </a:ln>
          </p:spPr>
          <p:txBody>
            <a:bodyPr vert="horz" wrap="square" lIns="121920" tIns="60960" rIns="121920" bIns="60960" numCol="1" anchor="t" anchorCtr="0" compatLnSpc="1"/>
            <a:lstStyle>
              <a:defPPr>
                <a:defRPr lang="zh-CN"/>
              </a:defPPr>
              <a:lvl1pPr defTabSz="1219200" fontAlgn="base">
                <a:spcBef>
                  <a:spcPct val="0"/>
                </a:spcBef>
                <a:spcAft>
                  <a:spcPct val="0"/>
                </a:spcAft>
                <a:defRPr sz="2135" kern="0">
                  <a:solidFill>
                    <a:srgbClr val="000000"/>
                  </a:solidFill>
                  <a:latin typeface="字魂105号-简雅黑" panose="00000500000000000000" pitchFamily="2" charset="-122"/>
                  <a:ea typeface="字魂105号-简雅黑" panose="00000500000000000000" pitchFamily="2" charset="-122"/>
                </a:defRPr>
              </a:lvl1pPr>
            </a:lstStyle>
            <a:p>
              <a:r>
                <a:rPr lang="en-US" altLang="zh-CN" sz="2800" dirty="0">
                  <a:solidFill>
                    <a:schemeClr val="bg1"/>
                  </a:solidFill>
                  <a:latin typeface="思源宋体 CN" panose="02020400000000000000" pitchFamily="18" charset="-122"/>
                  <a:ea typeface="思源宋体 CN" panose="02020400000000000000" pitchFamily="18" charset="-122"/>
                </a:rPr>
                <a:t> </a:t>
              </a:r>
              <a:endParaRPr lang="en-US" altLang="zh-CN" sz="2800" dirty="0">
                <a:solidFill>
                  <a:schemeClr val="bg1"/>
                </a:solidFill>
                <a:latin typeface="思源宋体 CN" panose="02020400000000000000" pitchFamily="18" charset="-122"/>
                <a:ea typeface="思源宋体 CN" panose="02020400000000000000" pitchFamily="18" charset="-122"/>
              </a:endParaRPr>
            </a:p>
          </p:txBody>
        </p:sp>
        <p:sp>
          <p:nvSpPr>
            <p:cNvPr id="86" name="文本框 21"/>
            <p:cNvSpPr txBox="1">
              <a:spLocks noChangeArrowheads="1"/>
            </p:cNvSpPr>
            <p:nvPr/>
          </p:nvSpPr>
          <p:spPr bwMode="auto">
            <a:xfrm>
              <a:off x="2919887" y="1842358"/>
              <a:ext cx="514324" cy="3987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800">
                  <a:solidFill>
                    <a:schemeClr val="tx1"/>
                  </a:solidFill>
                  <a:latin typeface="Calibri" panose="020F0502020204030204" charset="0"/>
                  <a:ea typeface="宋体" panose="02010600030101010101" pitchFamily="2" charset="-122"/>
                </a:defRPr>
              </a:lvl1pPr>
              <a:lvl2pPr marL="742950" indent="-285750">
                <a:defRPr sz="2400">
                  <a:solidFill>
                    <a:schemeClr val="tx1"/>
                  </a:solidFill>
                  <a:latin typeface="Calibri" panose="020F0502020204030204" charset="0"/>
                  <a:ea typeface="宋体" panose="02010600030101010101" pitchFamily="2" charset="-122"/>
                </a:defRPr>
              </a:lvl2pPr>
              <a:lvl3pPr>
                <a:defRPr sz="2000">
                  <a:solidFill>
                    <a:schemeClr val="tx1"/>
                  </a:solidFill>
                  <a:latin typeface="Calibri" panose="020F0502020204030204" charset="0"/>
                  <a:ea typeface="宋体" panose="02010600030101010101" pitchFamily="2" charset="-122"/>
                </a:defRPr>
              </a:lvl3pPr>
              <a:lvl4pPr>
                <a:defRPr>
                  <a:solidFill>
                    <a:schemeClr val="tx1"/>
                  </a:solidFill>
                  <a:latin typeface="Calibri" panose="020F0502020204030204" charset="0"/>
                  <a:ea typeface="宋体" panose="02010600030101010101" pitchFamily="2" charset="-122"/>
                </a:defRPr>
              </a:lvl4pPr>
              <a:lvl5pPr>
                <a:defRPr>
                  <a:solidFill>
                    <a:schemeClr val="tx1"/>
                  </a:solidFill>
                  <a:latin typeface="Calibri" panose="020F0502020204030204" charset="0"/>
                  <a:ea typeface="宋体" panose="02010600030101010101" pitchFamily="2" charset="-122"/>
                </a:defRPr>
              </a:lvl5pPr>
              <a:lvl6pPr eaLnBrk="0" fontAlgn="base" hangingPunct="0">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eaLnBrk="0" fontAlgn="base" hangingPunct="0">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eaLnBrk="0" fontAlgn="base" hangingPunct="0">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eaLnBrk="0" fontAlgn="base" hangingPunct="0">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lvl="0" algn="ctr"/>
              <a:r>
                <a:rPr lang="en-US" altLang="zh-CN" sz="2000" b="1" dirty="0">
                  <a:solidFill>
                    <a:schemeClr val="bg1"/>
                  </a:solidFill>
                  <a:latin typeface="思源宋体 CN" panose="02020400000000000000" pitchFamily="18" charset="-122"/>
                  <a:ea typeface="思源宋体 CN" panose="02020400000000000000" pitchFamily="18" charset="-122"/>
                  <a:cs typeface="+mn-ea"/>
                  <a:sym typeface="+mn-lt"/>
                </a:rPr>
                <a:t>04</a:t>
              </a:r>
              <a:endParaRPr lang="en-US" altLang="zh-CN" sz="2000" b="1" dirty="0">
                <a:solidFill>
                  <a:schemeClr val="bg1"/>
                </a:solidFill>
                <a:latin typeface="思源宋体 CN" panose="02020400000000000000" pitchFamily="18" charset="-122"/>
                <a:ea typeface="思源宋体 CN" panose="02020400000000000000" pitchFamily="18" charset="-122"/>
                <a:cs typeface="+mn-ea"/>
                <a:sym typeface="+mn-lt"/>
              </a:endParaRPr>
            </a:p>
          </p:txBody>
        </p:sp>
        <p:sp>
          <p:nvSpPr>
            <p:cNvPr id="87" name="文本框 21"/>
            <p:cNvSpPr txBox="1">
              <a:spLocks noChangeArrowheads="1"/>
            </p:cNvSpPr>
            <p:nvPr/>
          </p:nvSpPr>
          <p:spPr bwMode="auto">
            <a:xfrm>
              <a:off x="2004627" y="1814505"/>
              <a:ext cx="651137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800">
                  <a:solidFill>
                    <a:schemeClr val="tx1"/>
                  </a:solidFill>
                  <a:latin typeface="Calibri" panose="020F0502020204030204" charset="0"/>
                  <a:ea typeface="宋体" panose="02010600030101010101" pitchFamily="2" charset="-122"/>
                </a:defRPr>
              </a:lvl1pPr>
              <a:lvl2pPr marL="742950" indent="-285750">
                <a:defRPr sz="2400">
                  <a:solidFill>
                    <a:schemeClr val="tx1"/>
                  </a:solidFill>
                  <a:latin typeface="Calibri" panose="020F0502020204030204" charset="0"/>
                  <a:ea typeface="宋体" panose="02010600030101010101" pitchFamily="2" charset="-122"/>
                </a:defRPr>
              </a:lvl2pPr>
              <a:lvl3pPr>
                <a:defRPr sz="2000">
                  <a:solidFill>
                    <a:schemeClr val="tx1"/>
                  </a:solidFill>
                  <a:latin typeface="Calibri" panose="020F0502020204030204" charset="0"/>
                  <a:ea typeface="宋体" panose="02010600030101010101" pitchFamily="2" charset="-122"/>
                </a:defRPr>
              </a:lvl3pPr>
              <a:lvl4pPr>
                <a:defRPr>
                  <a:solidFill>
                    <a:schemeClr val="tx1"/>
                  </a:solidFill>
                  <a:latin typeface="Calibri" panose="020F0502020204030204" charset="0"/>
                  <a:ea typeface="宋体" panose="02010600030101010101" pitchFamily="2" charset="-122"/>
                </a:defRPr>
              </a:lvl4pPr>
              <a:lvl5pPr>
                <a:defRPr>
                  <a:solidFill>
                    <a:schemeClr val="tx1"/>
                  </a:solidFill>
                  <a:latin typeface="Calibri" panose="020F0502020204030204" charset="0"/>
                  <a:ea typeface="宋体" panose="02010600030101010101" pitchFamily="2" charset="-122"/>
                </a:defRPr>
              </a:lvl5pPr>
              <a:lvl6pPr eaLnBrk="0" fontAlgn="base" hangingPunct="0">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eaLnBrk="0" fontAlgn="base" hangingPunct="0">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eaLnBrk="0" fontAlgn="base" hangingPunct="0">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eaLnBrk="0" fontAlgn="base" hangingPunct="0">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lvl="0" algn="ctr">
                <a:defRPr/>
              </a:pPr>
              <a:r>
                <a:rPr lang="zh-CN" altLang="en-US" sz="2400" kern="0" dirty="0">
                  <a:solidFill>
                    <a:srgbClr val="C00000"/>
                  </a:solidFill>
                  <a:latin typeface="思源宋体 CN" panose="02020400000000000000" pitchFamily="18" charset="-122"/>
                  <a:ea typeface="思源宋体 CN" panose="02020400000000000000" pitchFamily="18" charset="-122"/>
                  <a:sym typeface="字魂59号-创粗黑" pitchFamily="2" charset="-122"/>
                </a:rPr>
                <a:t>安全生产基础知识</a:t>
              </a:r>
              <a:endParaRPr lang="zh-CN" altLang="en-US" sz="2400" kern="0" dirty="0">
                <a:solidFill>
                  <a:srgbClr val="C00000"/>
                </a:solidFill>
                <a:latin typeface="思源宋体 CN" panose="02020400000000000000" pitchFamily="18" charset="-122"/>
                <a:ea typeface="思源宋体 CN" panose="02020400000000000000" pitchFamily="18" charset="-122"/>
                <a:sym typeface="字魂59号-创粗黑" pitchFamily="2" charset="-122"/>
              </a:endParaRPr>
            </a:p>
          </p:txBody>
        </p:sp>
      </p:grpSp>
      <p:grpSp>
        <p:nvGrpSpPr>
          <p:cNvPr id="106" name="组合 105"/>
          <p:cNvGrpSpPr/>
          <p:nvPr/>
        </p:nvGrpSpPr>
        <p:grpSpPr>
          <a:xfrm>
            <a:off x="3257458" y="3112322"/>
            <a:ext cx="6998429" cy="471571"/>
            <a:chOff x="2576836" y="1783915"/>
            <a:chExt cx="6998429" cy="471571"/>
          </a:xfrm>
        </p:grpSpPr>
        <p:sp>
          <p:nvSpPr>
            <p:cNvPr id="107" name="TextBox 35"/>
            <p:cNvSpPr txBox="1"/>
            <p:nvPr/>
          </p:nvSpPr>
          <p:spPr>
            <a:xfrm rot="16200000">
              <a:off x="5836042" y="-1427425"/>
              <a:ext cx="448412" cy="6908059"/>
            </a:xfrm>
            <a:prstGeom prst="rect">
              <a:avLst/>
            </a:prstGeom>
            <a:solidFill>
              <a:schemeClr val="bg1"/>
            </a:solidFill>
            <a:ln w="9525" cap="flat" cmpd="sng" algn="ctr">
              <a:solidFill>
                <a:srgbClr val="C00000"/>
              </a:solidFill>
              <a:prstDash val="solid"/>
              <a:miter lim="800000"/>
            </a:ln>
            <a:effectLst>
              <a:innerShdw blurRad="127000" dist="88900" dir="18900000">
                <a:prstClr val="black">
                  <a:alpha val="38000"/>
                </a:prstClr>
              </a:innerShdw>
            </a:effectLst>
          </p:spPr>
          <p:txBody>
            <a:bodyPr vert="eaVert" lIns="0" tIns="0" rIns="0" bIns="360000" anchor="ctr"/>
            <a:lstStyle>
              <a:defPPr>
                <a:defRPr lang="zh-CN"/>
              </a:defPPr>
              <a:lvl1pPr algn="ctr">
                <a:defRPr sz="3200" kern="0">
                  <a:solidFill>
                    <a:prstClr val="white"/>
                  </a:solidFill>
                  <a:latin typeface="Calibri" panose="020F0502020204030204"/>
                  <a:ea typeface="宋体" panose="02010600030101010101" pitchFamily="2" charset="-122"/>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marL="0" marR="0" lvl="0" indent="0" algn="ctr" defTabSz="1219200" eaLnBrk="1" fontAlgn="auto" latinLnBrk="0" hangingPunct="1">
                <a:lnSpc>
                  <a:spcPct val="100000"/>
                </a:lnSpc>
                <a:spcBef>
                  <a:spcPts val="0"/>
                </a:spcBef>
                <a:spcAft>
                  <a:spcPts val="0"/>
                </a:spcAft>
                <a:buClrTx/>
                <a:buSzTx/>
                <a:buFontTx/>
                <a:buNone/>
                <a:defRPr/>
              </a:pPr>
              <a:r>
                <a:rPr kumimoji="0" lang="zh-CN" altLang="en-US" b="0" i="0" u="none" strike="noStrike" kern="0" cap="none" spc="0" normalizeH="0" baseline="0" noProof="0" dirty="0">
                  <a:ln>
                    <a:noFill/>
                  </a:ln>
                  <a:solidFill>
                    <a:srgbClr val="C00000"/>
                  </a:solidFill>
                  <a:effectLst/>
                  <a:uLnTx/>
                  <a:uFillTx/>
                  <a:latin typeface="思源宋体 CN" panose="02020400000000000000" pitchFamily="18" charset="-122"/>
                  <a:ea typeface="思源宋体 CN" panose="02020400000000000000" pitchFamily="18" charset="-122"/>
                </a:rPr>
                <a:t> </a:t>
              </a:r>
              <a:endParaRPr kumimoji="0" lang="zh-CN" altLang="en-US" b="0" i="0" u="none" strike="noStrike" kern="0" cap="none" spc="0" normalizeH="0" baseline="0" noProof="0" dirty="0">
                <a:ln>
                  <a:noFill/>
                </a:ln>
                <a:solidFill>
                  <a:srgbClr val="C00000"/>
                </a:solidFill>
                <a:effectLst/>
                <a:uLnTx/>
                <a:uFillTx/>
                <a:latin typeface="思源宋体 CN" panose="02020400000000000000" pitchFamily="18" charset="-122"/>
                <a:ea typeface="思源宋体 CN" panose="02020400000000000000" pitchFamily="18" charset="-122"/>
              </a:endParaRPr>
            </a:p>
          </p:txBody>
        </p:sp>
        <p:grpSp>
          <p:nvGrpSpPr>
            <p:cNvPr id="108" name="组合 107"/>
            <p:cNvGrpSpPr/>
            <p:nvPr/>
          </p:nvGrpSpPr>
          <p:grpSpPr>
            <a:xfrm rot="16200000">
              <a:off x="5902353" y="-1473796"/>
              <a:ext cx="347395" cy="6998429"/>
              <a:chOff x="1861559" y="2468597"/>
              <a:chExt cx="1872222" cy="6739325"/>
            </a:xfrm>
          </p:grpSpPr>
          <p:sp>
            <p:nvSpPr>
              <p:cNvPr id="151" name="圆角矩形 10"/>
              <p:cNvSpPr/>
              <p:nvPr/>
            </p:nvSpPr>
            <p:spPr>
              <a:xfrm>
                <a:off x="1861559" y="2468597"/>
                <a:ext cx="1872217" cy="77469"/>
              </a:xfrm>
              <a:prstGeom prst="roundRect">
                <a:avLst>
                  <a:gd name="adj" fmla="val 50000"/>
                </a:avLst>
              </a:prstGeom>
              <a:gradFill>
                <a:gsLst>
                  <a:gs pos="48000">
                    <a:srgbClr val="D92411"/>
                  </a:gs>
                  <a:gs pos="0">
                    <a:srgbClr val="E3882D"/>
                  </a:gs>
                </a:gsLst>
                <a:lin ang="18900000" scaled="1"/>
              </a:gradFill>
              <a:ln w="25400" cap="flat" cmpd="sng" algn="ctr">
                <a:noFill/>
                <a:prstDash val="solid"/>
              </a:ln>
              <a:effectLst/>
            </p:spPr>
            <p:txBody>
              <a:bodyPr rtlCol="0" anchor="ctr"/>
              <a:lstStyle/>
              <a:p>
                <a:pPr marL="0" marR="0" lvl="0" indent="0" algn="ctr" defTabSz="1219200" eaLnBrk="1" fontAlgn="auto" latinLnBrk="0" hangingPunct="1">
                  <a:lnSpc>
                    <a:spcPct val="100000"/>
                  </a:lnSpc>
                  <a:spcBef>
                    <a:spcPts val="0"/>
                  </a:spcBef>
                  <a:spcAft>
                    <a:spcPts val="0"/>
                  </a:spcAft>
                  <a:buClrTx/>
                  <a:buSzTx/>
                  <a:buFontTx/>
                  <a:buNone/>
                  <a:defRPr/>
                </a:pPr>
                <a:endParaRPr kumimoji="0" lang="zh-CN" altLang="en-US" sz="2000" b="0" i="0" u="none" strike="noStrike" kern="0" cap="none" spc="0" normalizeH="0" baseline="0" noProof="0" dirty="0">
                  <a:ln>
                    <a:noFill/>
                  </a:ln>
                  <a:solidFill>
                    <a:prstClr val="white"/>
                  </a:solidFill>
                  <a:effectLst/>
                  <a:uLnTx/>
                  <a:uFillTx/>
                  <a:latin typeface="思源宋体 CN" panose="02020400000000000000" pitchFamily="18" charset="-122"/>
                  <a:ea typeface="思源宋体 CN" panose="02020400000000000000" pitchFamily="18" charset="-122"/>
                  <a:cs typeface="+mn-cs"/>
                </a:endParaRPr>
              </a:p>
            </p:txBody>
          </p:sp>
          <p:sp>
            <p:nvSpPr>
              <p:cNvPr id="152" name="圆角矩形 11"/>
              <p:cNvSpPr/>
              <p:nvPr/>
            </p:nvSpPr>
            <p:spPr>
              <a:xfrm>
                <a:off x="1861581" y="9130453"/>
                <a:ext cx="1872200" cy="77469"/>
              </a:xfrm>
              <a:prstGeom prst="roundRect">
                <a:avLst>
                  <a:gd name="adj" fmla="val 50000"/>
                </a:avLst>
              </a:prstGeom>
              <a:gradFill>
                <a:gsLst>
                  <a:gs pos="3000">
                    <a:srgbClr val="FF1923"/>
                  </a:gs>
                  <a:gs pos="100000">
                    <a:srgbClr val="FF1923"/>
                  </a:gs>
                </a:gsLst>
                <a:lin ang="0" scaled="0"/>
              </a:gradFill>
              <a:ln w="25400" cap="flat" cmpd="sng" algn="ctr">
                <a:noFill/>
                <a:prstDash val="solid"/>
              </a:ln>
              <a:effectLst/>
            </p:spPr>
            <p:txBody>
              <a:bodyPr rtlCol="0" anchor="ctr"/>
              <a:lstStyle/>
              <a:p>
                <a:pPr marL="0" marR="0" lvl="0" indent="0" algn="ctr" defTabSz="1219200" eaLnBrk="1" fontAlgn="auto" latinLnBrk="0" hangingPunct="1">
                  <a:lnSpc>
                    <a:spcPct val="100000"/>
                  </a:lnSpc>
                  <a:spcBef>
                    <a:spcPts val="0"/>
                  </a:spcBef>
                  <a:spcAft>
                    <a:spcPts val="0"/>
                  </a:spcAft>
                  <a:buClrTx/>
                  <a:buSzTx/>
                  <a:buFontTx/>
                  <a:buNone/>
                  <a:defRPr/>
                </a:pPr>
                <a:endParaRPr kumimoji="0" lang="zh-CN" altLang="en-US" sz="2000" b="0" i="0" u="none" strike="noStrike" kern="0" cap="none" spc="0" normalizeH="0" baseline="0" noProof="0" dirty="0">
                  <a:ln>
                    <a:noFill/>
                  </a:ln>
                  <a:solidFill>
                    <a:prstClr val="white"/>
                  </a:solidFill>
                  <a:effectLst/>
                  <a:uLnTx/>
                  <a:uFillTx/>
                  <a:latin typeface="思源宋体 CN" panose="02020400000000000000" pitchFamily="18" charset="-122"/>
                  <a:ea typeface="思源宋体 CN" panose="02020400000000000000" pitchFamily="18" charset="-122"/>
                  <a:cs typeface="+mn-cs"/>
                </a:endParaRPr>
              </a:p>
            </p:txBody>
          </p:sp>
        </p:grpSp>
        <p:sp>
          <p:nvSpPr>
            <p:cNvPr id="109" name="TextBox 20"/>
            <p:cNvSpPr txBox="1"/>
            <p:nvPr/>
          </p:nvSpPr>
          <p:spPr>
            <a:xfrm>
              <a:off x="2837939" y="1805906"/>
              <a:ext cx="649192" cy="449580"/>
            </a:xfrm>
            <a:prstGeom prst="rect">
              <a:avLst/>
            </a:prstGeom>
            <a:gradFill flip="none" rotWithShape="1">
              <a:gsLst>
                <a:gs pos="48000">
                  <a:srgbClr val="D92411"/>
                </a:gs>
                <a:gs pos="0">
                  <a:srgbClr val="E3882D"/>
                </a:gs>
              </a:gsLst>
              <a:lin ang="18900000" scaled="1"/>
              <a:tileRect/>
            </a:gradFill>
            <a:ln w="7938" cap="flat">
              <a:noFill/>
              <a:prstDash val="solid"/>
              <a:miter lim="800000"/>
            </a:ln>
          </p:spPr>
          <p:txBody>
            <a:bodyPr vert="horz" wrap="square" lIns="121920" tIns="60960" rIns="121920" bIns="60960" numCol="1" anchor="t" anchorCtr="0" compatLnSpc="1"/>
            <a:lstStyle>
              <a:defPPr>
                <a:defRPr lang="zh-CN"/>
              </a:defPPr>
              <a:lvl1pPr defTabSz="1219200" fontAlgn="base">
                <a:spcBef>
                  <a:spcPct val="0"/>
                </a:spcBef>
                <a:spcAft>
                  <a:spcPct val="0"/>
                </a:spcAft>
                <a:defRPr sz="2135" kern="0">
                  <a:solidFill>
                    <a:srgbClr val="000000"/>
                  </a:solidFill>
                  <a:latin typeface="字魂105号-简雅黑" panose="00000500000000000000" pitchFamily="2" charset="-122"/>
                  <a:ea typeface="字魂105号-简雅黑" panose="00000500000000000000" pitchFamily="2" charset="-122"/>
                </a:defRPr>
              </a:lvl1pPr>
            </a:lstStyle>
            <a:p>
              <a:r>
                <a:rPr lang="en-US" altLang="zh-CN" sz="2800" dirty="0">
                  <a:solidFill>
                    <a:schemeClr val="bg1"/>
                  </a:solidFill>
                  <a:latin typeface="思源宋体 CN" panose="02020400000000000000" pitchFamily="18" charset="-122"/>
                  <a:ea typeface="思源宋体 CN" panose="02020400000000000000" pitchFamily="18" charset="-122"/>
                </a:rPr>
                <a:t> </a:t>
              </a:r>
              <a:endParaRPr lang="en-US" altLang="zh-CN" sz="2800" dirty="0">
                <a:solidFill>
                  <a:schemeClr val="bg1"/>
                </a:solidFill>
                <a:latin typeface="思源宋体 CN" panose="02020400000000000000" pitchFamily="18" charset="-122"/>
                <a:ea typeface="思源宋体 CN" panose="02020400000000000000" pitchFamily="18" charset="-122"/>
              </a:endParaRPr>
            </a:p>
          </p:txBody>
        </p:sp>
        <p:sp>
          <p:nvSpPr>
            <p:cNvPr id="110" name="文本框 21"/>
            <p:cNvSpPr txBox="1">
              <a:spLocks noChangeArrowheads="1"/>
            </p:cNvSpPr>
            <p:nvPr/>
          </p:nvSpPr>
          <p:spPr bwMode="auto">
            <a:xfrm>
              <a:off x="2919887" y="1842358"/>
              <a:ext cx="514324" cy="3987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800">
                  <a:solidFill>
                    <a:schemeClr val="tx1"/>
                  </a:solidFill>
                  <a:latin typeface="Calibri" panose="020F0502020204030204" charset="0"/>
                  <a:ea typeface="宋体" panose="02010600030101010101" pitchFamily="2" charset="-122"/>
                </a:defRPr>
              </a:lvl1pPr>
              <a:lvl2pPr marL="742950" indent="-285750">
                <a:defRPr sz="2400">
                  <a:solidFill>
                    <a:schemeClr val="tx1"/>
                  </a:solidFill>
                  <a:latin typeface="Calibri" panose="020F0502020204030204" charset="0"/>
                  <a:ea typeface="宋体" panose="02010600030101010101" pitchFamily="2" charset="-122"/>
                </a:defRPr>
              </a:lvl2pPr>
              <a:lvl3pPr>
                <a:defRPr sz="2000">
                  <a:solidFill>
                    <a:schemeClr val="tx1"/>
                  </a:solidFill>
                  <a:latin typeface="Calibri" panose="020F0502020204030204" charset="0"/>
                  <a:ea typeface="宋体" panose="02010600030101010101" pitchFamily="2" charset="-122"/>
                </a:defRPr>
              </a:lvl3pPr>
              <a:lvl4pPr>
                <a:defRPr>
                  <a:solidFill>
                    <a:schemeClr val="tx1"/>
                  </a:solidFill>
                  <a:latin typeface="Calibri" panose="020F0502020204030204" charset="0"/>
                  <a:ea typeface="宋体" panose="02010600030101010101" pitchFamily="2" charset="-122"/>
                </a:defRPr>
              </a:lvl4pPr>
              <a:lvl5pPr>
                <a:defRPr>
                  <a:solidFill>
                    <a:schemeClr val="tx1"/>
                  </a:solidFill>
                  <a:latin typeface="Calibri" panose="020F0502020204030204" charset="0"/>
                  <a:ea typeface="宋体" panose="02010600030101010101" pitchFamily="2" charset="-122"/>
                </a:defRPr>
              </a:lvl5pPr>
              <a:lvl6pPr eaLnBrk="0" fontAlgn="base" hangingPunct="0">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eaLnBrk="0" fontAlgn="base" hangingPunct="0">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eaLnBrk="0" fontAlgn="base" hangingPunct="0">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eaLnBrk="0" fontAlgn="base" hangingPunct="0">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lvl="0" algn="ctr"/>
              <a:r>
                <a:rPr lang="en-US" altLang="zh-CN" sz="2000" b="1" dirty="0">
                  <a:solidFill>
                    <a:schemeClr val="bg1"/>
                  </a:solidFill>
                  <a:latin typeface="思源宋体 CN" panose="02020400000000000000" pitchFamily="18" charset="-122"/>
                  <a:ea typeface="思源宋体 CN" panose="02020400000000000000" pitchFamily="18" charset="-122"/>
                  <a:cs typeface="+mn-ea"/>
                  <a:sym typeface="+mn-lt"/>
                </a:rPr>
                <a:t>05</a:t>
              </a:r>
              <a:endParaRPr lang="en-US" altLang="zh-CN" sz="2000" b="1" dirty="0">
                <a:solidFill>
                  <a:schemeClr val="bg1"/>
                </a:solidFill>
                <a:latin typeface="思源宋体 CN" panose="02020400000000000000" pitchFamily="18" charset="-122"/>
                <a:ea typeface="思源宋体 CN" panose="02020400000000000000" pitchFamily="18" charset="-122"/>
                <a:cs typeface="+mn-ea"/>
                <a:sym typeface="+mn-lt"/>
              </a:endParaRPr>
            </a:p>
          </p:txBody>
        </p:sp>
        <p:sp>
          <p:nvSpPr>
            <p:cNvPr id="111" name="文本框 21"/>
            <p:cNvSpPr txBox="1">
              <a:spLocks noChangeArrowheads="1"/>
            </p:cNvSpPr>
            <p:nvPr/>
          </p:nvSpPr>
          <p:spPr bwMode="auto">
            <a:xfrm>
              <a:off x="2576836" y="1783915"/>
              <a:ext cx="541786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800">
                  <a:solidFill>
                    <a:schemeClr val="tx1"/>
                  </a:solidFill>
                  <a:latin typeface="Calibri" panose="020F0502020204030204" charset="0"/>
                  <a:ea typeface="宋体" panose="02010600030101010101" pitchFamily="2" charset="-122"/>
                </a:defRPr>
              </a:lvl1pPr>
              <a:lvl2pPr marL="742950" indent="-285750">
                <a:defRPr sz="2400">
                  <a:solidFill>
                    <a:schemeClr val="tx1"/>
                  </a:solidFill>
                  <a:latin typeface="Calibri" panose="020F0502020204030204" charset="0"/>
                  <a:ea typeface="宋体" panose="02010600030101010101" pitchFamily="2" charset="-122"/>
                </a:defRPr>
              </a:lvl2pPr>
              <a:lvl3pPr>
                <a:defRPr sz="2000">
                  <a:solidFill>
                    <a:schemeClr val="tx1"/>
                  </a:solidFill>
                  <a:latin typeface="Calibri" panose="020F0502020204030204" charset="0"/>
                  <a:ea typeface="宋体" panose="02010600030101010101" pitchFamily="2" charset="-122"/>
                </a:defRPr>
              </a:lvl3pPr>
              <a:lvl4pPr>
                <a:defRPr>
                  <a:solidFill>
                    <a:schemeClr val="tx1"/>
                  </a:solidFill>
                  <a:latin typeface="Calibri" panose="020F0502020204030204" charset="0"/>
                  <a:ea typeface="宋体" panose="02010600030101010101" pitchFamily="2" charset="-122"/>
                </a:defRPr>
              </a:lvl4pPr>
              <a:lvl5pPr>
                <a:defRPr>
                  <a:solidFill>
                    <a:schemeClr val="tx1"/>
                  </a:solidFill>
                  <a:latin typeface="Calibri" panose="020F0502020204030204" charset="0"/>
                  <a:ea typeface="宋体" panose="02010600030101010101" pitchFamily="2" charset="-122"/>
                </a:defRPr>
              </a:lvl5pPr>
              <a:lvl6pPr eaLnBrk="0" fontAlgn="base" hangingPunct="0">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eaLnBrk="0" fontAlgn="base" hangingPunct="0">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eaLnBrk="0" fontAlgn="base" hangingPunct="0">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eaLnBrk="0" fontAlgn="base" hangingPunct="0">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lvl="0" algn="ctr">
                <a:defRPr/>
              </a:pPr>
              <a:r>
                <a:rPr lang="zh-CN" altLang="en-US" sz="2400" kern="0" dirty="0">
                  <a:solidFill>
                    <a:srgbClr val="C00000"/>
                  </a:solidFill>
                  <a:latin typeface="思源宋体 CN" panose="02020400000000000000" pitchFamily="18" charset="-122"/>
                  <a:ea typeface="思源宋体 CN" panose="02020400000000000000" pitchFamily="18" charset="-122"/>
                  <a:sym typeface="字魂59号-创粗黑" pitchFamily="2" charset="-122"/>
                </a:rPr>
                <a:t>安全管理基础知识</a:t>
              </a:r>
              <a:endParaRPr lang="zh-CN" altLang="en-US" sz="2400" kern="0" dirty="0">
                <a:solidFill>
                  <a:srgbClr val="C00000"/>
                </a:solidFill>
                <a:latin typeface="思源宋体 CN" panose="02020400000000000000" pitchFamily="18" charset="-122"/>
                <a:ea typeface="思源宋体 CN" panose="02020400000000000000" pitchFamily="18" charset="-122"/>
                <a:sym typeface="字魂59号-创粗黑" pitchFamily="2" charset="-122"/>
              </a:endParaRPr>
            </a:p>
          </p:txBody>
        </p:sp>
      </p:grpSp>
      <p:grpSp>
        <p:nvGrpSpPr>
          <p:cNvPr id="153" name="组合 152"/>
          <p:cNvGrpSpPr/>
          <p:nvPr/>
        </p:nvGrpSpPr>
        <p:grpSpPr>
          <a:xfrm>
            <a:off x="3257458" y="3819790"/>
            <a:ext cx="6998429" cy="461665"/>
            <a:chOff x="2576836" y="1795406"/>
            <a:chExt cx="6998429" cy="461665"/>
          </a:xfrm>
        </p:grpSpPr>
        <p:sp>
          <p:nvSpPr>
            <p:cNvPr id="154" name="TextBox 35"/>
            <p:cNvSpPr txBox="1"/>
            <p:nvPr/>
          </p:nvSpPr>
          <p:spPr>
            <a:xfrm rot="16200000">
              <a:off x="5836042" y="-1427425"/>
              <a:ext cx="448412" cy="6908059"/>
            </a:xfrm>
            <a:prstGeom prst="rect">
              <a:avLst/>
            </a:prstGeom>
            <a:solidFill>
              <a:schemeClr val="bg1"/>
            </a:solidFill>
            <a:ln w="9525" cap="flat" cmpd="sng" algn="ctr">
              <a:solidFill>
                <a:srgbClr val="C00000"/>
              </a:solidFill>
              <a:prstDash val="solid"/>
              <a:miter lim="800000"/>
            </a:ln>
            <a:effectLst>
              <a:innerShdw blurRad="127000" dist="88900" dir="18900000">
                <a:prstClr val="black">
                  <a:alpha val="38000"/>
                </a:prstClr>
              </a:innerShdw>
            </a:effectLst>
          </p:spPr>
          <p:txBody>
            <a:bodyPr vert="eaVert" lIns="0" tIns="0" rIns="0" bIns="360000" anchor="ctr"/>
            <a:lstStyle>
              <a:defPPr>
                <a:defRPr lang="zh-CN"/>
              </a:defPPr>
              <a:lvl1pPr algn="ctr">
                <a:defRPr sz="3200" kern="0">
                  <a:solidFill>
                    <a:prstClr val="white"/>
                  </a:solidFill>
                  <a:latin typeface="Calibri" panose="020F0502020204030204"/>
                  <a:ea typeface="宋体" panose="02010600030101010101" pitchFamily="2" charset="-122"/>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marL="0" marR="0" lvl="0" indent="0" algn="ctr" defTabSz="1219200" eaLnBrk="1" fontAlgn="auto" latinLnBrk="0" hangingPunct="1">
                <a:lnSpc>
                  <a:spcPct val="100000"/>
                </a:lnSpc>
                <a:spcBef>
                  <a:spcPts val="0"/>
                </a:spcBef>
                <a:spcAft>
                  <a:spcPts val="0"/>
                </a:spcAft>
                <a:buClrTx/>
                <a:buSzTx/>
                <a:buFontTx/>
                <a:buNone/>
                <a:defRPr/>
              </a:pPr>
              <a:r>
                <a:rPr kumimoji="0" lang="zh-CN" altLang="en-US" b="0" i="0" u="none" strike="noStrike" kern="0" cap="none" spc="0" normalizeH="0" baseline="0" noProof="0" dirty="0">
                  <a:ln>
                    <a:noFill/>
                  </a:ln>
                  <a:solidFill>
                    <a:srgbClr val="C00000"/>
                  </a:solidFill>
                  <a:effectLst/>
                  <a:uLnTx/>
                  <a:uFillTx/>
                  <a:latin typeface="思源宋体 CN" panose="02020400000000000000" pitchFamily="18" charset="-122"/>
                  <a:ea typeface="思源宋体 CN" panose="02020400000000000000" pitchFamily="18" charset="-122"/>
                </a:rPr>
                <a:t> </a:t>
              </a:r>
              <a:endParaRPr kumimoji="0" lang="zh-CN" altLang="en-US" b="0" i="0" u="none" strike="noStrike" kern="0" cap="none" spc="0" normalizeH="0" baseline="0" noProof="0" dirty="0">
                <a:ln>
                  <a:noFill/>
                </a:ln>
                <a:solidFill>
                  <a:srgbClr val="C00000"/>
                </a:solidFill>
                <a:effectLst/>
                <a:uLnTx/>
                <a:uFillTx/>
                <a:latin typeface="思源宋体 CN" panose="02020400000000000000" pitchFamily="18" charset="-122"/>
                <a:ea typeface="思源宋体 CN" panose="02020400000000000000" pitchFamily="18" charset="-122"/>
              </a:endParaRPr>
            </a:p>
          </p:txBody>
        </p:sp>
        <p:grpSp>
          <p:nvGrpSpPr>
            <p:cNvPr id="155" name="组合 154"/>
            <p:cNvGrpSpPr/>
            <p:nvPr/>
          </p:nvGrpSpPr>
          <p:grpSpPr>
            <a:xfrm rot="16200000">
              <a:off x="5902353" y="-1473796"/>
              <a:ext cx="347395" cy="6998429"/>
              <a:chOff x="1861559" y="2468597"/>
              <a:chExt cx="1872222" cy="6739325"/>
            </a:xfrm>
          </p:grpSpPr>
          <p:sp>
            <p:nvSpPr>
              <p:cNvPr id="159" name="圆角矩形 10"/>
              <p:cNvSpPr/>
              <p:nvPr/>
            </p:nvSpPr>
            <p:spPr>
              <a:xfrm>
                <a:off x="1861559" y="2468597"/>
                <a:ext cx="1872217" cy="77469"/>
              </a:xfrm>
              <a:prstGeom prst="roundRect">
                <a:avLst>
                  <a:gd name="adj" fmla="val 50000"/>
                </a:avLst>
              </a:prstGeom>
              <a:gradFill>
                <a:gsLst>
                  <a:gs pos="48000">
                    <a:srgbClr val="D92411"/>
                  </a:gs>
                  <a:gs pos="0">
                    <a:srgbClr val="E3882D"/>
                  </a:gs>
                </a:gsLst>
                <a:lin ang="18900000" scaled="1"/>
              </a:gradFill>
              <a:ln w="25400" cap="flat" cmpd="sng" algn="ctr">
                <a:noFill/>
                <a:prstDash val="solid"/>
              </a:ln>
              <a:effectLst/>
            </p:spPr>
            <p:txBody>
              <a:bodyPr rtlCol="0" anchor="ctr"/>
              <a:lstStyle/>
              <a:p>
                <a:pPr marL="0" marR="0" lvl="0" indent="0" algn="ctr" defTabSz="1219200" eaLnBrk="1" fontAlgn="auto" latinLnBrk="0" hangingPunct="1">
                  <a:lnSpc>
                    <a:spcPct val="100000"/>
                  </a:lnSpc>
                  <a:spcBef>
                    <a:spcPts val="0"/>
                  </a:spcBef>
                  <a:spcAft>
                    <a:spcPts val="0"/>
                  </a:spcAft>
                  <a:buClrTx/>
                  <a:buSzTx/>
                  <a:buFontTx/>
                  <a:buNone/>
                  <a:defRPr/>
                </a:pPr>
                <a:endParaRPr kumimoji="0" lang="zh-CN" altLang="en-US" sz="2000" b="0" i="0" u="none" strike="noStrike" kern="0" cap="none" spc="0" normalizeH="0" baseline="0" noProof="0" dirty="0">
                  <a:ln>
                    <a:noFill/>
                  </a:ln>
                  <a:solidFill>
                    <a:prstClr val="white"/>
                  </a:solidFill>
                  <a:effectLst/>
                  <a:uLnTx/>
                  <a:uFillTx/>
                  <a:latin typeface="思源宋体 CN" panose="02020400000000000000" pitchFamily="18" charset="-122"/>
                  <a:ea typeface="思源宋体 CN" panose="02020400000000000000" pitchFamily="18" charset="-122"/>
                  <a:cs typeface="+mn-cs"/>
                </a:endParaRPr>
              </a:p>
            </p:txBody>
          </p:sp>
          <p:sp>
            <p:nvSpPr>
              <p:cNvPr id="160" name="圆角矩形 11"/>
              <p:cNvSpPr/>
              <p:nvPr/>
            </p:nvSpPr>
            <p:spPr>
              <a:xfrm>
                <a:off x="1861581" y="9130453"/>
                <a:ext cx="1872200" cy="77469"/>
              </a:xfrm>
              <a:prstGeom prst="roundRect">
                <a:avLst>
                  <a:gd name="adj" fmla="val 50000"/>
                </a:avLst>
              </a:prstGeom>
              <a:gradFill>
                <a:gsLst>
                  <a:gs pos="3000">
                    <a:srgbClr val="FF1923"/>
                  </a:gs>
                  <a:gs pos="100000">
                    <a:srgbClr val="FF1923"/>
                  </a:gs>
                </a:gsLst>
                <a:lin ang="0" scaled="0"/>
              </a:gradFill>
              <a:ln w="25400" cap="flat" cmpd="sng" algn="ctr">
                <a:noFill/>
                <a:prstDash val="solid"/>
              </a:ln>
              <a:effectLst/>
            </p:spPr>
            <p:txBody>
              <a:bodyPr rtlCol="0" anchor="ctr"/>
              <a:lstStyle/>
              <a:p>
                <a:pPr marL="0" marR="0" lvl="0" indent="0" algn="ctr" defTabSz="1219200" eaLnBrk="1" fontAlgn="auto" latinLnBrk="0" hangingPunct="1">
                  <a:lnSpc>
                    <a:spcPct val="100000"/>
                  </a:lnSpc>
                  <a:spcBef>
                    <a:spcPts val="0"/>
                  </a:spcBef>
                  <a:spcAft>
                    <a:spcPts val="0"/>
                  </a:spcAft>
                  <a:buClrTx/>
                  <a:buSzTx/>
                  <a:buFontTx/>
                  <a:buNone/>
                  <a:defRPr/>
                </a:pPr>
                <a:endParaRPr kumimoji="0" lang="zh-CN" altLang="en-US" sz="2000" b="0" i="0" u="none" strike="noStrike" kern="0" cap="none" spc="0" normalizeH="0" baseline="0" noProof="0" dirty="0">
                  <a:ln>
                    <a:noFill/>
                  </a:ln>
                  <a:solidFill>
                    <a:prstClr val="white"/>
                  </a:solidFill>
                  <a:effectLst/>
                  <a:uLnTx/>
                  <a:uFillTx/>
                  <a:latin typeface="思源宋体 CN" panose="02020400000000000000" pitchFamily="18" charset="-122"/>
                  <a:ea typeface="思源宋体 CN" panose="02020400000000000000" pitchFamily="18" charset="-122"/>
                  <a:cs typeface="+mn-cs"/>
                </a:endParaRPr>
              </a:p>
            </p:txBody>
          </p:sp>
        </p:grpSp>
        <p:sp>
          <p:nvSpPr>
            <p:cNvPr id="156" name="TextBox 20"/>
            <p:cNvSpPr txBox="1"/>
            <p:nvPr/>
          </p:nvSpPr>
          <p:spPr>
            <a:xfrm>
              <a:off x="2837939" y="1805906"/>
              <a:ext cx="649192" cy="449580"/>
            </a:xfrm>
            <a:prstGeom prst="rect">
              <a:avLst/>
            </a:prstGeom>
            <a:gradFill flip="none" rotWithShape="1">
              <a:gsLst>
                <a:gs pos="48000">
                  <a:srgbClr val="D92411"/>
                </a:gs>
                <a:gs pos="0">
                  <a:srgbClr val="E3882D"/>
                </a:gs>
              </a:gsLst>
              <a:lin ang="18900000" scaled="1"/>
              <a:tileRect/>
            </a:gradFill>
            <a:ln w="7938" cap="flat">
              <a:noFill/>
              <a:prstDash val="solid"/>
              <a:miter lim="800000"/>
            </a:ln>
          </p:spPr>
          <p:txBody>
            <a:bodyPr vert="horz" wrap="square" lIns="121920" tIns="60960" rIns="121920" bIns="60960" numCol="1" anchor="t" anchorCtr="0" compatLnSpc="1"/>
            <a:lstStyle>
              <a:defPPr>
                <a:defRPr lang="zh-CN"/>
              </a:defPPr>
              <a:lvl1pPr defTabSz="1219200" fontAlgn="base">
                <a:spcBef>
                  <a:spcPct val="0"/>
                </a:spcBef>
                <a:spcAft>
                  <a:spcPct val="0"/>
                </a:spcAft>
                <a:defRPr sz="2135" kern="0">
                  <a:solidFill>
                    <a:srgbClr val="000000"/>
                  </a:solidFill>
                  <a:latin typeface="字魂105号-简雅黑" panose="00000500000000000000" pitchFamily="2" charset="-122"/>
                  <a:ea typeface="字魂105号-简雅黑" panose="00000500000000000000" pitchFamily="2" charset="-122"/>
                </a:defRPr>
              </a:lvl1pPr>
            </a:lstStyle>
            <a:p>
              <a:r>
                <a:rPr lang="en-US" altLang="zh-CN" sz="2800" dirty="0">
                  <a:solidFill>
                    <a:schemeClr val="bg1"/>
                  </a:solidFill>
                  <a:latin typeface="思源宋体 CN" panose="02020400000000000000" pitchFamily="18" charset="-122"/>
                  <a:ea typeface="思源宋体 CN" panose="02020400000000000000" pitchFamily="18" charset="-122"/>
                </a:rPr>
                <a:t> </a:t>
              </a:r>
              <a:endParaRPr lang="en-US" altLang="zh-CN" sz="2800" dirty="0">
                <a:solidFill>
                  <a:schemeClr val="bg1"/>
                </a:solidFill>
                <a:latin typeface="思源宋体 CN" panose="02020400000000000000" pitchFamily="18" charset="-122"/>
                <a:ea typeface="思源宋体 CN" panose="02020400000000000000" pitchFamily="18" charset="-122"/>
              </a:endParaRPr>
            </a:p>
          </p:txBody>
        </p:sp>
        <p:sp>
          <p:nvSpPr>
            <p:cNvPr id="157" name="文本框 21"/>
            <p:cNvSpPr txBox="1">
              <a:spLocks noChangeArrowheads="1"/>
            </p:cNvSpPr>
            <p:nvPr/>
          </p:nvSpPr>
          <p:spPr bwMode="auto">
            <a:xfrm>
              <a:off x="2919887" y="1842358"/>
              <a:ext cx="514324" cy="3987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800">
                  <a:solidFill>
                    <a:schemeClr val="tx1"/>
                  </a:solidFill>
                  <a:latin typeface="Calibri" panose="020F0502020204030204" charset="0"/>
                  <a:ea typeface="宋体" panose="02010600030101010101" pitchFamily="2" charset="-122"/>
                </a:defRPr>
              </a:lvl1pPr>
              <a:lvl2pPr marL="742950" indent="-285750">
                <a:defRPr sz="2400">
                  <a:solidFill>
                    <a:schemeClr val="tx1"/>
                  </a:solidFill>
                  <a:latin typeface="Calibri" panose="020F0502020204030204" charset="0"/>
                  <a:ea typeface="宋体" panose="02010600030101010101" pitchFamily="2" charset="-122"/>
                </a:defRPr>
              </a:lvl2pPr>
              <a:lvl3pPr>
                <a:defRPr sz="2000">
                  <a:solidFill>
                    <a:schemeClr val="tx1"/>
                  </a:solidFill>
                  <a:latin typeface="Calibri" panose="020F0502020204030204" charset="0"/>
                  <a:ea typeface="宋体" panose="02010600030101010101" pitchFamily="2" charset="-122"/>
                </a:defRPr>
              </a:lvl3pPr>
              <a:lvl4pPr>
                <a:defRPr>
                  <a:solidFill>
                    <a:schemeClr val="tx1"/>
                  </a:solidFill>
                  <a:latin typeface="Calibri" panose="020F0502020204030204" charset="0"/>
                  <a:ea typeface="宋体" panose="02010600030101010101" pitchFamily="2" charset="-122"/>
                </a:defRPr>
              </a:lvl4pPr>
              <a:lvl5pPr>
                <a:defRPr>
                  <a:solidFill>
                    <a:schemeClr val="tx1"/>
                  </a:solidFill>
                  <a:latin typeface="Calibri" panose="020F0502020204030204" charset="0"/>
                  <a:ea typeface="宋体" panose="02010600030101010101" pitchFamily="2" charset="-122"/>
                </a:defRPr>
              </a:lvl5pPr>
              <a:lvl6pPr eaLnBrk="0" fontAlgn="base" hangingPunct="0">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eaLnBrk="0" fontAlgn="base" hangingPunct="0">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eaLnBrk="0" fontAlgn="base" hangingPunct="0">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eaLnBrk="0" fontAlgn="base" hangingPunct="0">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lvl="0" algn="ctr"/>
              <a:r>
                <a:rPr lang="en-US" altLang="zh-CN" sz="2000" b="1" dirty="0">
                  <a:solidFill>
                    <a:schemeClr val="bg1"/>
                  </a:solidFill>
                  <a:latin typeface="思源宋体 CN" panose="02020400000000000000" pitchFamily="18" charset="-122"/>
                  <a:ea typeface="思源宋体 CN" panose="02020400000000000000" pitchFamily="18" charset="-122"/>
                  <a:cs typeface="+mn-ea"/>
                  <a:sym typeface="+mn-lt"/>
                </a:rPr>
                <a:t>06</a:t>
              </a:r>
              <a:endParaRPr lang="en-US" altLang="zh-CN" sz="2000" b="1" dirty="0">
                <a:solidFill>
                  <a:schemeClr val="bg1"/>
                </a:solidFill>
                <a:latin typeface="思源宋体 CN" panose="02020400000000000000" pitchFamily="18" charset="-122"/>
                <a:ea typeface="思源宋体 CN" panose="02020400000000000000" pitchFamily="18" charset="-122"/>
                <a:cs typeface="+mn-ea"/>
                <a:sym typeface="+mn-lt"/>
              </a:endParaRPr>
            </a:p>
          </p:txBody>
        </p:sp>
        <p:sp>
          <p:nvSpPr>
            <p:cNvPr id="158" name="文本框 21"/>
            <p:cNvSpPr txBox="1">
              <a:spLocks noChangeArrowheads="1"/>
            </p:cNvSpPr>
            <p:nvPr/>
          </p:nvSpPr>
          <p:spPr bwMode="auto">
            <a:xfrm>
              <a:off x="2647463" y="1795406"/>
              <a:ext cx="651137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800">
                  <a:solidFill>
                    <a:schemeClr val="tx1"/>
                  </a:solidFill>
                  <a:latin typeface="Calibri" panose="020F0502020204030204" charset="0"/>
                  <a:ea typeface="宋体" panose="02010600030101010101" pitchFamily="2" charset="-122"/>
                </a:defRPr>
              </a:lvl1pPr>
              <a:lvl2pPr marL="742950" indent="-285750">
                <a:defRPr sz="2400">
                  <a:solidFill>
                    <a:schemeClr val="tx1"/>
                  </a:solidFill>
                  <a:latin typeface="Calibri" panose="020F0502020204030204" charset="0"/>
                  <a:ea typeface="宋体" panose="02010600030101010101" pitchFamily="2" charset="-122"/>
                </a:defRPr>
              </a:lvl2pPr>
              <a:lvl3pPr>
                <a:defRPr sz="2000">
                  <a:solidFill>
                    <a:schemeClr val="tx1"/>
                  </a:solidFill>
                  <a:latin typeface="Calibri" panose="020F0502020204030204" charset="0"/>
                  <a:ea typeface="宋体" panose="02010600030101010101" pitchFamily="2" charset="-122"/>
                </a:defRPr>
              </a:lvl3pPr>
              <a:lvl4pPr>
                <a:defRPr>
                  <a:solidFill>
                    <a:schemeClr val="tx1"/>
                  </a:solidFill>
                  <a:latin typeface="Calibri" panose="020F0502020204030204" charset="0"/>
                  <a:ea typeface="宋体" panose="02010600030101010101" pitchFamily="2" charset="-122"/>
                </a:defRPr>
              </a:lvl4pPr>
              <a:lvl5pPr>
                <a:defRPr>
                  <a:solidFill>
                    <a:schemeClr val="tx1"/>
                  </a:solidFill>
                  <a:latin typeface="Calibri" panose="020F0502020204030204" charset="0"/>
                  <a:ea typeface="宋体" panose="02010600030101010101" pitchFamily="2" charset="-122"/>
                </a:defRPr>
              </a:lvl5pPr>
              <a:lvl6pPr eaLnBrk="0" fontAlgn="base" hangingPunct="0">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eaLnBrk="0" fontAlgn="base" hangingPunct="0">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eaLnBrk="0" fontAlgn="base" hangingPunct="0">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eaLnBrk="0" fontAlgn="base" hangingPunct="0">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lvl="0" algn="ctr">
                <a:defRPr/>
              </a:pPr>
              <a:r>
                <a:rPr lang="zh-CN" altLang="en-US" sz="2400" kern="0" dirty="0">
                  <a:solidFill>
                    <a:srgbClr val="C00000"/>
                  </a:solidFill>
                  <a:latin typeface="思源宋体 CN" panose="02020400000000000000" pitchFamily="18" charset="-122"/>
                  <a:ea typeface="思源宋体 CN" panose="02020400000000000000" pitchFamily="18" charset="-122"/>
                  <a:sym typeface="字魂59号-创粗黑" pitchFamily="2" charset="-122"/>
                </a:rPr>
                <a:t>安全生产法律法规基础知识</a:t>
              </a:r>
              <a:endParaRPr lang="zh-CN" altLang="en-US" sz="2400" kern="0" dirty="0">
                <a:solidFill>
                  <a:srgbClr val="C00000"/>
                </a:solidFill>
                <a:latin typeface="思源宋体 CN" panose="02020400000000000000" pitchFamily="18" charset="-122"/>
                <a:ea typeface="思源宋体 CN" panose="02020400000000000000" pitchFamily="18" charset="-122"/>
                <a:sym typeface="字魂59号-创粗黑" pitchFamily="2" charset="-122"/>
              </a:endParaRPr>
            </a:p>
          </p:txBody>
        </p:sp>
      </p:grpSp>
      <p:grpSp>
        <p:nvGrpSpPr>
          <p:cNvPr id="161" name="组合 160"/>
          <p:cNvGrpSpPr/>
          <p:nvPr/>
        </p:nvGrpSpPr>
        <p:grpSpPr>
          <a:xfrm>
            <a:off x="3257458" y="4509718"/>
            <a:ext cx="6998429" cy="462976"/>
            <a:chOff x="2576836" y="1802399"/>
            <a:chExt cx="6998429" cy="462976"/>
          </a:xfrm>
        </p:grpSpPr>
        <p:sp>
          <p:nvSpPr>
            <p:cNvPr id="162" name="TextBox 35"/>
            <p:cNvSpPr txBox="1"/>
            <p:nvPr/>
          </p:nvSpPr>
          <p:spPr>
            <a:xfrm rot="16200000">
              <a:off x="5836042" y="-1427425"/>
              <a:ext cx="448412" cy="6908059"/>
            </a:xfrm>
            <a:prstGeom prst="rect">
              <a:avLst/>
            </a:prstGeom>
            <a:solidFill>
              <a:schemeClr val="bg1"/>
            </a:solidFill>
            <a:ln w="9525" cap="flat" cmpd="sng" algn="ctr">
              <a:solidFill>
                <a:srgbClr val="C00000"/>
              </a:solidFill>
              <a:prstDash val="solid"/>
              <a:miter lim="800000"/>
            </a:ln>
            <a:effectLst>
              <a:innerShdw blurRad="127000" dist="88900" dir="18900000">
                <a:prstClr val="black">
                  <a:alpha val="38000"/>
                </a:prstClr>
              </a:innerShdw>
            </a:effectLst>
          </p:spPr>
          <p:txBody>
            <a:bodyPr vert="eaVert" lIns="0" tIns="0" rIns="0" bIns="360000" anchor="ctr"/>
            <a:lstStyle>
              <a:defPPr>
                <a:defRPr lang="zh-CN"/>
              </a:defPPr>
              <a:lvl1pPr algn="ctr">
                <a:defRPr sz="3200" kern="0">
                  <a:solidFill>
                    <a:prstClr val="white"/>
                  </a:solidFill>
                  <a:latin typeface="Calibri" panose="020F0502020204030204"/>
                  <a:ea typeface="宋体" panose="02010600030101010101" pitchFamily="2" charset="-122"/>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marL="0" marR="0" lvl="0" indent="0" algn="ctr" defTabSz="1219200" eaLnBrk="1" fontAlgn="auto" latinLnBrk="0" hangingPunct="1">
                <a:lnSpc>
                  <a:spcPct val="100000"/>
                </a:lnSpc>
                <a:spcBef>
                  <a:spcPts val="0"/>
                </a:spcBef>
                <a:spcAft>
                  <a:spcPts val="0"/>
                </a:spcAft>
                <a:buClrTx/>
                <a:buSzTx/>
                <a:buFontTx/>
                <a:buNone/>
                <a:defRPr/>
              </a:pPr>
              <a:r>
                <a:rPr kumimoji="0" lang="zh-CN" altLang="en-US" b="0" i="0" u="none" strike="noStrike" kern="0" cap="none" spc="0" normalizeH="0" baseline="0" noProof="0" dirty="0">
                  <a:ln>
                    <a:noFill/>
                  </a:ln>
                  <a:solidFill>
                    <a:srgbClr val="C00000"/>
                  </a:solidFill>
                  <a:effectLst/>
                  <a:uLnTx/>
                  <a:uFillTx/>
                  <a:latin typeface="思源宋体 CN" panose="02020400000000000000" pitchFamily="18" charset="-122"/>
                  <a:ea typeface="思源宋体 CN" panose="02020400000000000000" pitchFamily="18" charset="-122"/>
                </a:rPr>
                <a:t> </a:t>
              </a:r>
              <a:endParaRPr kumimoji="0" lang="zh-CN" altLang="en-US" b="0" i="0" u="none" strike="noStrike" kern="0" cap="none" spc="0" normalizeH="0" baseline="0" noProof="0" dirty="0">
                <a:ln>
                  <a:noFill/>
                </a:ln>
                <a:solidFill>
                  <a:srgbClr val="C00000"/>
                </a:solidFill>
                <a:effectLst/>
                <a:uLnTx/>
                <a:uFillTx/>
                <a:latin typeface="思源宋体 CN" panose="02020400000000000000" pitchFamily="18" charset="-122"/>
                <a:ea typeface="思源宋体 CN" panose="02020400000000000000" pitchFamily="18" charset="-122"/>
              </a:endParaRPr>
            </a:p>
          </p:txBody>
        </p:sp>
        <p:grpSp>
          <p:nvGrpSpPr>
            <p:cNvPr id="163" name="组合 162"/>
            <p:cNvGrpSpPr/>
            <p:nvPr/>
          </p:nvGrpSpPr>
          <p:grpSpPr>
            <a:xfrm rot="16200000">
              <a:off x="5902353" y="-1473796"/>
              <a:ext cx="347395" cy="6998429"/>
              <a:chOff x="1861559" y="2468597"/>
              <a:chExt cx="1872222" cy="6739325"/>
            </a:xfrm>
          </p:grpSpPr>
          <p:sp>
            <p:nvSpPr>
              <p:cNvPr id="167" name="圆角矩形 10"/>
              <p:cNvSpPr/>
              <p:nvPr/>
            </p:nvSpPr>
            <p:spPr>
              <a:xfrm>
                <a:off x="1861559" y="2468597"/>
                <a:ext cx="1872217" cy="77469"/>
              </a:xfrm>
              <a:prstGeom prst="roundRect">
                <a:avLst>
                  <a:gd name="adj" fmla="val 50000"/>
                </a:avLst>
              </a:prstGeom>
              <a:gradFill>
                <a:gsLst>
                  <a:gs pos="48000">
                    <a:srgbClr val="D92411"/>
                  </a:gs>
                  <a:gs pos="0">
                    <a:srgbClr val="E3882D"/>
                  </a:gs>
                </a:gsLst>
                <a:lin ang="18900000" scaled="1"/>
              </a:gradFill>
              <a:ln w="25400" cap="flat" cmpd="sng" algn="ctr">
                <a:noFill/>
                <a:prstDash val="solid"/>
              </a:ln>
              <a:effectLst/>
            </p:spPr>
            <p:txBody>
              <a:bodyPr rtlCol="0" anchor="ctr"/>
              <a:lstStyle/>
              <a:p>
                <a:pPr marL="0" marR="0" lvl="0" indent="0" algn="ctr" defTabSz="1219200" eaLnBrk="1" fontAlgn="auto" latinLnBrk="0" hangingPunct="1">
                  <a:lnSpc>
                    <a:spcPct val="100000"/>
                  </a:lnSpc>
                  <a:spcBef>
                    <a:spcPts val="0"/>
                  </a:spcBef>
                  <a:spcAft>
                    <a:spcPts val="0"/>
                  </a:spcAft>
                  <a:buClrTx/>
                  <a:buSzTx/>
                  <a:buFontTx/>
                  <a:buNone/>
                  <a:defRPr/>
                </a:pPr>
                <a:endParaRPr kumimoji="0" lang="zh-CN" altLang="en-US" sz="2000" b="0" i="0" u="none" strike="noStrike" kern="0" cap="none" spc="0" normalizeH="0" baseline="0" noProof="0" dirty="0">
                  <a:ln>
                    <a:noFill/>
                  </a:ln>
                  <a:solidFill>
                    <a:prstClr val="white"/>
                  </a:solidFill>
                  <a:effectLst/>
                  <a:uLnTx/>
                  <a:uFillTx/>
                  <a:latin typeface="思源宋体 CN" panose="02020400000000000000" pitchFamily="18" charset="-122"/>
                  <a:ea typeface="思源宋体 CN" panose="02020400000000000000" pitchFamily="18" charset="-122"/>
                  <a:cs typeface="+mn-cs"/>
                </a:endParaRPr>
              </a:p>
            </p:txBody>
          </p:sp>
          <p:sp>
            <p:nvSpPr>
              <p:cNvPr id="168" name="圆角矩形 11"/>
              <p:cNvSpPr/>
              <p:nvPr/>
            </p:nvSpPr>
            <p:spPr>
              <a:xfrm>
                <a:off x="1861581" y="9130453"/>
                <a:ext cx="1872200" cy="77469"/>
              </a:xfrm>
              <a:prstGeom prst="roundRect">
                <a:avLst>
                  <a:gd name="adj" fmla="val 50000"/>
                </a:avLst>
              </a:prstGeom>
              <a:gradFill>
                <a:gsLst>
                  <a:gs pos="3000">
                    <a:srgbClr val="FF1923"/>
                  </a:gs>
                  <a:gs pos="100000">
                    <a:srgbClr val="FF1923"/>
                  </a:gs>
                </a:gsLst>
                <a:lin ang="0" scaled="0"/>
              </a:gradFill>
              <a:ln w="25400" cap="flat" cmpd="sng" algn="ctr">
                <a:noFill/>
                <a:prstDash val="solid"/>
              </a:ln>
              <a:effectLst/>
            </p:spPr>
            <p:txBody>
              <a:bodyPr rtlCol="0" anchor="ctr"/>
              <a:lstStyle/>
              <a:p>
                <a:pPr marL="0" marR="0" lvl="0" indent="0" algn="ctr" defTabSz="1219200" eaLnBrk="1" fontAlgn="auto" latinLnBrk="0" hangingPunct="1">
                  <a:lnSpc>
                    <a:spcPct val="100000"/>
                  </a:lnSpc>
                  <a:spcBef>
                    <a:spcPts val="0"/>
                  </a:spcBef>
                  <a:spcAft>
                    <a:spcPts val="0"/>
                  </a:spcAft>
                  <a:buClrTx/>
                  <a:buSzTx/>
                  <a:buFontTx/>
                  <a:buNone/>
                  <a:defRPr/>
                </a:pPr>
                <a:endParaRPr kumimoji="0" lang="zh-CN" altLang="en-US" sz="2000" b="0" i="0" u="none" strike="noStrike" kern="0" cap="none" spc="0" normalizeH="0" baseline="0" noProof="0" dirty="0">
                  <a:ln>
                    <a:noFill/>
                  </a:ln>
                  <a:solidFill>
                    <a:prstClr val="white"/>
                  </a:solidFill>
                  <a:effectLst/>
                  <a:uLnTx/>
                  <a:uFillTx/>
                  <a:latin typeface="思源宋体 CN" panose="02020400000000000000" pitchFamily="18" charset="-122"/>
                  <a:ea typeface="思源宋体 CN" panose="02020400000000000000" pitchFamily="18" charset="-122"/>
                  <a:cs typeface="+mn-cs"/>
                </a:endParaRPr>
              </a:p>
            </p:txBody>
          </p:sp>
        </p:grpSp>
        <p:sp>
          <p:nvSpPr>
            <p:cNvPr id="164" name="TextBox 20"/>
            <p:cNvSpPr txBox="1"/>
            <p:nvPr/>
          </p:nvSpPr>
          <p:spPr>
            <a:xfrm>
              <a:off x="2837939" y="1805906"/>
              <a:ext cx="649192" cy="449580"/>
            </a:xfrm>
            <a:prstGeom prst="rect">
              <a:avLst/>
            </a:prstGeom>
            <a:gradFill flip="none" rotWithShape="1">
              <a:gsLst>
                <a:gs pos="48000">
                  <a:srgbClr val="D92411"/>
                </a:gs>
                <a:gs pos="0">
                  <a:srgbClr val="E3882D"/>
                </a:gs>
              </a:gsLst>
              <a:lin ang="18900000" scaled="1"/>
              <a:tileRect/>
            </a:gradFill>
            <a:ln w="7938" cap="flat">
              <a:noFill/>
              <a:prstDash val="solid"/>
              <a:miter lim="800000"/>
            </a:ln>
          </p:spPr>
          <p:txBody>
            <a:bodyPr vert="horz" wrap="square" lIns="121920" tIns="60960" rIns="121920" bIns="60960" numCol="1" anchor="t" anchorCtr="0" compatLnSpc="1"/>
            <a:lstStyle>
              <a:defPPr>
                <a:defRPr lang="zh-CN"/>
              </a:defPPr>
              <a:lvl1pPr defTabSz="1219200" fontAlgn="base">
                <a:spcBef>
                  <a:spcPct val="0"/>
                </a:spcBef>
                <a:spcAft>
                  <a:spcPct val="0"/>
                </a:spcAft>
                <a:defRPr sz="2135" kern="0">
                  <a:solidFill>
                    <a:srgbClr val="000000"/>
                  </a:solidFill>
                  <a:latin typeface="字魂105号-简雅黑" panose="00000500000000000000" pitchFamily="2" charset="-122"/>
                  <a:ea typeface="字魂105号-简雅黑" panose="00000500000000000000" pitchFamily="2" charset="-122"/>
                </a:defRPr>
              </a:lvl1pPr>
            </a:lstStyle>
            <a:p>
              <a:r>
                <a:rPr lang="en-US" altLang="zh-CN" sz="2800" dirty="0">
                  <a:solidFill>
                    <a:schemeClr val="bg1"/>
                  </a:solidFill>
                  <a:latin typeface="思源宋体 CN" panose="02020400000000000000" pitchFamily="18" charset="-122"/>
                  <a:ea typeface="思源宋体 CN" panose="02020400000000000000" pitchFamily="18" charset="-122"/>
                </a:rPr>
                <a:t> </a:t>
              </a:r>
              <a:endParaRPr lang="en-US" altLang="zh-CN" sz="2800" dirty="0">
                <a:solidFill>
                  <a:schemeClr val="bg1"/>
                </a:solidFill>
                <a:latin typeface="思源宋体 CN" panose="02020400000000000000" pitchFamily="18" charset="-122"/>
                <a:ea typeface="思源宋体 CN" panose="02020400000000000000" pitchFamily="18" charset="-122"/>
              </a:endParaRPr>
            </a:p>
          </p:txBody>
        </p:sp>
        <p:sp>
          <p:nvSpPr>
            <p:cNvPr id="165" name="文本框 21"/>
            <p:cNvSpPr txBox="1">
              <a:spLocks noChangeArrowheads="1"/>
            </p:cNvSpPr>
            <p:nvPr/>
          </p:nvSpPr>
          <p:spPr bwMode="auto">
            <a:xfrm>
              <a:off x="2919887" y="1842358"/>
              <a:ext cx="514324" cy="3987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800">
                  <a:solidFill>
                    <a:schemeClr val="tx1"/>
                  </a:solidFill>
                  <a:latin typeface="Calibri" panose="020F0502020204030204" charset="0"/>
                  <a:ea typeface="宋体" panose="02010600030101010101" pitchFamily="2" charset="-122"/>
                </a:defRPr>
              </a:lvl1pPr>
              <a:lvl2pPr marL="742950" indent="-285750">
                <a:defRPr sz="2400">
                  <a:solidFill>
                    <a:schemeClr val="tx1"/>
                  </a:solidFill>
                  <a:latin typeface="Calibri" panose="020F0502020204030204" charset="0"/>
                  <a:ea typeface="宋体" panose="02010600030101010101" pitchFamily="2" charset="-122"/>
                </a:defRPr>
              </a:lvl2pPr>
              <a:lvl3pPr>
                <a:defRPr sz="2000">
                  <a:solidFill>
                    <a:schemeClr val="tx1"/>
                  </a:solidFill>
                  <a:latin typeface="Calibri" panose="020F0502020204030204" charset="0"/>
                  <a:ea typeface="宋体" panose="02010600030101010101" pitchFamily="2" charset="-122"/>
                </a:defRPr>
              </a:lvl3pPr>
              <a:lvl4pPr>
                <a:defRPr>
                  <a:solidFill>
                    <a:schemeClr val="tx1"/>
                  </a:solidFill>
                  <a:latin typeface="Calibri" panose="020F0502020204030204" charset="0"/>
                  <a:ea typeface="宋体" panose="02010600030101010101" pitchFamily="2" charset="-122"/>
                </a:defRPr>
              </a:lvl4pPr>
              <a:lvl5pPr>
                <a:defRPr>
                  <a:solidFill>
                    <a:schemeClr val="tx1"/>
                  </a:solidFill>
                  <a:latin typeface="Calibri" panose="020F0502020204030204" charset="0"/>
                  <a:ea typeface="宋体" panose="02010600030101010101" pitchFamily="2" charset="-122"/>
                </a:defRPr>
              </a:lvl5pPr>
              <a:lvl6pPr eaLnBrk="0" fontAlgn="base" hangingPunct="0">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eaLnBrk="0" fontAlgn="base" hangingPunct="0">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eaLnBrk="0" fontAlgn="base" hangingPunct="0">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eaLnBrk="0" fontAlgn="base" hangingPunct="0">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lvl="0" algn="ctr"/>
              <a:r>
                <a:rPr lang="en-US" altLang="zh-CN" sz="2000" b="1" dirty="0">
                  <a:solidFill>
                    <a:schemeClr val="bg1"/>
                  </a:solidFill>
                  <a:latin typeface="思源宋体 CN" panose="02020400000000000000" pitchFamily="18" charset="-122"/>
                  <a:ea typeface="思源宋体 CN" panose="02020400000000000000" pitchFamily="18" charset="-122"/>
                  <a:cs typeface="+mn-ea"/>
                  <a:sym typeface="+mn-lt"/>
                </a:rPr>
                <a:t>07</a:t>
              </a:r>
              <a:endParaRPr lang="en-US" altLang="zh-CN" sz="2000" b="1" dirty="0">
                <a:solidFill>
                  <a:schemeClr val="bg1"/>
                </a:solidFill>
                <a:latin typeface="思源宋体 CN" panose="02020400000000000000" pitchFamily="18" charset="-122"/>
                <a:ea typeface="思源宋体 CN" panose="02020400000000000000" pitchFamily="18" charset="-122"/>
                <a:cs typeface="+mn-ea"/>
                <a:sym typeface="+mn-lt"/>
              </a:endParaRPr>
            </a:p>
          </p:txBody>
        </p:sp>
        <p:sp>
          <p:nvSpPr>
            <p:cNvPr id="166" name="文本框 21"/>
            <p:cNvSpPr txBox="1">
              <a:spLocks noChangeArrowheads="1"/>
            </p:cNvSpPr>
            <p:nvPr/>
          </p:nvSpPr>
          <p:spPr bwMode="auto">
            <a:xfrm>
              <a:off x="2657284" y="1803710"/>
              <a:ext cx="651137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800">
                  <a:solidFill>
                    <a:schemeClr val="tx1"/>
                  </a:solidFill>
                  <a:latin typeface="Calibri" panose="020F0502020204030204" charset="0"/>
                  <a:ea typeface="宋体" panose="02010600030101010101" pitchFamily="2" charset="-122"/>
                </a:defRPr>
              </a:lvl1pPr>
              <a:lvl2pPr marL="742950" indent="-285750">
                <a:defRPr sz="2400">
                  <a:solidFill>
                    <a:schemeClr val="tx1"/>
                  </a:solidFill>
                  <a:latin typeface="Calibri" panose="020F0502020204030204" charset="0"/>
                  <a:ea typeface="宋体" panose="02010600030101010101" pitchFamily="2" charset="-122"/>
                </a:defRPr>
              </a:lvl2pPr>
              <a:lvl3pPr>
                <a:defRPr sz="2000">
                  <a:solidFill>
                    <a:schemeClr val="tx1"/>
                  </a:solidFill>
                  <a:latin typeface="Calibri" panose="020F0502020204030204" charset="0"/>
                  <a:ea typeface="宋体" panose="02010600030101010101" pitchFamily="2" charset="-122"/>
                </a:defRPr>
              </a:lvl3pPr>
              <a:lvl4pPr>
                <a:defRPr>
                  <a:solidFill>
                    <a:schemeClr val="tx1"/>
                  </a:solidFill>
                  <a:latin typeface="Calibri" panose="020F0502020204030204" charset="0"/>
                  <a:ea typeface="宋体" panose="02010600030101010101" pitchFamily="2" charset="-122"/>
                </a:defRPr>
              </a:lvl4pPr>
              <a:lvl5pPr>
                <a:defRPr>
                  <a:solidFill>
                    <a:schemeClr val="tx1"/>
                  </a:solidFill>
                  <a:latin typeface="Calibri" panose="020F0502020204030204" charset="0"/>
                  <a:ea typeface="宋体" panose="02010600030101010101" pitchFamily="2" charset="-122"/>
                </a:defRPr>
              </a:lvl5pPr>
              <a:lvl6pPr eaLnBrk="0" fontAlgn="base" hangingPunct="0">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eaLnBrk="0" fontAlgn="base" hangingPunct="0">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eaLnBrk="0" fontAlgn="base" hangingPunct="0">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eaLnBrk="0" fontAlgn="base" hangingPunct="0">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lvl="0" algn="ctr">
                <a:defRPr/>
              </a:pPr>
              <a:r>
                <a:rPr lang="zh-CN" altLang="en-US" sz="2400" kern="0" dirty="0">
                  <a:solidFill>
                    <a:srgbClr val="C00000"/>
                  </a:solidFill>
                  <a:latin typeface="思源宋体 CN" panose="02020400000000000000" pitchFamily="18" charset="-122"/>
                  <a:ea typeface="思源宋体 CN" panose="02020400000000000000" pitchFamily="18" charset="-122"/>
                  <a:sym typeface="字魂59号-创粗黑" pitchFamily="2" charset="-122"/>
                </a:rPr>
                <a:t>掌握安全生产基本操作知识</a:t>
              </a:r>
              <a:endParaRPr lang="zh-CN" altLang="en-US" sz="2400" kern="0" dirty="0">
                <a:solidFill>
                  <a:srgbClr val="C00000"/>
                </a:solidFill>
                <a:latin typeface="思源宋体 CN" panose="02020400000000000000" pitchFamily="18" charset="-122"/>
                <a:ea typeface="思源宋体 CN" panose="02020400000000000000" pitchFamily="18" charset="-122"/>
                <a:sym typeface="字魂59号-创粗黑" pitchFamily="2" charset="-122"/>
              </a:endParaRPr>
            </a:p>
          </p:txBody>
        </p:sp>
      </p:grpSp>
      <p:pic>
        <p:nvPicPr>
          <p:cNvPr id="2" name="图片 1" descr="51miz-E1006316-CDB9094F"/>
          <p:cNvPicPr>
            <a:picLocks noChangeAspect="1"/>
          </p:cNvPicPr>
          <p:nvPr/>
        </p:nvPicPr>
        <p:blipFill>
          <a:blip r:embed="rId2"/>
          <a:stretch>
            <a:fillRect/>
          </a:stretch>
        </p:blipFill>
        <p:spPr>
          <a:xfrm>
            <a:off x="10238105" y="3126740"/>
            <a:ext cx="1953895" cy="3904615"/>
          </a:xfrm>
          <a:prstGeom prst="rect">
            <a:avLst/>
          </a:prstGeom>
        </p:spPr>
      </p:pic>
      <p:pic>
        <p:nvPicPr>
          <p:cNvPr id="13" name="图片 12" descr="C:\Users\娜娜\Desktop\图片141.png图片141"/>
          <p:cNvPicPr>
            <a:picLocks noChangeAspect="1"/>
          </p:cNvPicPr>
          <p:nvPr/>
        </p:nvPicPr>
        <p:blipFill>
          <a:blip r:embed="rId3"/>
          <a:srcRect/>
          <a:stretch>
            <a:fillRect/>
          </a:stretch>
        </p:blipFill>
        <p:spPr>
          <a:xfrm>
            <a:off x="953" y="5278755"/>
            <a:ext cx="12190095" cy="1579245"/>
          </a:xfrm>
          <a:prstGeom prst="rect">
            <a:avLst/>
          </a:prstGeom>
        </p:spPr>
      </p:pic>
      <p:sp>
        <p:nvSpPr>
          <p:cNvPr id="125" name="文本框 21"/>
          <p:cNvSpPr txBox="1">
            <a:spLocks noChangeArrowheads="1"/>
          </p:cNvSpPr>
          <p:nvPr/>
        </p:nvSpPr>
        <p:spPr bwMode="auto">
          <a:xfrm>
            <a:off x="3857671" y="1280009"/>
            <a:ext cx="651137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800">
                <a:solidFill>
                  <a:schemeClr val="tx1"/>
                </a:solidFill>
                <a:latin typeface="Calibri" panose="020F0502020204030204" charset="0"/>
                <a:ea typeface="宋体" panose="02010600030101010101" pitchFamily="2" charset="-122"/>
              </a:defRPr>
            </a:lvl1pPr>
            <a:lvl2pPr marL="742950" indent="-285750">
              <a:defRPr sz="2400">
                <a:solidFill>
                  <a:schemeClr val="tx1"/>
                </a:solidFill>
                <a:latin typeface="Calibri" panose="020F0502020204030204" charset="0"/>
                <a:ea typeface="宋体" panose="02010600030101010101" pitchFamily="2" charset="-122"/>
              </a:defRPr>
            </a:lvl2pPr>
            <a:lvl3pPr>
              <a:defRPr sz="2000">
                <a:solidFill>
                  <a:schemeClr val="tx1"/>
                </a:solidFill>
                <a:latin typeface="Calibri" panose="020F0502020204030204" charset="0"/>
                <a:ea typeface="宋体" panose="02010600030101010101" pitchFamily="2" charset="-122"/>
              </a:defRPr>
            </a:lvl3pPr>
            <a:lvl4pPr>
              <a:defRPr>
                <a:solidFill>
                  <a:schemeClr val="tx1"/>
                </a:solidFill>
                <a:latin typeface="Calibri" panose="020F0502020204030204" charset="0"/>
                <a:ea typeface="宋体" panose="02010600030101010101" pitchFamily="2" charset="-122"/>
              </a:defRPr>
            </a:lvl4pPr>
            <a:lvl5pPr>
              <a:defRPr>
                <a:solidFill>
                  <a:schemeClr val="tx1"/>
                </a:solidFill>
                <a:latin typeface="Calibri" panose="020F0502020204030204" charset="0"/>
                <a:ea typeface="宋体" panose="02010600030101010101" pitchFamily="2" charset="-122"/>
              </a:defRPr>
            </a:lvl5pPr>
            <a:lvl6pPr eaLnBrk="0" fontAlgn="base" hangingPunct="0">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eaLnBrk="0" fontAlgn="base" hangingPunct="0">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eaLnBrk="0" fontAlgn="base" hangingPunct="0">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eaLnBrk="0" fontAlgn="base" hangingPunct="0">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lvl="0" algn="ctr">
              <a:defRPr/>
            </a:pPr>
            <a:r>
              <a:rPr lang="zh-CN" altLang="en-US" sz="2400" kern="0">
                <a:solidFill>
                  <a:srgbClr val="C00000"/>
                </a:solidFill>
                <a:latin typeface="思源宋体 CN" panose="02020400000000000000" pitchFamily="18" charset="-122"/>
                <a:ea typeface="思源宋体 CN" panose="02020400000000000000" pitchFamily="18" charset="-122"/>
                <a:sym typeface="字魂59号-创粗黑" pitchFamily="2" charset="-122"/>
              </a:rPr>
              <a:t>总书记重要论述六大要点和十句硬话</a:t>
            </a:r>
            <a:endParaRPr lang="zh-CN" altLang="en-US" sz="2400" kern="0">
              <a:solidFill>
                <a:srgbClr val="C00000"/>
              </a:solidFill>
              <a:latin typeface="思源宋体 CN" panose="02020400000000000000" pitchFamily="18" charset="-122"/>
              <a:ea typeface="思源宋体 CN" panose="02020400000000000000" pitchFamily="18" charset="-122"/>
              <a:sym typeface="字魂59号-创粗黑"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5000">
        <p:random/>
      </p:transition>
    </mc:Choice>
    <mc:Fallback>
      <p:transition spd="slow" advTm="5000">
        <p:random/>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82"/>
                                            </p:tgtEl>
                                            <p:attrNameLst>
                                              <p:attrName>style.visibility</p:attrName>
                                            </p:attrNameLst>
                                          </p:cBhvr>
                                          <p:to>
                                            <p:strVal val="visible"/>
                                          </p:to>
                                        </p:set>
                                        <p:anim calcmode="lin" valueType="num">
                                          <p:cBhvr>
                                            <p:cTn id="7" dur="500" fill="hold"/>
                                            <p:tgtEl>
                                              <p:spTgt spid="82"/>
                                            </p:tgtEl>
                                            <p:attrNameLst>
                                              <p:attrName>ppt_w</p:attrName>
                                            </p:attrNameLst>
                                          </p:cBhvr>
                                          <p:tavLst>
                                            <p:tav tm="0">
                                              <p:val>
                                                <p:fltVal val="0"/>
                                              </p:val>
                                            </p:tav>
                                            <p:tav tm="100000">
                                              <p:val>
                                                <p:strVal val="#ppt_w"/>
                                              </p:val>
                                            </p:tav>
                                          </p:tavLst>
                                        </p:anim>
                                        <p:anim calcmode="lin" valueType="num">
                                          <p:cBhvr>
                                            <p:cTn id="8" dur="500" fill="hold"/>
                                            <p:tgtEl>
                                              <p:spTgt spid="82"/>
                                            </p:tgtEl>
                                            <p:attrNameLst>
                                              <p:attrName>ppt_h</p:attrName>
                                            </p:attrNameLst>
                                          </p:cBhvr>
                                          <p:tavLst>
                                            <p:tav tm="0">
                                              <p:val>
                                                <p:fltVal val="0"/>
                                              </p:val>
                                            </p:tav>
                                            <p:tav tm="100000">
                                              <p:val>
                                                <p:strVal val="#ppt_h"/>
                                              </p:val>
                                            </p:tav>
                                          </p:tavLst>
                                        </p:anim>
                                        <p:animEffect transition="in" filter="fade">
                                          <p:cBhvr>
                                            <p:cTn id="9" dur="500"/>
                                            <p:tgtEl>
                                              <p:spTgt spid="82"/>
                                            </p:tgtEl>
                                          </p:cBhvr>
                                        </p:animEffect>
                                      </p:childTnLst>
                                    </p:cTn>
                                  </p:par>
                                </p:childTnLst>
                              </p:cTn>
                            </p:par>
                            <p:par>
                              <p:cTn id="10" fill="hold">
                                <p:stCondLst>
                                  <p:cond delay="500"/>
                                </p:stCondLst>
                                <p:childTnLst>
                                  <p:par>
                                    <p:cTn id="11" presetID="2" presetClass="entr" presetSubtype="2" fill="hold" nodeType="afterEffect" p14:presetBounceEnd="30000">
                                      <p:stCondLst>
                                        <p:cond delay="0"/>
                                      </p:stCondLst>
                                      <p:childTnLst>
                                        <p:set>
                                          <p:cBhvr>
                                            <p:cTn id="12" dur="1" fill="hold">
                                              <p:stCondLst>
                                                <p:cond delay="0"/>
                                              </p:stCondLst>
                                            </p:cTn>
                                            <p:tgtEl>
                                              <p:spTgt spid="61"/>
                                            </p:tgtEl>
                                            <p:attrNameLst>
                                              <p:attrName>style.visibility</p:attrName>
                                            </p:attrNameLst>
                                          </p:cBhvr>
                                          <p:to>
                                            <p:strVal val="visible"/>
                                          </p:to>
                                        </p:set>
                                        <p:anim calcmode="lin" valueType="num" p14:bounceEnd="30000">
                                          <p:cBhvr additive="base">
                                            <p:cTn id="13" dur="500" fill="hold"/>
                                            <p:tgtEl>
                                              <p:spTgt spid="61"/>
                                            </p:tgtEl>
                                            <p:attrNameLst>
                                              <p:attrName>ppt_x</p:attrName>
                                            </p:attrNameLst>
                                          </p:cBhvr>
                                          <p:tavLst>
                                            <p:tav tm="0">
                                              <p:val>
                                                <p:strVal val="1+#ppt_w/2"/>
                                              </p:val>
                                            </p:tav>
                                            <p:tav tm="100000">
                                              <p:val>
                                                <p:strVal val="#ppt_x"/>
                                              </p:val>
                                            </p:tav>
                                          </p:tavLst>
                                        </p:anim>
                                        <p:anim calcmode="lin" valueType="num" p14:bounceEnd="30000">
                                          <p:cBhvr additive="base">
                                            <p:cTn id="14" dur="500" fill="hold"/>
                                            <p:tgtEl>
                                              <p:spTgt spid="61"/>
                                            </p:tgtEl>
                                            <p:attrNameLst>
                                              <p:attrName>ppt_y</p:attrName>
                                            </p:attrNameLst>
                                          </p:cBhvr>
                                          <p:tavLst>
                                            <p:tav tm="0">
                                              <p:val>
                                                <p:strVal val="#ppt_y"/>
                                              </p:val>
                                            </p:tav>
                                            <p:tav tm="100000">
                                              <p:val>
                                                <p:strVal val="#ppt_y"/>
                                              </p:val>
                                            </p:tav>
                                          </p:tavLst>
                                        </p:anim>
                                      </p:childTnLst>
                                    </p:cTn>
                                  </p:par>
                                </p:childTnLst>
                              </p:cTn>
                            </p:par>
                            <p:par>
                              <p:cTn id="15" fill="hold">
                                <p:stCondLst>
                                  <p:cond delay="1000"/>
                                </p:stCondLst>
                                <p:childTnLst>
                                  <p:par>
                                    <p:cTn id="16" presetID="2" presetClass="entr" presetSubtype="2" fill="hold" nodeType="afterEffect" p14:presetBounceEnd="30000">
                                      <p:stCondLst>
                                        <p:cond delay="0"/>
                                      </p:stCondLst>
                                      <p:childTnLst>
                                        <p:set>
                                          <p:cBhvr>
                                            <p:cTn id="17" dur="1" fill="hold">
                                              <p:stCondLst>
                                                <p:cond delay="0"/>
                                              </p:stCondLst>
                                            </p:cTn>
                                            <p:tgtEl>
                                              <p:spTgt spid="77"/>
                                            </p:tgtEl>
                                            <p:attrNameLst>
                                              <p:attrName>style.visibility</p:attrName>
                                            </p:attrNameLst>
                                          </p:cBhvr>
                                          <p:to>
                                            <p:strVal val="visible"/>
                                          </p:to>
                                        </p:set>
                                        <p:anim calcmode="lin" valueType="num" p14:bounceEnd="30000">
                                          <p:cBhvr additive="base">
                                            <p:cTn id="18" dur="500" fill="hold"/>
                                            <p:tgtEl>
                                              <p:spTgt spid="77"/>
                                            </p:tgtEl>
                                            <p:attrNameLst>
                                              <p:attrName>ppt_x</p:attrName>
                                            </p:attrNameLst>
                                          </p:cBhvr>
                                          <p:tavLst>
                                            <p:tav tm="0">
                                              <p:val>
                                                <p:strVal val="1+#ppt_w/2"/>
                                              </p:val>
                                            </p:tav>
                                            <p:tav tm="100000">
                                              <p:val>
                                                <p:strVal val="#ppt_x"/>
                                              </p:val>
                                            </p:tav>
                                          </p:tavLst>
                                        </p:anim>
                                        <p:anim calcmode="lin" valueType="num" p14:bounceEnd="30000">
                                          <p:cBhvr additive="base">
                                            <p:cTn id="19" dur="500" fill="hold"/>
                                            <p:tgtEl>
                                              <p:spTgt spid="77"/>
                                            </p:tgtEl>
                                            <p:attrNameLst>
                                              <p:attrName>ppt_y</p:attrName>
                                            </p:attrNameLst>
                                          </p:cBhvr>
                                          <p:tavLst>
                                            <p:tav tm="0">
                                              <p:val>
                                                <p:strVal val="#ppt_y"/>
                                              </p:val>
                                            </p:tav>
                                            <p:tav tm="100000">
                                              <p:val>
                                                <p:strVal val="#ppt_y"/>
                                              </p:val>
                                            </p:tav>
                                          </p:tavLst>
                                        </p:anim>
                                      </p:childTnLst>
                                    </p:cTn>
                                  </p:par>
                                </p:childTnLst>
                              </p:cTn>
                            </p:par>
                            <p:par>
                              <p:cTn id="20" fill="hold">
                                <p:stCondLst>
                                  <p:cond delay="1500"/>
                                </p:stCondLst>
                                <p:childTnLst>
                                  <p:par>
                                    <p:cTn id="21" presetID="2" presetClass="entr" presetSubtype="2" fill="hold" nodeType="afterEffect" p14:presetBounceEnd="30000">
                                      <p:stCondLst>
                                        <p:cond delay="0"/>
                                      </p:stCondLst>
                                      <p:childTnLst>
                                        <p:set>
                                          <p:cBhvr>
                                            <p:cTn id="22" dur="1" fill="hold">
                                              <p:stCondLst>
                                                <p:cond delay="0"/>
                                              </p:stCondLst>
                                            </p:cTn>
                                            <p:tgtEl>
                                              <p:spTgt spid="106"/>
                                            </p:tgtEl>
                                            <p:attrNameLst>
                                              <p:attrName>style.visibility</p:attrName>
                                            </p:attrNameLst>
                                          </p:cBhvr>
                                          <p:to>
                                            <p:strVal val="visible"/>
                                          </p:to>
                                        </p:set>
                                        <p:anim calcmode="lin" valueType="num" p14:bounceEnd="30000">
                                          <p:cBhvr additive="base">
                                            <p:cTn id="23" dur="500" fill="hold"/>
                                            <p:tgtEl>
                                              <p:spTgt spid="106"/>
                                            </p:tgtEl>
                                            <p:attrNameLst>
                                              <p:attrName>ppt_x</p:attrName>
                                            </p:attrNameLst>
                                          </p:cBhvr>
                                          <p:tavLst>
                                            <p:tav tm="0">
                                              <p:val>
                                                <p:strVal val="1+#ppt_w/2"/>
                                              </p:val>
                                            </p:tav>
                                            <p:tav tm="100000">
                                              <p:val>
                                                <p:strVal val="#ppt_x"/>
                                              </p:val>
                                            </p:tav>
                                          </p:tavLst>
                                        </p:anim>
                                        <p:anim calcmode="lin" valueType="num" p14:bounceEnd="30000">
                                          <p:cBhvr additive="base">
                                            <p:cTn id="24" dur="500" fill="hold"/>
                                            <p:tgtEl>
                                              <p:spTgt spid="106"/>
                                            </p:tgtEl>
                                            <p:attrNameLst>
                                              <p:attrName>ppt_y</p:attrName>
                                            </p:attrNameLst>
                                          </p:cBhvr>
                                          <p:tavLst>
                                            <p:tav tm="0">
                                              <p:val>
                                                <p:strVal val="#ppt_y"/>
                                              </p:val>
                                            </p:tav>
                                            <p:tav tm="100000">
                                              <p:val>
                                                <p:strVal val="#ppt_y"/>
                                              </p:val>
                                            </p:tav>
                                          </p:tavLst>
                                        </p:anim>
                                      </p:childTnLst>
                                    </p:cTn>
                                  </p:par>
                                </p:childTnLst>
                              </p:cTn>
                            </p:par>
                            <p:par>
                              <p:cTn id="25" fill="hold">
                                <p:stCondLst>
                                  <p:cond delay="2000"/>
                                </p:stCondLst>
                                <p:childTnLst>
                                  <p:par>
                                    <p:cTn id="26" presetID="2" presetClass="entr" presetSubtype="2" fill="hold" nodeType="afterEffect" p14:presetBounceEnd="30000">
                                      <p:stCondLst>
                                        <p:cond delay="0"/>
                                      </p:stCondLst>
                                      <p:childTnLst>
                                        <p:set>
                                          <p:cBhvr>
                                            <p:cTn id="27" dur="1" fill="hold">
                                              <p:stCondLst>
                                                <p:cond delay="0"/>
                                              </p:stCondLst>
                                            </p:cTn>
                                            <p:tgtEl>
                                              <p:spTgt spid="153"/>
                                            </p:tgtEl>
                                            <p:attrNameLst>
                                              <p:attrName>style.visibility</p:attrName>
                                            </p:attrNameLst>
                                          </p:cBhvr>
                                          <p:to>
                                            <p:strVal val="visible"/>
                                          </p:to>
                                        </p:set>
                                        <p:anim calcmode="lin" valueType="num" p14:bounceEnd="30000">
                                          <p:cBhvr additive="base">
                                            <p:cTn id="28" dur="500" fill="hold"/>
                                            <p:tgtEl>
                                              <p:spTgt spid="153"/>
                                            </p:tgtEl>
                                            <p:attrNameLst>
                                              <p:attrName>ppt_x</p:attrName>
                                            </p:attrNameLst>
                                          </p:cBhvr>
                                          <p:tavLst>
                                            <p:tav tm="0">
                                              <p:val>
                                                <p:strVal val="1+#ppt_w/2"/>
                                              </p:val>
                                            </p:tav>
                                            <p:tav tm="100000">
                                              <p:val>
                                                <p:strVal val="#ppt_x"/>
                                              </p:val>
                                            </p:tav>
                                          </p:tavLst>
                                        </p:anim>
                                        <p:anim calcmode="lin" valueType="num" p14:bounceEnd="30000">
                                          <p:cBhvr additive="base">
                                            <p:cTn id="29" dur="500" fill="hold"/>
                                            <p:tgtEl>
                                              <p:spTgt spid="153"/>
                                            </p:tgtEl>
                                            <p:attrNameLst>
                                              <p:attrName>ppt_y</p:attrName>
                                            </p:attrNameLst>
                                          </p:cBhvr>
                                          <p:tavLst>
                                            <p:tav tm="0">
                                              <p:val>
                                                <p:strVal val="#ppt_y"/>
                                              </p:val>
                                            </p:tav>
                                            <p:tav tm="100000">
                                              <p:val>
                                                <p:strVal val="#ppt_y"/>
                                              </p:val>
                                            </p:tav>
                                          </p:tavLst>
                                        </p:anim>
                                      </p:childTnLst>
                                    </p:cTn>
                                  </p:par>
                                </p:childTnLst>
                              </p:cTn>
                            </p:par>
                            <p:par>
                              <p:cTn id="30" fill="hold">
                                <p:stCondLst>
                                  <p:cond delay="2500"/>
                                </p:stCondLst>
                                <p:childTnLst>
                                  <p:par>
                                    <p:cTn id="31" presetID="2" presetClass="entr" presetSubtype="2" fill="hold" nodeType="afterEffect" p14:presetBounceEnd="30000">
                                      <p:stCondLst>
                                        <p:cond delay="0"/>
                                      </p:stCondLst>
                                      <p:childTnLst>
                                        <p:set>
                                          <p:cBhvr>
                                            <p:cTn id="32" dur="1" fill="hold">
                                              <p:stCondLst>
                                                <p:cond delay="0"/>
                                              </p:stCondLst>
                                            </p:cTn>
                                            <p:tgtEl>
                                              <p:spTgt spid="161"/>
                                            </p:tgtEl>
                                            <p:attrNameLst>
                                              <p:attrName>style.visibility</p:attrName>
                                            </p:attrNameLst>
                                          </p:cBhvr>
                                          <p:to>
                                            <p:strVal val="visible"/>
                                          </p:to>
                                        </p:set>
                                        <p:anim calcmode="lin" valueType="num" p14:bounceEnd="30000">
                                          <p:cBhvr additive="base">
                                            <p:cTn id="33" dur="500" fill="hold"/>
                                            <p:tgtEl>
                                              <p:spTgt spid="161"/>
                                            </p:tgtEl>
                                            <p:attrNameLst>
                                              <p:attrName>ppt_x</p:attrName>
                                            </p:attrNameLst>
                                          </p:cBhvr>
                                          <p:tavLst>
                                            <p:tav tm="0">
                                              <p:val>
                                                <p:strVal val="1+#ppt_w/2"/>
                                              </p:val>
                                            </p:tav>
                                            <p:tav tm="100000">
                                              <p:val>
                                                <p:strVal val="#ppt_x"/>
                                              </p:val>
                                            </p:tav>
                                          </p:tavLst>
                                        </p:anim>
                                        <p:anim calcmode="lin" valueType="num" p14:bounceEnd="30000">
                                          <p:cBhvr additive="base">
                                            <p:cTn id="34" dur="500" fill="hold"/>
                                            <p:tgtEl>
                                              <p:spTgt spid="16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82"/>
                                            </p:tgtEl>
                                            <p:attrNameLst>
                                              <p:attrName>style.visibility</p:attrName>
                                            </p:attrNameLst>
                                          </p:cBhvr>
                                          <p:to>
                                            <p:strVal val="visible"/>
                                          </p:to>
                                        </p:set>
                                        <p:anim calcmode="lin" valueType="num">
                                          <p:cBhvr>
                                            <p:cTn id="7" dur="500" fill="hold"/>
                                            <p:tgtEl>
                                              <p:spTgt spid="82"/>
                                            </p:tgtEl>
                                            <p:attrNameLst>
                                              <p:attrName>ppt_w</p:attrName>
                                            </p:attrNameLst>
                                          </p:cBhvr>
                                          <p:tavLst>
                                            <p:tav tm="0">
                                              <p:val>
                                                <p:fltVal val="0"/>
                                              </p:val>
                                            </p:tav>
                                            <p:tav tm="100000">
                                              <p:val>
                                                <p:strVal val="#ppt_w"/>
                                              </p:val>
                                            </p:tav>
                                          </p:tavLst>
                                        </p:anim>
                                        <p:anim calcmode="lin" valueType="num">
                                          <p:cBhvr>
                                            <p:cTn id="8" dur="500" fill="hold"/>
                                            <p:tgtEl>
                                              <p:spTgt spid="82"/>
                                            </p:tgtEl>
                                            <p:attrNameLst>
                                              <p:attrName>ppt_h</p:attrName>
                                            </p:attrNameLst>
                                          </p:cBhvr>
                                          <p:tavLst>
                                            <p:tav tm="0">
                                              <p:val>
                                                <p:fltVal val="0"/>
                                              </p:val>
                                            </p:tav>
                                            <p:tav tm="100000">
                                              <p:val>
                                                <p:strVal val="#ppt_h"/>
                                              </p:val>
                                            </p:tav>
                                          </p:tavLst>
                                        </p:anim>
                                        <p:animEffect transition="in" filter="fade">
                                          <p:cBhvr>
                                            <p:cTn id="9" dur="500"/>
                                            <p:tgtEl>
                                              <p:spTgt spid="82"/>
                                            </p:tgtEl>
                                          </p:cBhvr>
                                        </p:animEffect>
                                      </p:childTnLst>
                                    </p:cTn>
                                  </p:par>
                                </p:childTnLst>
                              </p:cTn>
                            </p:par>
                            <p:par>
                              <p:cTn id="10" fill="hold">
                                <p:stCondLst>
                                  <p:cond delay="500"/>
                                </p:stCondLst>
                                <p:childTnLst>
                                  <p:par>
                                    <p:cTn id="11" presetID="2" presetClass="entr" presetSubtype="2" fill="hold" nodeType="afterEffect">
                                      <p:stCondLst>
                                        <p:cond delay="0"/>
                                      </p:stCondLst>
                                      <p:childTnLst>
                                        <p:set>
                                          <p:cBhvr>
                                            <p:cTn id="12" dur="1" fill="hold">
                                              <p:stCondLst>
                                                <p:cond delay="0"/>
                                              </p:stCondLst>
                                            </p:cTn>
                                            <p:tgtEl>
                                              <p:spTgt spid="61"/>
                                            </p:tgtEl>
                                            <p:attrNameLst>
                                              <p:attrName>style.visibility</p:attrName>
                                            </p:attrNameLst>
                                          </p:cBhvr>
                                          <p:to>
                                            <p:strVal val="visible"/>
                                          </p:to>
                                        </p:set>
                                        <p:anim calcmode="lin" valueType="num">
                                          <p:cBhvr additive="base">
                                            <p:cTn id="13" dur="500" fill="hold"/>
                                            <p:tgtEl>
                                              <p:spTgt spid="61"/>
                                            </p:tgtEl>
                                            <p:attrNameLst>
                                              <p:attrName>ppt_x</p:attrName>
                                            </p:attrNameLst>
                                          </p:cBhvr>
                                          <p:tavLst>
                                            <p:tav tm="0">
                                              <p:val>
                                                <p:strVal val="1+#ppt_w/2"/>
                                              </p:val>
                                            </p:tav>
                                            <p:tav tm="100000">
                                              <p:val>
                                                <p:strVal val="#ppt_x"/>
                                              </p:val>
                                            </p:tav>
                                          </p:tavLst>
                                        </p:anim>
                                        <p:anim calcmode="lin" valueType="num">
                                          <p:cBhvr additive="base">
                                            <p:cTn id="14" dur="500" fill="hold"/>
                                            <p:tgtEl>
                                              <p:spTgt spid="61"/>
                                            </p:tgtEl>
                                            <p:attrNameLst>
                                              <p:attrName>ppt_y</p:attrName>
                                            </p:attrNameLst>
                                          </p:cBhvr>
                                          <p:tavLst>
                                            <p:tav tm="0">
                                              <p:val>
                                                <p:strVal val="#ppt_y"/>
                                              </p:val>
                                            </p:tav>
                                            <p:tav tm="100000">
                                              <p:val>
                                                <p:strVal val="#ppt_y"/>
                                              </p:val>
                                            </p:tav>
                                          </p:tavLst>
                                        </p:anim>
                                      </p:childTnLst>
                                    </p:cTn>
                                  </p:par>
                                </p:childTnLst>
                              </p:cTn>
                            </p:par>
                            <p:par>
                              <p:cTn id="15" fill="hold">
                                <p:stCondLst>
                                  <p:cond delay="1000"/>
                                </p:stCondLst>
                                <p:childTnLst>
                                  <p:par>
                                    <p:cTn id="16" presetID="2" presetClass="entr" presetSubtype="2" fill="hold" nodeType="afterEffect">
                                      <p:stCondLst>
                                        <p:cond delay="0"/>
                                      </p:stCondLst>
                                      <p:childTnLst>
                                        <p:set>
                                          <p:cBhvr>
                                            <p:cTn id="17" dur="1" fill="hold">
                                              <p:stCondLst>
                                                <p:cond delay="0"/>
                                              </p:stCondLst>
                                            </p:cTn>
                                            <p:tgtEl>
                                              <p:spTgt spid="77"/>
                                            </p:tgtEl>
                                            <p:attrNameLst>
                                              <p:attrName>style.visibility</p:attrName>
                                            </p:attrNameLst>
                                          </p:cBhvr>
                                          <p:to>
                                            <p:strVal val="visible"/>
                                          </p:to>
                                        </p:set>
                                        <p:anim calcmode="lin" valueType="num">
                                          <p:cBhvr additive="base">
                                            <p:cTn id="18" dur="500" fill="hold"/>
                                            <p:tgtEl>
                                              <p:spTgt spid="77"/>
                                            </p:tgtEl>
                                            <p:attrNameLst>
                                              <p:attrName>ppt_x</p:attrName>
                                            </p:attrNameLst>
                                          </p:cBhvr>
                                          <p:tavLst>
                                            <p:tav tm="0">
                                              <p:val>
                                                <p:strVal val="1+#ppt_w/2"/>
                                              </p:val>
                                            </p:tav>
                                            <p:tav tm="100000">
                                              <p:val>
                                                <p:strVal val="#ppt_x"/>
                                              </p:val>
                                            </p:tav>
                                          </p:tavLst>
                                        </p:anim>
                                        <p:anim calcmode="lin" valueType="num">
                                          <p:cBhvr additive="base">
                                            <p:cTn id="19" dur="500" fill="hold"/>
                                            <p:tgtEl>
                                              <p:spTgt spid="77"/>
                                            </p:tgtEl>
                                            <p:attrNameLst>
                                              <p:attrName>ppt_y</p:attrName>
                                            </p:attrNameLst>
                                          </p:cBhvr>
                                          <p:tavLst>
                                            <p:tav tm="0">
                                              <p:val>
                                                <p:strVal val="#ppt_y"/>
                                              </p:val>
                                            </p:tav>
                                            <p:tav tm="100000">
                                              <p:val>
                                                <p:strVal val="#ppt_y"/>
                                              </p:val>
                                            </p:tav>
                                          </p:tavLst>
                                        </p:anim>
                                      </p:childTnLst>
                                    </p:cTn>
                                  </p:par>
                                </p:childTnLst>
                              </p:cTn>
                            </p:par>
                            <p:par>
                              <p:cTn id="20" fill="hold">
                                <p:stCondLst>
                                  <p:cond delay="1500"/>
                                </p:stCondLst>
                                <p:childTnLst>
                                  <p:par>
                                    <p:cTn id="21" presetID="2" presetClass="entr" presetSubtype="2" fill="hold" nodeType="afterEffect">
                                      <p:stCondLst>
                                        <p:cond delay="0"/>
                                      </p:stCondLst>
                                      <p:childTnLst>
                                        <p:set>
                                          <p:cBhvr>
                                            <p:cTn id="22" dur="1" fill="hold">
                                              <p:stCondLst>
                                                <p:cond delay="0"/>
                                              </p:stCondLst>
                                            </p:cTn>
                                            <p:tgtEl>
                                              <p:spTgt spid="106"/>
                                            </p:tgtEl>
                                            <p:attrNameLst>
                                              <p:attrName>style.visibility</p:attrName>
                                            </p:attrNameLst>
                                          </p:cBhvr>
                                          <p:to>
                                            <p:strVal val="visible"/>
                                          </p:to>
                                        </p:set>
                                        <p:anim calcmode="lin" valueType="num">
                                          <p:cBhvr additive="base">
                                            <p:cTn id="23" dur="500" fill="hold"/>
                                            <p:tgtEl>
                                              <p:spTgt spid="106"/>
                                            </p:tgtEl>
                                            <p:attrNameLst>
                                              <p:attrName>ppt_x</p:attrName>
                                            </p:attrNameLst>
                                          </p:cBhvr>
                                          <p:tavLst>
                                            <p:tav tm="0">
                                              <p:val>
                                                <p:strVal val="1+#ppt_w/2"/>
                                              </p:val>
                                            </p:tav>
                                            <p:tav tm="100000">
                                              <p:val>
                                                <p:strVal val="#ppt_x"/>
                                              </p:val>
                                            </p:tav>
                                          </p:tavLst>
                                        </p:anim>
                                        <p:anim calcmode="lin" valueType="num">
                                          <p:cBhvr additive="base">
                                            <p:cTn id="24" dur="500" fill="hold"/>
                                            <p:tgtEl>
                                              <p:spTgt spid="106"/>
                                            </p:tgtEl>
                                            <p:attrNameLst>
                                              <p:attrName>ppt_y</p:attrName>
                                            </p:attrNameLst>
                                          </p:cBhvr>
                                          <p:tavLst>
                                            <p:tav tm="0">
                                              <p:val>
                                                <p:strVal val="#ppt_y"/>
                                              </p:val>
                                            </p:tav>
                                            <p:tav tm="100000">
                                              <p:val>
                                                <p:strVal val="#ppt_y"/>
                                              </p:val>
                                            </p:tav>
                                          </p:tavLst>
                                        </p:anim>
                                      </p:childTnLst>
                                    </p:cTn>
                                  </p:par>
                                </p:childTnLst>
                              </p:cTn>
                            </p:par>
                            <p:par>
                              <p:cTn id="25" fill="hold">
                                <p:stCondLst>
                                  <p:cond delay="2000"/>
                                </p:stCondLst>
                                <p:childTnLst>
                                  <p:par>
                                    <p:cTn id="26" presetID="2" presetClass="entr" presetSubtype="2" fill="hold" nodeType="afterEffect">
                                      <p:stCondLst>
                                        <p:cond delay="0"/>
                                      </p:stCondLst>
                                      <p:childTnLst>
                                        <p:set>
                                          <p:cBhvr>
                                            <p:cTn id="27" dur="1" fill="hold">
                                              <p:stCondLst>
                                                <p:cond delay="0"/>
                                              </p:stCondLst>
                                            </p:cTn>
                                            <p:tgtEl>
                                              <p:spTgt spid="153"/>
                                            </p:tgtEl>
                                            <p:attrNameLst>
                                              <p:attrName>style.visibility</p:attrName>
                                            </p:attrNameLst>
                                          </p:cBhvr>
                                          <p:to>
                                            <p:strVal val="visible"/>
                                          </p:to>
                                        </p:set>
                                        <p:anim calcmode="lin" valueType="num">
                                          <p:cBhvr additive="base">
                                            <p:cTn id="28" dur="500" fill="hold"/>
                                            <p:tgtEl>
                                              <p:spTgt spid="153"/>
                                            </p:tgtEl>
                                            <p:attrNameLst>
                                              <p:attrName>ppt_x</p:attrName>
                                            </p:attrNameLst>
                                          </p:cBhvr>
                                          <p:tavLst>
                                            <p:tav tm="0">
                                              <p:val>
                                                <p:strVal val="1+#ppt_w/2"/>
                                              </p:val>
                                            </p:tav>
                                            <p:tav tm="100000">
                                              <p:val>
                                                <p:strVal val="#ppt_x"/>
                                              </p:val>
                                            </p:tav>
                                          </p:tavLst>
                                        </p:anim>
                                        <p:anim calcmode="lin" valueType="num">
                                          <p:cBhvr additive="base">
                                            <p:cTn id="29" dur="500" fill="hold"/>
                                            <p:tgtEl>
                                              <p:spTgt spid="153"/>
                                            </p:tgtEl>
                                            <p:attrNameLst>
                                              <p:attrName>ppt_y</p:attrName>
                                            </p:attrNameLst>
                                          </p:cBhvr>
                                          <p:tavLst>
                                            <p:tav tm="0">
                                              <p:val>
                                                <p:strVal val="#ppt_y"/>
                                              </p:val>
                                            </p:tav>
                                            <p:tav tm="100000">
                                              <p:val>
                                                <p:strVal val="#ppt_y"/>
                                              </p:val>
                                            </p:tav>
                                          </p:tavLst>
                                        </p:anim>
                                      </p:childTnLst>
                                    </p:cTn>
                                  </p:par>
                                </p:childTnLst>
                              </p:cTn>
                            </p:par>
                            <p:par>
                              <p:cTn id="30" fill="hold">
                                <p:stCondLst>
                                  <p:cond delay="2500"/>
                                </p:stCondLst>
                                <p:childTnLst>
                                  <p:par>
                                    <p:cTn id="31" presetID="2" presetClass="entr" presetSubtype="2" fill="hold" nodeType="afterEffect">
                                      <p:stCondLst>
                                        <p:cond delay="0"/>
                                      </p:stCondLst>
                                      <p:childTnLst>
                                        <p:set>
                                          <p:cBhvr>
                                            <p:cTn id="32" dur="1" fill="hold">
                                              <p:stCondLst>
                                                <p:cond delay="0"/>
                                              </p:stCondLst>
                                            </p:cTn>
                                            <p:tgtEl>
                                              <p:spTgt spid="161"/>
                                            </p:tgtEl>
                                            <p:attrNameLst>
                                              <p:attrName>style.visibility</p:attrName>
                                            </p:attrNameLst>
                                          </p:cBhvr>
                                          <p:to>
                                            <p:strVal val="visible"/>
                                          </p:to>
                                        </p:set>
                                        <p:anim calcmode="lin" valueType="num">
                                          <p:cBhvr additive="base">
                                            <p:cTn id="33" dur="500" fill="hold"/>
                                            <p:tgtEl>
                                              <p:spTgt spid="161"/>
                                            </p:tgtEl>
                                            <p:attrNameLst>
                                              <p:attrName>ppt_x</p:attrName>
                                            </p:attrNameLst>
                                          </p:cBhvr>
                                          <p:tavLst>
                                            <p:tav tm="0">
                                              <p:val>
                                                <p:strVal val="1+#ppt_w/2"/>
                                              </p:val>
                                            </p:tav>
                                            <p:tav tm="100000">
                                              <p:val>
                                                <p:strVal val="#ppt_x"/>
                                              </p:val>
                                            </p:tav>
                                          </p:tavLst>
                                        </p:anim>
                                        <p:anim calcmode="lin" valueType="num">
                                          <p:cBhvr additive="base">
                                            <p:cTn id="34" dur="500" fill="hold"/>
                                            <p:tgtEl>
                                              <p:spTgt spid="16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 grpId="0"/>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descr="千库网_劳动节建筑工人施工剪影_元素编号13044892"/>
          <p:cNvPicPr>
            <a:picLocks noChangeAspect="1"/>
          </p:cNvPicPr>
          <p:nvPr/>
        </p:nvPicPr>
        <p:blipFill>
          <a:blip r:embed="rId1"/>
          <a:srcRect l="7010" t="22667" b="17292"/>
          <a:stretch>
            <a:fillRect/>
          </a:stretch>
        </p:blipFill>
        <p:spPr>
          <a:xfrm>
            <a:off x="9525" y="3992880"/>
            <a:ext cx="3790315" cy="2447290"/>
          </a:xfrm>
          <a:prstGeom prst="rect">
            <a:avLst/>
          </a:prstGeom>
        </p:spPr>
      </p:pic>
      <p:sp>
        <p:nvSpPr>
          <p:cNvPr id="5" name="矩形 4"/>
          <p:cNvSpPr/>
          <p:nvPr/>
        </p:nvSpPr>
        <p:spPr>
          <a:xfrm flipH="1">
            <a:off x="1828800" y="2896235"/>
            <a:ext cx="8535035" cy="1000338"/>
          </a:xfrm>
          <a:prstGeom prst="rect">
            <a:avLst/>
          </a:prstGeom>
          <a:noFill/>
        </p:spPr>
        <p:txBody>
          <a:bodyPr wrap="square">
            <a:spAutoFit/>
          </a:bodyPr>
          <a:lstStyle/>
          <a:p>
            <a:pPr lvl="0" algn="ctr" fontAlgn="base">
              <a:lnSpc>
                <a:spcPct val="120000"/>
              </a:lnSpc>
              <a:defRPr/>
            </a:pPr>
            <a:r>
              <a:rPr lang="en-US" altLang="zh-CN" sz="5200" spc="-150">
                <a:ln w="15875">
                  <a:noFill/>
                </a:ln>
                <a:solidFill>
                  <a:srgbClr val="C00000"/>
                </a:solidFill>
                <a:effectLst>
                  <a:glow rad="76200">
                    <a:srgbClr val="FFFFFF"/>
                  </a:glow>
                </a:effectLst>
                <a:latin typeface="阿里巴巴普惠体 H" panose="00020600040101010101" charset="-122"/>
                <a:ea typeface="阿里巴巴普惠体 H" panose="00020600040101010101" charset="-122"/>
                <a:cs typeface="思源黑体 Heavy" panose="020B0A00000000000000" charset="-122"/>
                <a:sym typeface="Arial" panose="020B0604020202020204" pitchFamily="34" charset="0"/>
              </a:rPr>
              <a:t>2026</a:t>
            </a:r>
            <a:r>
              <a:rPr sz="5200" spc="-150">
                <a:ln w="15875">
                  <a:noFill/>
                </a:ln>
                <a:solidFill>
                  <a:srgbClr val="C00000"/>
                </a:solidFill>
                <a:effectLst>
                  <a:glow rad="76200">
                    <a:srgbClr val="FFFFFF"/>
                  </a:glow>
                </a:effectLst>
                <a:latin typeface="阿里巴巴普惠体 H" panose="00020600040101010101" charset="-122"/>
                <a:ea typeface="阿里巴巴普惠体 H" panose="00020600040101010101" charset="-122"/>
                <a:cs typeface="思源黑体 Heavy" panose="020B0A00000000000000" charset="-122"/>
                <a:sym typeface="Arial" panose="020B0604020202020204" pitchFamily="34" charset="0"/>
              </a:rPr>
              <a:t>年全国安全生产月通知</a:t>
            </a:r>
            <a:endParaRPr sz="5200" spc="-150" dirty="0">
              <a:ln w="15875">
                <a:noFill/>
              </a:ln>
              <a:solidFill>
                <a:srgbClr val="C00000"/>
              </a:solidFill>
              <a:effectLst>
                <a:glow rad="76200">
                  <a:srgbClr val="FFFFFF"/>
                </a:glow>
              </a:effectLst>
              <a:latin typeface="阿里巴巴普惠体 H" panose="00020600040101010101" charset="-122"/>
              <a:ea typeface="阿里巴巴普惠体 H" panose="00020600040101010101" charset="-122"/>
              <a:cs typeface="思源黑体 Heavy" panose="020B0A00000000000000" charset="-122"/>
              <a:sym typeface="Arial" panose="020B0604020202020204" pitchFamily="34" charset="0"/>
            </a:endParaRPr>
          </a:p>
        </p:txBody>
      </p:sp>
      <p:grpSp>
        <p:nvGrpSpPr>
          <p:cNvPr id="17" name="组合 16"/>
          <p:cNvGrpSpPr/>
          <p:nvPr/>
        </p:nvGrpSpPr>
        <p:grpSpPr>
          <a:xfrm>
            <a:off x="3962400" y="1975485"/>
            <a:ext cx="4267835" cy="920750"/>
            <a:chOff x="6294" y="3134"/>
            <a:chExt cx="6721" cy="1450"/>
          </a:xfrm>
        </p:grpSpPr>
        <p:sp>
          <p:nvSpPr>
            <p:cNvPr id="20" name="文本框 8"/>
            <p:cNvSpPr txBox="1"/>
            <p:nvPr/>
          </p:nvSpPr>
          <p:spPr>
            <a:xfrm>
              <a:off x="7108" y="3134"/>
              <a:ext cx="5028" cy="1450"/>
            </a:xfrm>
            <a:prstGeom prst="rect">
              <a:avLst/>
            </a:prstGeom>
            <a:noFill/>
          </p:spPr>
          <p:txBody>
            <a:bodyPr wrap="square" lIns="121873" tIns="60936" rIns="121873" bIns="60936">
              <a:spAutoFit/>
            </a:bodyPr>
            <a:lstStyle/>
            <a:p>
              <a:pPr lvl="0" algn="ctr">
                <a:defRPr/>
              </a:pPr>
              <a:r>
                <a:rPr lang="zh-CN" altLang="en-US" sz="5200" dirty="0">
                  <a:ln w="15875">
                    <a:noFill/>
                  </a:ln>
                  <a:solidFill>
                    <a:srgbClr val="C00000"/>
                  </a:solidFill>
                  <a:effectLst>
                    <a:glow rad="76200">
                      <a:srgbClr val="FFFFFF"/>
                    </a:glow>
                  </a:effectLst>
                  <a:latin typeface="阿里巴巴普惠体 H" panose="00020600040101010101" charset="-122"/>
                  <a:ea typeface="阿里巴巴普惠体 H" panose="00020600040101010101" charset="-122"/>
                </a:rPr>
                <a:t>第一部分</a:t>
              </a:r>
              <a:endParaRPr lang="zh-CN" altLang="en-US" sz="5200" dirty="0">
                <a:ln w="15875">
                  <a:noFill/>
                </a:ln>
                <a:solidFill>
                  <a:srgbClr val="C00000"/>
                </a:solidFill>
                <a:effectLst>
                  <a:glow rad="76200">
                    <a:srgbClr val="FFFFFF"/>
                  </a:glow>
                </a:effectLst>
                <a:latin typeface="阿里巴巴普惠体 H" panose="00020600040101010101" charset="-122"/>
                <a:ea typeface="阿里巴巴普惠体 H" panose="00020600040101010101" charset="-122"/>
              </a:endParaRPr>
            </a:p>
          </p:txBody>
        </p:sp>
        <p:grpSp>
          <p:nvGrpSpPr>
            <p:cNvPr id="15" name="组合 14"/>
            <p:cNvGrpSpPr/>
            <p:nvPr/>
          </p:nvGrpSpPr>
          <p:grpSpPr>
            <a:xfrm>
              <a:off x="6294" y="3658"/>
              <a:ext cx="1021" cy="276"/>
              <a:chOff x="2861833" y="3308621"/>
              <a:chExt cx="648282" cy="175260"/>
            </a:xfrm>
          </p:grpSpPr>
          <p:cxnSp>
            <p:nvCxnSpPr>
              <p:cNvPr id="16" name="直接连接符 15"/>
              <p:cNvCxnSpPr/>
              <p:nvPr/>
            </p:nvCxnSpPr>
            <p:spPr>
              <a:xfrm>
                <a:off x="2861833" y="3393571"/>
                <a:ext cx="648282" cy="0"/>
              </a:xfrm>
              <a:prstGeom prst="line">
                <a:avLst/>
              </a:prstGeom>
              <a:noFill/>
              <a:ln w="25400" cap="flat" cmpd="sng" algn="ctr">
                <a:solidFill>
                  <a:srgbClr val="C00000"/>
                </a:solidFill>
                <a:prstDash val="solid"/>
              </a:ln>
              <a:effectLst/>
            </p:spPr>
          </p:cxnSp>
          <p:cxnSp>
            <p:nvCxnSpPr>
              <p:cNvPr id="19" name="直接连接符 18"/>
              <p:cNvCxnSpPr/>
              <p:nvPr/>
            </p:nvCxnSpPr>
            <p:spPr>
              <a:xfrm>
                <a:off x="3190240" y="3308621"/>
                <a:ext cx="319875" cy="0"/>
              </a:xfrm>
              <a:prstGeom prst="line">
                <a:avLst/>
              </a:prstGeom>
              <a:noFill/>
              <a:ln w="25400" cap="flat" cmpd="sng" algn="ctr">
                <a:solidFill>
                  <a:srgbClr val="C00000"/>
                </a:solidFill>
                <a:prstDash val="solid"/>
              </a:ln>
              <a:effectLst/>
            </p:spPr>
          </p:cxnSp>
          <p:cxnSp>
            <p:nvCxnSpPr>
              <p:cNvPr id="29" name="直接连接符 28"/>
              <p:cNvCxnSpPr/>
              <p:nvPr/>
            </p:nvCxnSpPr>
            <p:spPr>
              <a:xfrm>
                <a:off x="3190240" y="3483881"/>
                <a:ext cx="319875" cy="0"/>
              </a:xfrm>
              <a:prstGeom prst="line">
                <a:avLst/>
              </a:prstGeom>
              <a:noFill/>
              <a:ln w="25400" cap="flat" cmpd="sng" algn="ctr">
                <a:solidFill>
                  <a:srgbClr val="C00000"/>
                </a:solidFill>
                <a:prstDash val="solid"/>
              </a:ln>
              <a:effectLst/>
            </p:spPr>
          </p:cxnSp>
        </p:grpSp>
        <p:grpSp>
          <p:nvGrpSpPr>
            <p:cNvPr id="30" name="组合 29"/>
            <p:cNvGrpSpPr/>
            <p:nvPr/>
          </p:nvGrpSpPr>
          <p:grpSpPr>
            <a:xfrm flipH="1">
              <a:off x="11994" y="3681"/>
              <a:ext cx="1021" cy="276"/>
              <a:chOff x="2861833" y="3308621"/>
              <a:chExt cx="648282" cy="175260"/>
            </a:xfrm>
          </p:grpSpPr>
          <p:cxnSp>
            <p:nvCxnSpPr>
              <p:cNvPr id="31" name="直接连接符 30"/>
              <p:cNvCxnSpPr/>
              <p:nvPr/>
            </p:nvCxnSpPr>
            <p:spPr>
              <a:xfrm>
                <a:off x="2861833" y="3393571"/>
                <a:ext cx="648282" cy="0"/>
              </a:xfrm>
              <a:prstGeom prst="line">
                <a:avLst/>
              </a:prstGeom>
              <a:noFill/>
              <a:ln w="25400" cap="flat" cmpd="sng" algn="ctr">
                <a:solidFill>
                  <a:srgbClr val="C00000"/>
                </a:solidFill>
                <a:prstDash val="solid"/>
              </a:ln>
              <a:effectLst/>
            </p:spPr>
          </p:cxnSp>
          <p:cxnSp>
            <p:nvCxnSpPr>
              <p:cNvPr id="32" name="直接连接符 31"/>
              <p:cNvCxnSpPr/>
              <p:nvPr/>
            </p:nvCxnSpPr>
            <p:spPr>
              <a:xfrm>
                <a:off x="3190240" y="3308621"/>
                <a:ext cx="319875" cy="0"/>
              </a:xfrm>
              <a:prstGeom prst="line">
                <a:avLst/>
              </a:prstGeom>
              <a:noFill/>
              <a:ln w="25400" cap="flat" cmpd="sng" algn="ctr">
                <a:solidFill>
                  <a:srgbClr val="C00000"/>
                </a:solidFill>
                <a:prstDash val="solid"/>
              </a:ln>
              <a:effectLst/>
            </p:spPr>
          </p:cxnSp>
          <p:cxnSp>
            <p:nvCxnSpPr>
              <p:cNvPr id="34" name="直接连接符 33"/>
              <p:cNvCxnSpPr/>
              <p:nvPr/>
            </p:nvCxnSpPr>
            <p:spPr>
              <a:xfrm>
                <a:off x="3190240" y="3483881"/>
                <a:ext cx="319875" cy="0"/>
              </a:xfrm>
              <a:prstGeom prst="line">
                <a:avLst/>
              </a:prstGeom>
              <a:noFill/>
              <a:ln w="25400" cap="flat" cmpd="sng" algn="ctr">
                <a:solidFill>
                  <a:srgbClr val="C00000"/>
                </a:solidFill>
                <a:prstDash val="solid"/>
              </a:ln>
              <a:effectLst/>
            </p:spPr>
          </p:cxnSp>
        </p:grpSp>
      </p:grpSp>
      <p:grpSp>
        <p:nvGrpSpPr>
          <p:cNvPr id="38" name="组合 37"/>
          <p:cNvGrpSpPr/>
          <p:nvPr/>
        </p:nvGrpSpPr>
        <p:grpSpPr>
          <a:xfrm>
            <a:off x="560054" y="-103812"/>
            <a:ext cx="3365380" cy="987089"/>
            <a:chOff x="1089" y="44"/>
            <a:chExt cx="5300" cy="1554"/>
          </a:xfrm>
        </p:grpSpPr>
        <p:pic>
          <p:nvPicPr>
            <p:cNvPr id="39" name="图片 38" descr="图片包含 游戏机, 灯, 动物, 画&#10;&#10;描述已自动生成"/>
            <p:cNvPicPr>
              <a:picLocks noChangeAspect="1"/>
            </p:cNvPicPr>
            <p:nvPr/>
          </p:nvPicPr>
          <p:blipFill rotWithShape="1">
            <a:blip r:embed="rId2">
              <a:alphaModFix amt="60000"/>
              <a:extLst>
                <a:ext uri="{28A0092B-C50C-407E-A947-70E740481C1C}">
                  <a14:useLocalDpi xmlns:a14="http://schemas.microsoft.com/office/drawing/2010/main" val="0"/>
                </a:ext>
              </a:extLst>
            </a:blip>
            <a:srcRect l="66569" b="54890"/>
            <a:stretch>
              <a:fillRect/>
            </a:stretch>
          </p:blipFill>
          <p:spPr>
            <a:xfrm>
              <a:off x="1089" y="44"/>
              <a:ext cx="5101" cy="1554"/>
            </a:xfrm>
            <a:prstGeom prst="rect">
              <a:avLst/>
            </a:prstGeom>
          </p:spPr>
        </p:pic>
        <p:sp>
          <p:nvSpPr>
            <p:cNvPr id="40" name="TextBox 20"/>
            <p:cNvSpPr txBox="1"/>
            <p:nvPr/>
          </p:nvSpPr>
          <p:spPr>
            <a:xfrm>
              <a:off x="1445" y="834"/>
              <a:ext cx="4944" cy="628"/>
            </a:xfrm>
            <a:prstGeom prst="rect">
              <a:avLst/>
            </a:prstGeom>
            <a:noFill/>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000" b="0" i="0" u="none" strike="noStrike" kern="1200" cap="none" spc="0" normalizeH="0" baseline="0" noProof="0">
                  <a:ln>
                    <a:noFill/>
                  </a:ln>
                  <a:solidFill>
                    <a:srgbClr val="C00000"/>
                  </a:solidFill>
                  <a:effectLst/>
                  <a:uLnTx/>
                  <a:uFillTx/>
                  <a:latin typeface="思源宋体 CN" panose="02020400000000000000" pitchFamily="18" charset="-122"/>
                  <a:ea typeface="思源宋体 CN" panose="02020400000000000000" pitchFamily="18" charset="-122"/>
                  <a:cs typeface="思源黑体 Light" panose="020B0300000000000000" charset="-122"/>
                </a:rPr>
                <a:t>2026</a:t>
              </a:r>
              <a:r>
                <a:rPr kumimoji="0" lang="zh-CN" altLang="en-US" sz="2000" b="0" i="0" u="none" strike="noStrike" kern="1200" cap="none" spc="0" normalizeH="0" baseline="0" noProof="0">
                  <a:ln>
                    <a:noFill/>
                  </a:ln>
                  <a:solidFill>
                    <a:srgbClr val="C00000"/>
                  </a:solidFill>
                  <a:effectLst/>
                  <a:uLnTx/>
                  <a:uFillTx/>
                  <a:latin typeface="思源宋体 CN" panose="02020400000000000000" pitchFamily="18" charset="-122"/>
                  <a:ea typeface="思源宋体 CN" panose="02020400000000000000" pitchFamily="18" charset="-122"/>
                  <a:cs typeface="思源黑体 Light" panose="020B0300000000000000" charset="-122"/>
                </a:rPr>
                <a:t>年</a:t>
              </a:r>
              <a:r>
                <a:rPr kumimoji="0" lang="zh-CN" altLang="en-US" sz="2000" b="0" i="0" u="none" strike="noStrike" kern="1200" cap="none" spc="0" normalizeH="0" baseline="0" noProof="0" dirty="0">
                  <a:ln>
                    <a:noFill/>
                  </a:ln>
                  <a:solidFill>
                    <a:srgbClr val="C00000"/>
                  </a:solidFill>
                  <a:effectLst/>
                  <a:uLnTx/>
                  <a:uFillTx/>
                  <a:latin typeface="思源宋体 CN" panose="02020400000000000000" pitchFamily="18" charset="-122"/>
                  <a:ea typeface="思源宋体 CN" panose="02020400000000000000" pitchFamily="18" charset="-122"/>
                  <a:cs typeface="思源黑体 Light" panose="020B0300000000000000" charset="-122"/>
                </a:rPr>
                <a:t>安全生产月</a:t>
              </a:r>
              <a:endParaRPr kumimoji="0" lang="en-US" altLang="zh-CN" sz="2000" b="0" i="0" u="none" strike="noStrike" kern="1200" cap="none" spc="0" normalizeH="0" baseline="0" noProof="0" dirty="0">
                <a:ln>
                  <a:noFill/>
                </a:ln>
                <a:solidFill>
                  <a:srgbClr val="C00000"/>
                </a:solidFill>
                <a:effectLst/>
                <a:uLnTx/>
                <a:uFillTx/>
                <a:latin typeface="思源宋体 CN" panose="02020400000000000000" pitchFamily="18" charset="-122"/>
                <a:ea typeface="思源宋体 CN" panose="02020400000000000000" pitchFamily="18" charset="-122"/>
                <a:cs typeface="思源黑体 Light" panose="020B0300000000000000" charset="-122"/>
              </a:endParaRPr>
            </a:p>
          </p:txBody>
        </p:sp>
        <p:sp>
          <p:nvSpPr>
            <p:cNvPr id="41" name="TextBox 19"/>
            <p:cNvSpPr txBox="1"/>
            <p:nvPr/>
          </p:nvSpPr>
          <p:spPr>
            <a:xfrm>
              <a:off x="3917" y="1066"/>
              <a:ext cx="291" cy="460"/>
            </a:xfrm>
            <a:prstGeom prst="rect">
              <a:avLst/>
            </a:prstGeom>
            <a:noFill/>
            <a:effectLst/>
          </p:spPr>
          <p:txBody>
            <a:bodyPr wrap="none" rtlCol="0">
              <a:spAutoFit/>
            </a:bodyPr>
            <a:lstStyle/>
            <a:p>
              <a:pPr lvl="0" algn="ctr">
                <a:defRPr/>
              </a:pPr>
              <a:endParaRPr kumimoji="0" lang="en-US" altLang="zh-CN" sz="1300" b="0" i="0" spc="-100" baseline="0" noProof="0" dirty="0">
                <a:ln>
                  <a:noFill/>
                </a:ln>
                <a:solidFill>
                  <a:schemeClr val="accent6"/>
                </a:solidFill>
                <a:effectLst/>
                <a:uLnTx/>
                <a:uFillTx/>
                <a:latin typeface="思源宋体 CN" panose="02020400000000000000" pitchFamily="18" charset="-122"/>
                <a:ea typeface="思源宋体 CN" panose="02020400000000000000" pitchFamily="18" charset="-122"/>
              </a:endParaRPr>
            </a:p>
          </p:txBody>
        </p:sp>
      </p:grpSp>
      <p:pic>
        <p:nvPicPr>
          <p:cNvPr id="48" name="图片 47" descr="51miz-E1006316-CDB9094F"/>
          <p:cNvPicPr>
            <a:picLocks noChangeAspect="1"/>
          </p:cNvPicPr>
          <p:nvPr/>
        </p:nvPicPr>
        <p:blipFill>
          <a:blip r:embed="rId3"/>
          <a:stretch>
            <a:fillRect/>
          </a:stretch>
        </p:blipFill>
        <p:spPr>
          <a:xfrm>
            <a:off x="9662795" y="1975485"/>
            <a:ext cx="2529205" cy="5055870"/>
          </a:xfrm>
          <a:prstGeom prst="rect">
            <a:avLst/>
          </a:prstGeom>
        </p:spPr>
      </p:pic>
      <p:pic>
        <p:nvPicPr>
          <p:cNvPr id="49" name="图片 48" descr="C:\Users\娜娜\Desktop\图片141.png图片141"/>
          <p:cNvPicPr>
            <a:picLocks noChangeAspect="1"/>
          </p:cNvPicPr>
          <p:nvPr/>
        </p:nvPicPr>
        <p:blipFill>
          <a:blip r:embed="rId4"/>
          <a:srcRect/>
          <a:stretch>
            <a:fillRect/>
          </a:stretch>
        </p:blipFill>
        <p:spPr>
          <a:xfrm>
            <a:off x="953" y="5278755"/>
            <a:ext cx="12190095" cy="1579245"/>
          </a:xfrm>
          <a:prstGeom prst="rect">
            <a:avLst/>
          </a:prstGeom>
        </p:spPr>
      </p:pic>
      <p:pic>
        <p:nvPicPr>
          <p:cNvPr id="21" name="图片 2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21919" y="150265"/>
            <a:ext cx="1061047" cy="760325"/>
          </a:xfrm>
          <a:prstGeom prst="rect">
            <a:avLst/>
          </a:prstGeom>
        </p:spPr>
      </p:pic>
    </p:spTree>
    <p:custDataLst>
      <p:tags r:id="rId6"/>
    </p:custDataLst>
  </p:cSld>
  <p:clrMapOvr>
    <a:masterClrMapping/>
  </p:clrMapOvr>
  <mc:AlternateContent xmlns:mc="http://schemas.openxmlformats.org/markup-compatibility/2006">
    <mc:Choice xmlns:p14="http://schemas.microsoft.com/office/powerpoint/2010/main" Requires="p14">
      <p:transition spd="slow" p14:dur="1500" advTm="5000">
        <p:random/>
      </p:transition>
    </mc:Choice>
    <mc:Fallback>
      <p:transition spd="slow" advTm="5000">
        <p:random/>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3"/>
          <p:cNvSpPr/>
          <p:nvPr/>
        </p:nvSpPr>
        <p:spPr>
          <a:xfrm>
            <a:off x="762000" y="825500"/>
            <a:ext cx="10668000" cy="5715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3200" b="1" i="0" u="none" strike="noStrike">
                <a:solidFill>
                  <a:srgbClr val="333333"/>
                </a:solidFill>
                <a:latin typeface="思源宋体 CN" panose="02020400000000000000" pitchFamily="18" charset="-122"/>
                <a:ea typeface="思源宋体 CN" panose="02020400000000000000" pitchFamily="18" charset="-122"/>
                <a:cs typeface="Noto Sans SC" panose="020B0200000000000000" charset="-122"/>
                <a:sym typeface="Noto Sans SC" panose="020B0200000000000000" charset="-122"/>
              </a:rPr>
              <a:t>2026年安全生产月活动通知</a:t>
            </a:r>
            <a:endParaRPr lang="en-US" sz="1100"/>
          </a:p>
        </p:txBody>
      </p:sp>
      <p:sp>
        <p:nvSpPr>
          <p:cNvPr id="4" name="AutoShape 4"/>
          <p:cNvSpPr/>
          <p:nvPr/>
        </p:nvSpPr>
        <p:spPr>
          <a:xfrm>
            <a:off x="762000" y="1397000"/>
            <a:ext cx="5461000" cy="1143000"/>
          </a:xfrm>
          <a:prstGeom prst="rect">
            <a:avLst/>
          </a:prstGeom>
          <a:noFill/>
          <a:ln w="12700" cap="flat" cmpd="sng">
            <a:noFill/>
            <a:prstDash val="solid"/>
            <a:round/>
          </a:ln>
        </p:spPr>
        <p:txBody>
          <a:bodyPr vert="horz" wrap="square" lIns="0" tIns="0" rIns="0" bIns="0" rtlCol="0" anchor="ctr" anchorCtr="0"/>
          <a:lstStyle/>
          <a:p>
            <a:pPr indent="0" algn="l">
              <a:lnSpc>
                <a:spcPct val="117000"/>
              </a:lnSpc>
              <a:defRPr/>
            </a:pPr>
            <a:r>
              <a:rPr lang="en-US" sz="1600" b="0" i="0" u="none" strike="noStrike">
                <a:solidFill>
                  <a:srgbClr val="555555"/>
                </a:solidFill>
                <a:latin typeface="思源宋体 CN" panose="02020400000000000000" pitchFamily="18" charset="-122"/>
                <a:ea typeface="思源宋体 CN" panose="02020400000000000000" pitchFamily="18" charset="-122"/>
                <a:cs typeface="Noto Sans SC" panose="020B0200000000000000" charset="-122"/>
                <a:sym typeface="Noto Sans SC" panose="020B0200000000000000" charset="-122"/>
              </a:rPr>
              <a:t>今年6月是第25个全国“安全生产月”，主题是“人人讲安全､个个会应急——排查整治风险隐患”。6月16日为全国“安全宣传咨询日”。</a:t>
            </a:r>
            <a:endParaRPr lang="en-US" sz="1100"/>
          </a:p>
        </p:txBody>
      </p:sp>
      <p:sp>
        <p:nvSpPr>
          <p:cNvPr id="5" name="AutoShape 5"/>
          <p:cNvSpPr/>
          <p:nvPr/>
        </p:nvSpPr>
        <p:spPr>
          <a:xfrm>
            <a:off x="762000" y="2667000"/>
            <a:ext cx="5461000" cy="1143000"/>
          </a:xfrm>
          <a:prstGeom prst="roundRect">
            <a:avLst>
              <a:gd name="adj" fmla="val 8888"/>
            </a:avLst>
          </a:prstGeom>
          <a:solidFill>
            <a:srgbClr val="FFFFFF">
              <a:alpha val="100000"/>
            </a:srgbClr>
          </a:solidFill>
          <a:ln w="12700" cap="flat" cmpd="sng">
            <a:solidFill>
              <a:srgbClr val="EEEEEE">
                <a:alpha val="100000"/>
              </a:srgbClr>
            </a:solid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p>
        </p:txBody>
      </p:sp>
      <p:sp>
        <p:nvSpPr>
          <p:cNvPr id="6" name="AutoShape 6"/>
          <p:cNvSpPr/>
          <p:nvPr/>
        </p:nvSpPr>
        <p:spPr>
          <a:xfrm>
            <a:off x="762000" y="2667000"/>
            <a:ext cx="76200" cy="1143000"/>
          </a:xfrm>
          <a:prstGeom prst="roundRect">
            <a:avLst>
              <a:gd name="adj" fmla="val 0"/>
            </a:avLst>
          </a:prstGeom>
          <a:solidFill>
            <a:srgbClr val="CC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7" name="Picture 7"/>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79500" y="2921000"/>
            <a:ext cx="406400" cy="406400"/>
          </a:xfrm>
          <a:prstGeom prst="rect">
            <a:avLst/>
          </a:prstGeom>
        </p:spPr>
      </p:pic>
      <p:sp>
        <p:nvSpPr>
          <p:cNvPr id="8" name="AutoShape 8"/>
          <p:cNvSpPr/>
          <p:nvPr/>
        </p:nvSpPr>
        <p:spPr>
          <a:xfrm>
            <a:off x="1778000" y="2819400"/>
            <a:ext cx="4191000" cy="889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rgbClr val="333333"/>
                </a:solidFill>
                <a:latin typeface="思源宋体 CN" panose="02020400000000000000" pitchFamily="18" charset="-122"/>
                <a:ea typeface="思源宋体 CN" panose="02020400000000000000" pitchFamily="18" charset="-122"/>
                <a:cs typeface="Noto Sans SC" panose="020B0200000000000000" charset="-122"/>
                <a:sym typeface="Noto Sans SC" panose="020B0200000000000000" charset="-122"/>
              </a:rPr>
              <a:t>文件文号</a:t>
            </a:r>
            <a:endParaRPr lang="en-US" sz="1100"/>
          </a:p>
          <a:p>
            <a:pPr indent="0" algn="l">
              <a:lnSpc>
                <a:spcPct val="125000"/>
              </a:lnSpc>
            </a:pPr>
            <a:r>
              <a:rPr lang="en-US" sz="1600" b="0" i="0" u="none" strike="noStrike">
                <a:solidFill>
                  <a:srgbClr val="666666"/>
                </a:solidFill>
                <a:latin typeface="思源宋体 CN" panose="02020400000000000000" pitchFamily="18" charset="-122"/>
                <a:ea typeface="思源宋体 CN" panose="02020400000000000000" pitchFamily="18" charset="-122"/>
                <a:cs typeface="Noto Sans SC" panose="020B0200000000000000" charset="-122"/>
                <a:sym typeface="Noto Sans SC" panose="020B0200000000000000" charset="-122"/>
              </a:rPr>
              <a:t>安委办(2026)2号</a:t>
            </a:r>
            <a:endParaRPr lang="en-US" sz="1600" b="0" i="0" u="none" strike="noStrike">
              <a:solidFill>
                <a:srgbClr val="666666"/>
              </a:solidFill>
              <a:latin typeface="思源宋体 CN" panose="02020400000000000000" pitchFamily="18" charset="-122"/>
              <a:ea typeface="思源宋体 CN" panose="02020400000000000000" pitchFamily="18" charset="-122"/>
              <a:cs typeface="Noto Sans SC" panose="020B0200000000000000" charset="-122"/>
              <a:sym typeface="Noto Sans SC" panose="020B0200000000000000" charset="-122"/>
            </a:endParaRPr>
          </a:p>
        </p:txBody>
      </p:sp>
      <p:sp>
        <p:nvSpPr>
          <p:cNvPr id="9" name="AutoShape 9"/>
          <p:cNvSpPr/>
          <p:nvPr/>
        </p:nvSpPr>
        <p:spPr>
          <a:xfrm>
            <a:off x="762000" y="4000500"/>
            <a:ext cx="5461000" cy="1143000"/>
          </a:xfrm>
          <a:prstGeom prst="roundRect">
            <a:avLst>
              <a:gd name="adj" fmla="val 8888"/>
            </a:avLst>
          </a:prstGeom>
          <a:solidFill>
            <a:srgbClr val="FFFFFF">
              <a:alpha val="100000"/>
            </a:srgbClr>
          </a:solidFill>
          <a:ln w="12700" cap="flat" cmpd="sng">
            <a:solidFill>
              <a:srgbClr val="EEEEEE">
                <a:alpha val="100000"/>
              </a:srgbClr>
            </a:solid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p>
        </p:txBody>
      </p:sp>
      <p:sp>
        <p:nvSpPr>
          <p:cNvPr id="10" name="AutoShape 10"/>
          <p:cNvSpPr/>
          <p:nvPr/>
        </p:nvSpPr>
        <p:spPr>
          <a:xfrm>
            <a:off x="762000" y="4000500"/>
            <a:ext cx="76200" cy="1143000"/>
          </a:xfrm>
          <a:prstGeom prst="roundRect">
            <a:avLst>
              <a:gd name="adj" fmla="val 0"/>
            </a:avLst>
          </a:prstGeom>
          <a:solidFill>
            <a:srgbClr val="CC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11" name="Picture 11"/>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79500" y="4254500"/>
            <a:ext cx="406400" cy="406400"/>
          </a:xfrm>
          <a:prstGeom prst="rect">
            <a:avLst/>
          </a:prstGeom>
        </p:spPr>
      </p:pic>
      <p:sp>
        <p:nvSpPr>
          <p:cNvPr id="12" name="AutoShape 12"/>
          <p:cNvSpPr/>
          <p:nvPr/>
        </p:nvSpPr>
        <p:spPr>
          <a:xfrm>
            <a:off x="1778000" y="4152900"/>
            <a:ext cx="4191000" cy="889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rgbClr val="333333"/>
                </a:solidFill>
                <a:latin typeface="思源宋体 CN" panose="02020400000000000000" pitchFamily="18" charset="-122"/>
                <a:ea typeface="思源宋体 CN" panose="02020400000000000000" pitchFamily="18" charset="-122"/>
                <a:cs typeface="Noto Sans SC" panose="020B0200000000000000" charset="-122"/>
                <a:sym typeface="Noto Sans SC" panose="020B0200000000000000" charset="-122"/>
              </a:rPr>
              <a:t>发布单位</a:t>
            </a:r>
            <a:endParaRPr lang="en-US" sz="1100"/>
          </a:p>
          <a:p>
            <a:pPr indent="0" algn="l">
              <a:lnSpc>
                <a:spcPct val="125000"/>
              </a:lnSpc>
            </a:pPr>
            <a:r>
              <a:rPr lang="en-US" sz="1600" b="0" i="0" u="none" strike="noStrike">
                <a:solidFill>
                  <a:srgbClr val="666666"/>
                </a:solidFill>
                <a:latin typeface="思源宋体 CN" panose="02020400000000000000" pitchFamily="18" charset="-122"/>
                <a:ea typeface="思源宋体 CN" panose="02020400000000000000" pitchFamily="18" charset="-122"/>
                <a:cs typeface="Noto Sans SC" panose="020B0200000000000000" charset="-122"/>
                <a:sym typeface="Noto Sans SC" panose="020B0200000000000000" charset="-122"/>
              </a:rPr>
              <a:t>国务院安委会办公室 | 应急管理部</a:t>
            </a:r>
            <a:endParaRPr lang="en-US" sz="1600" b="0" i="0" u="none" strike="noStrike">
              <a:solidFill>
                <a:srgbClr val="666666"/>
              </a:solidFill>
              <a:latin typeface="思源宋体 CN" panose="02020400000000000000" pitchFamily="18" charset="-122"/>
              <a:ea typeface="思源宋体 CN" panose="02020400000000000000" pitchFamily="18" charset="-122"/>
              <a:cs typeface="Noto Sans SC" panose="020B0200000000000000" charset="-122"/>
              <a:sym typeface="Noto Sans SC" panose="020B0200000000000000" charset="-122"/>
            </a:endParaRPr>
          </a:p>
        </p:txBody>
      </p:sp>
      <p:sp>
        <p:nvSpPr>
          <p:cNvPr id="13" name="AutoShape 13"/>
          <p:cNvSpPr/>
          <p:nvPr/>
        </p:nvSpPr>
        <p:spPr>
          <a:xfrm>
            <a:off x="762000" y="5334000"/>
            <a:ext cx="5461000" cy="1143000"/>
          </a:xfrm>
          <a:prstGeom prst="roundRect">
            <a:avLst>
              <a:gd name="adj" fmla="val 8888"/>
            </a:avLst>
          </a:prstGeom>
          <a:solidFill>
            <a:srgbClr val="FFFFFF">
              <a:alpha val="100000"/>
            </a:srgbClr>
          </a:solidFill>
          <a:ln w="12700" cap="flat" cmpd="sng">
            <a:solidFill>
              <a:srgbClr val="EEEEEE">
                <a:alpha val="100000"/>
              </a:srgbClr>
            </a:solid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p>
        </p:txBody>
      </p:sp>
      <p:sp>
        <p:nvSpPr>
          <p:cNvPr id="14" name="AutoShape 14"/>
          <p:cNvSpPr/>
          <p:nvPr/>
        </p:nvSpPr>
        <p:spPr>
          <a:xfrm>
            <a:off x="762000" y="5334000"/>
            <a:ext cx="76200" cy="1143000"/>
          </a:xfrm>
          <a:prstGeom prst="roundRect">
            <a:avLst>
              <a:gd name="adj" fmla="val 0"/>
            </a:avLst>
          </a:prstGeom>
          <a:solidFill>
            <a:srgbClr val="CC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15" name="Picture 15"/>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079500" y="5588000"/>
            <a:ext cx="406400" cy="406400"/>
          </a:xfrm>
          <a:prstGeom prst="rect">
            <a:avLst/>
          </a:prstGeom>
        </p:spPr>
      </p:pic>
      <p:sp>
        <p:nvSpPr>
          <p:cNvPr id="16" name="AutoShape 16"/>
          <p:cNvSpPr/>
          <p:nvPr/>
        </p:nvSpPr>
        <p:spPr>
          <a:xfrm>
            <a:off x="1778000" y="5461000"/>
            <a:ext cx="4191000" cy="9525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rgbClr val="333333"/>
                </a:solidFill>
                <a:latin typeface="思源宋体 CN" panose="02020400000000000000" pitchFamily="18" charset="-122"/>
                <a:ea typeface="思源宋体 CN" panose="02020400000000000000" pitchFamily="18" charset="-122"/>
                <a:cs typeface="Noto Sans SC" panose="020B0200000000000000" charset="-122"/>
                <a:sym typeface="Noto Sans SC" panose="020B0200000000000000" charset="-122"/>
              </a:rPr>
              <a:t>核心精神</a:t>
            </a:r>
            <a:endParaRPr lang="en-US" sz="1100"/>
          </a:p>
          <a:p>
            <a:pPr indent="0" algn="l">
              <a:lnSpc>
                <a:spcPct val="100000"/>
              </a:lnSpc>
            </a:pPr>
            <a:r>
              <a:rPr lang="en-US" sz="1500" b="0" i="0" u="none" strike="noStrike">
                <a:solidFill>
                  <a:srgbClr val="666666"/>
                </a:solidFill>
                <a:latin typeface="思源宋体 CN" panose="02020400000000000000" pitchFamily="18" charset="-122"/>
                <a:ea typeface="思源宋体 CN" panose="02020400000000000000" pitchFamily="18" charset="-122"/>
                <a:cs typeface="Noto Sans SC" panose="020B0200000000000000" charset="-122"/>
                <a:sym typeface="Noto Sans SC" panose="020B0200000000000000" charset="-122"/>
              </a:rPr>
              <a:t>深入学习贯彻习近平总书记关于安全生产的重要论述，认真贯彻落实党中央、国务院决策部署。</a:t>
            </a:r>
            <a:endParaRPr lang="en-US" sz="1500" b="0" i="0" u="none" strike="noStrike">
              <a:solidFill>
                <a:srgbClr val="666666"/>
              </a:solidFill>
              <a:latin typeface="思源宋体 CN" panose="02020400000000000000" pitchFamily="18" charset="-122"/>
              <a:ea typeface="思源宋体 CN" panose="02020400000000000000" pitchFamily="18" charset="-122"/>
              <a:cs typeface="Noto Sans SC" panose="020B0200000000000000" charset="-122"/>
              <a:sym typeface="Noto Sans SC" panose="020B0200000000000000" charset="-122"/>
            </a:endParaRPr>
          </a:p>
        </p:txBody>
      </p:sp>
      <p:pic>
        <p:nvPicPr>
          <p:cNvPr id="17" name="Picture 17"/>
          <p:cNvPicPr>
            <a:picLocks noChangeAspect="1"/>
          </p:cNvPicPr>
          <p:nvPr/>
        </p:nvPicPr>
        <p:blipFill>
          <a:blip r:embed="rId7"/>
          <a:srcRect l="7693" r="7693"/>
          <a:stretch>
            <a:fillRect/>
          </a:stretch>
        </p:blipFill>
        <p:spPr>
          <a:xfrm>
            <a:off x="6604000" y="2667000"/>
            <a:ext cx="4826000" cy="3810000"/>
          </a:xfrm>
          <a:prstGeom prst="roundRect">
            <a:avLst>
              <a:gd name="adj" fmla="val 4000"/>
            </a:avLst>
          </a:prstGeom>
          <a:noFill/>
          <a:ln w="38100" cap="flat" cmpd="sng">
            <a:solidFill>
              <a:srgbClr val="FFFFFF">
                <a:alpha val="100000"/>
              </a:srgbClr>
            </a:solidFill>
            <a:prstDash val="solid"/>
            <a:round/>
          </a:ln>
          <a:effectLst>
            <a:outerShdw blurRad="444500" dist="190500" dir="2700000" algn="tl" rotWithShape="0">
              <a:srgbClr val="000000">
                <a:alpha val="25000"/>
              </a:srgbClr>
            </a:outerShdw>
          </a:effec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3"/>
          <p:cNvSpPr/>
          <p:nvPr/>
        </p:nvSpPr>
        <p:spPr>
          <a:xfrm>
            <a:off x="762000" y="889000"/>
            <a:ext cx="10668000" cy="762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3200" b="1" i="0" u="none" strike="noStrike">
                <a:solidFill>
                  <a:srgbClr val="333333"/>
                </a:solidFill>
                <a:latin typeface="思源宋体 CN" panose="02020400000000000000" pitchFamily="18" charset="-122"/>
                <a:ea typeface="思源宋体 CN" panose="02020400000000000000" pitchFamily="18" charset="-122"/>
                <a:cs typeface="Noto Sans SC" panose="020B0200000000000000" charset="-122"/>
                <a:sym typeface="Noto Sans SC" panose="020B0200000000000000" charset="-122"/>
              </a:rPr>
              <a:t>活动要求(一): 深入宣传贯彻重要论述</a:t>
            </a:r>
            <a:endParaRPr lang="en-US" sz="1100"/>
          </a:p>
        </p:txBody>
      </p:sp>
      <p:sp>
        <p:nvSpPr>
          <p:cNvPr id="4" name="AutoShape 4"/>
          <p:cNvSpPr/>
          <p:nvPr/>
        </p:nvSpPr>
        <p:spPr>
          <a:xfrm>
            <a:off x="762000" y="1524000"/>
            <a:ext cx="10668000" cy="762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0" i="0" u="none" strike="noStrike">
                <a:solidFill>
                  <a:srgbClr val="525252"/>
                </a:solidFill>
                <a:latin typeface="思源宋体 CN" panose="02020400000000000000" pitchFamily="18" charset="-122"/>
                <a:ea typeface="思源宋体 CN" panose="02020400000000000000" pitchFamily="18" charset="-122"/>
                <a:cs typeface="Noto Sans SC" panose="020B0200000000000000" charset="-122"/>
                <a:sym typeface="Noto Sans SC" panose="020B0200000000000000" charset="-122"/>
              </a:rPr>
              <a:t>深入宣传贯彻习近平总书记关于安全生产的重要论述和重要指示批示精神，筑牢安全生产思想根基。</a:t>
            </a:r>
            <a:endParaRPr lang="en-US" sz="1100"/>
          </a:p>
        </p:txBody>
      </p:sp>
      <p:sp>
        <p:nvSpPr>
          <p:cNvPr id="5" name="AutoShape 5"/>
          <p:cNvSpPr/>
          <p:nvPr/>
        </p:nvSpPr>
        <p:spPr>
          <a:xfrm>
            <a:off x="762000" y="2540000"/>
            <a:ext cx="3302000" cy="3556000"/>
          </a:xfrm>
          <a:prstGeom prst="roundRect">
            <a:avLst>
              <a:gd name="adj" fmla="val 4615"/>
            </a:avLst>
          </a:prstGeom>
          <a:solidFill>
            <a:srgbClr val="FFFFFF">
              <a:alpha val="100000"/>
            </a:srgbClr>
          </a:solidFill>
          <a:ln w="12700" cap="flat" cmpd="sng">
            <a:solidFill>
              <a:srgbClr val="E5E7EB">
                <a:alpha val="100000"/>
              </a:srgbClr>
            </a:solid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p>
        </p:txBody>
      </p:sp>
      <p:pic>
        <p:nvPicPr>
          <p:cNvPr id="6" name="Picture 6"/>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66800" y="2921000"/>
            <a:ext cx="457200" cy="457200"/>
          </a:xfrm>
          <a:prstGeom prst="rect">
            <a:avLst/>
          </a:prstGeom>
        </p:spPr>
      </p:pic>
      <p:sp>
        <p:nvSpPr>
          <p:cNvPr id="7" name="AutoShape 7"/>
          <p:cNvSpPr/>
          <p:nvPr/>
        </p:nvSpPr>
        <p:spPr>
          <a:xfrm>
            <a:off x="1651000" y="2895600"/>
            <a:ext cx="2159000" cy="508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000" b="1" i="0" u="none" strike="noStrike">
                <a:solidFill>
                  <a:srgbClr val="333333"/>
                </a:solidFill>
                <a:latin typeface="思源宋体 CN" panose="02020400000000000000" pitchFamily="18" charset="-122"/>
                <a:ea typeface="思源宋体 CN" panose="02020400000000000000" pitchFamily="18" charset="-122"/>
                <a:cs typeface="Noto Sans SC" panose="020B0200000000000000" charset="-122"/>
                <a:sym typeface="Noto Sans SC" panose="020B0200000000000000" charset="-122"/>
              </a:rPr>
              <a:t>根本遵循</a:t>
            </a:r>
            <a:endParaRPr lang="en-US" sz="1100"/>
          </a:p>
        </p:txBody>
      </p:sp>
      <p:sp>
        <p:nvSpPr>
          <p:cNvPr id="8" name="AutoShape 8"/>
          <p:cNvSpPr/>
          <p:nvPr/>
        </p:nvSpPr>
        <p:spPr>
          <a:xfrm>
            <a:off x="1016000" y="3810000"/>
            <a:ext cx="2794000" cy="2159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600" b="0" i="0" u="none" strike="noStrike">
                <a:solidFill>
                  <a:srgbClr val="5A5A5A"/>
                </a:solidFill>
                <a:latin typeface="思源宋体 CN" panose="02020400000000000000" pitchFamily="18" charset="-122"/>
                <a:ea typeface="思源宋体 CN" panose="02020400000000000000" pitchFamily="18" charset="-122"/>
                <a:cs typeface="Noto Sans SC" panose="020B0200000000000000" charset="-122"/>
                <a:sym typeface="Noto Sans SC" panose="020B0200000000000000" charset="-122"/>
              </a:rPr>
              <a:t>习近平总书记的重要论述，深刻回答了如何认识安全生产、如何做好安全生产工作等重大理论和实践问题，为新时代安全生产工作提供了</a:t>
            </a:r>
            <a:r>
              <a:rPr lang="en-US" sz="1600" b="1" i="0" u="none" strike="noStrike">
                <a:solidFill>
                  <a:srgbClr val="CC0000"/>
                </a:solidFill>
                <a:latin typeface="思源宋体 CN" panose="02020400000000000000" pitchFamily="18" charset="-122"/>
                <a:ea typeface="思源宋体 CN" panose="02020400000000000000" pitchFamily="18" charset="-122"/>
                <a:cs typeface="Noto Sans SC" panose="020B0200000000000000" charset="-122"/>
                <a:sym typeface="Noto Sans SC" panose="020B0200000000000000" charset="-122"/>
              </a:rPr>
              <a:t>根本遵循和行动指南</a:t>
            </a:r>
            <a:r>
              <a:rPr lang="en-US" sz="1600" b="0" i="0" u="none" strike="noStrike">
                <a:solidFill>
                  <a:srgbClr val="5A5A5A"/>
                </a:solidFill>
                <a:latin typeface="思源宋体 CN" panose="02020400000000000000" pitchFamily="18" charset="-122"/>
                <a:ea typeface="思源宋体 CN" panose="02020400000000000000" pitchFamily="18" charset="-122"/>
                <a:cs typeface="Noto Sans SC" panose="020B0200000000000000" charset="-122"/>
                <a:sym typeface="Noto Sans SC" panose="020B0200000000000000" charset="-122"/>
              </a:rPr>
              <a:t>。</a:t>
            </a:r>
            <a:endParaRPr lang="en-US" sz="1100"/>
          </a:p>
        </p:txBody>
      </p:sp>
      <p:sp>
        <p:nvSpPr>
          <p:cNvPr id="9" name="AutoShape 9"/>
          <p:cNvSpPr/>
          <p:nvPr/>
        </p:nvSpPr>
        <p:spPr>
          <a:xfrm>
            <a:off x="4445000" y="2540000"/>
            <a:ext cx="3302000" cy="3556000"/>
          </a:xfrm>
          <a:prstGeom prst="roundRect">
            <a:avLst>
              <a:gd name="adj" fmla="val 4615"/>
            </a:avLst>
          </a:prstGeom>
          <a:solidFill>
            <a:srgbClr val="FFFFFF">
              <a:alpha val="100000"/>
            </a:srgbClr>
          </a:solidFill>
          <a:ln w="12700" cap="flat" cmpd="sng">
            <a:solidFill>
              <a:srgbClr val="E5E7EB">
                <a:alpha val="100000"/>
              </a:srgbClr>
            </a:solid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p>
        </p:txBody>
      </p:sp>
      <p:pic>
        <p:nvPicPr>
          <p:cNvPr id="10" name="Picture 10"/>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749800" y="2921000"/>
            <a:ext cx="457200" cy="457200"/>
          </a:xfrm>
          <a:prstGeom prst="rect">
            <a:avLst/>
          </a:prstGeom>
        </p:spPr>
      </p:pic>
      <p:sp>
        <p:nvSpPr>
          <p:cNvPr id="11" name="AutoShape 11"/>
          <p:cNvSpPr/>
          <p:nvPr/>
        </p:nvSpPr>
        <p:spPr>
          <a:xfrm>
            <a:off x="5334000" y="2895600"/>
            <a:ext cx="2159000" cy="508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000" b="1" i="0" u="none" strike="noStrike">
                <a:solidFill>
                  <a:srgbClr val="333333"/>
                </a:solidFill>
                <a:latin typeface="思源宋体 CN" panose="02020400000000000000" pitchFamily="18" charset="-122"/>
                <a:ea typeface="思源宋体 CN" panose="02020400000000000000" pitchFamily="18" charset="-122"/>
                <a:cs typeface="Noto Sans SC" panose="020B0200000000000000" charset="-122"/>
                <a:sym typeface="Noto Sans SC" panose="020B0200000000000000" charset="-122"/>
              </a:rPr>
              <a:t>学习转化</a:t>
            </a:r>
            <a:endParaRPr lang="en-US" sz="1100"/>
          </a:p>
        </p:txBody>
      </p:sp>
      <p:sp>
        <p:nvSpPr>
          <p:cNvPr id="12" name="AutoShape 12"/>
          <p:cNvSpPr/>
          <p:nvPr/>
        </p:nvSpPr>
        <p:spPr>
          <a:xfrm>
            <a:off x="4699000" y="3810000"/>
            <a:ext cx="2794000" cy="2159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600" b="0" i="0" u="none" strike="noStrike">
                <a:solidFill>
                  <a:srgbClr val="5A5A5A"/>
                </a:solidFill>
                <a:latin typeface="思源宋体 CN" panose="02020400000000000000" pitchFamily="18" charset="-122"/>
                <a:ea typeface="思源宋体 CN" panose="02020400000000000000" pitchFamily="18" charset="-122"/>
                <a:cs typeface="Noto Sans SC" panose="020B0200000000000000" charset="-122"/>
                <a:sym typeface="Noto Sans SC" panose="020B0200000000000000" charset="-122"/>
              </a:rPr>
              <a:t>要坚持学思用贯通、知信行统一，把学习成果切实转化为科学谋划工作的创新思路、解决复杂问题的务实举措、防范化解风险的实战能力，做到学以致用。</a:t>
            </a:r>
            <a:endParaRPr lang="en-US" sz="1100"/>
          </a:p>
        </p:txBody>
      </p:sp>
      <p:sp>
        <p:nvSpPr>
          <p:cNvPr id="13" name="AutoShape 13"/>
          <p:cNvSpPr/>
          <p:nvPr/>
        </p:nvSpPr>
        <p:spPr>
          <a:xfrm>
            <a:off x="8128000" y="2540000"/>
            <a:ext cx="3302000" cy="3556000"/>
          </a:xfrm>
          <a:prstGeom prst="roundRect">
            <a:avLst>
              <a:gd name="adj" fmla="val 4615"/>
            </a:avLst>
          </a:prstGeom>
          <a:solidFill>
            <a:srgbClr val="FFFFFF">
              <a:alpha val="100000"/>
            </a:srgbClr>
          </a:solidFill>
          <a:ln w="12700" cap="flat" cmpd="sng">
            <a:solidFill>
              <a:srgbClr val="E5E7EB">
                <a:alpha val="100000"/>
              </a:srgbClr>
            </a:solid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p>
        </p:txBody>
      </p:sp>
      <p:pic>
        <p:nvPicPr>
          <p:cNvPr id="14" name="Picture 14"/>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432800" y="2921000"/>
            <a:ext cx="457200" cy="457200"/>
          </a:xfrm>
          <a:prstGeom prst="rect">
            <a:avLst/>
          </a:prstGeom>
        </p:spPr>
      </p:pic>
      <p:sp>
        <p:nvSpPr>
          <p:cNvPr id="15" name="AutoShape 15"/>
          <p:cNvSpPr/>
          <p:nvPr/>
        </p:nvSpPr>
        <p:spPr>
          <a:xfrm>
            <a:off x="9017000" y="2895600"/>
            <a:ext cx="2159000" cy="508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000" b="1" i="0" u="none" strike="noStrike">
                <a:solidFill>
                  <a:srgbClr val="333333"/>
                </a:solidFill>
                <a:latin typeface="思源宋体 CN" panose="02020400000000000000" pitchFamily="18" charset="-122"/>
                <a:ea typeface="思源宋体 CN" panose="02020400000000000000" pitchFamily="18" charset="-122"/>
                <a:cs typeface="Noto Sans SC" panose="020B0200000000000000" charset="-122"/>
                <a:sym typeface="Noto Sans SC" panose="020B0200000000000000" charset="-122"/>
              </a:rPr>
              <a:t>转型目标</a:t>
            </a:r>
            <a:endParaRPr lang="en-US" sz="1100"/>
          </a:p>
        </p:txBody>
      </p:sp>
      <p:sp>
        <p:nvSpPr>
          <p:cNvPr id="16" name="AutoShape 16"/>
          <p:cNvSpPr/>
          <p:nvPr/>
        </p:nvSpPr>
        <p:spPr>
          <a:xfrm>
            <a:off x="8382000" y="3810000"/>
            <a:ext cx="2794000" cy="2159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600" b="0" i="0" u="none" strike="noStrike">
                <a:solidFill>
                  <a:srgbClr val="5A5A5A"/>
                </a:solidFill>
                <a:latin typeface="思源宋体 CN" panose="02020400000000000000" pitchFamily="18" charset="-122"/>
                <a:ea typeface="思源宋体 CN" panose="02020400000000000000" pitchFamily="18" charset="-122"/>
                <a:cs typeface="Noto Sans SC" panose="020B0200000000000000" charset="-122"/>
                <a:sym typeface="Noto Sans SC" panose="020B0200000000000000" charset="-122"/>
              </a:rPr>
              <a:t>以重要论述精神为指引，加快推动安全生产治理模式向</a:t>
            </a:r>
            <a:r>
              <a:rPr lang="en-US" sz="1600" b="1" i="0" u="none" strike="noStrike">
                <a:solidFill>
                  <a:srgbClr val="CC0000"/>
                </a:solidFill>
                <a:latin typeface="思源宋体 CN" panose="02020400000000000000" pitchFamily="18" charset="-122"/>
                <a:ea typeface="思源宋体 CN" panose="02020400000000000000" pitchFamily="18" charset="-122"/>
                <a:cs typeface="Noto Sans SC" panose="020B0200000000000000" charset="-122"/>
                <a:sym typeface="Noto Sans SC" panose="020B0200000000000000" charset="-122"/>
              </a:rPr>
              <a:t>事前预防转型</a:t>
            </a:r>
            <a:r>
              <a:rPr lang="en-US" sz="1600" b="0" i="0" u="none" strike="noStrike">
                <a:solidFill>
                  <a:srgbClr val="5A5A5A"/>
                </a:solidFill>
                <a:latin typeface="思源宋体 CN" panose="02020400000000000000" pitchFamily="18" charset="-122"/>
                <a:ea typeface="思源宋体 CN" panose="02020400000000000000" pitchFamily="18" charset="-122"/>
                <a:cs typeface="Noto Sans SC" panose="020B0200000000000000" charset="-122"/>
                <a:sym typeface="Noto Sans SC" panose="020B0200000000000000" charset="-122"/>
              </a:rPr>
              <a:t>，持续强化源头治理，全面完成治本攻坚三年行动各项重点任务。</a:t>
            </a:r>
            <a:endParaRPr lang="en-US" sz="110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3"/>
          <p:cNvSpPr/>
          <p:nvPr/>
        </p:nvSpPr>
        <p:spPr>
          <a:xfrm>
            <a:off x="762000" y="774700"/>
            <a:ext cx="10668000" cy="6096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3200" b="1" i="0" u="none" strike="noStrike">
                <a:solidFill>
                  <a:srgbClr val="333333"/>
                </a:solidFill>
                <a:latin typeface="思源宋体 CN" panose="02020400000000000000" pitchFamily="18" charset="-122"/>
                <a:ea typeface="思源宋体 CN" panose="02020400000000000000" pitchFamily="18" charset="-122"/>
                <a:cs typeface="Noto Sans SC" panose="020B0200000000000000" charset="-122"/>
                <a:sym typeface="Noto Sans SC" panose="020B0200000000000000" charset="-122"/>
              </a:rPr>
              <a:t>活动要求(二): 深入排查整治风险隐患</a:t>
            </a:r>
            <a:endParaRPr lang="en-US" sz="1100"/>
          </a:p>
        </p:txBody>
      </p:sp>
      <p:sp>
        <p:nvSpPr>
          <p:cNvPr id="4" name="AutoShape 4"/>
          <p:cNvSpPr/>
          <p:nvPr/>
        </p:nvSpPr>
        <p:spPr>
          <a:xfrm>
            <a:off x="762000" y="1270000"/>
            <a:ext cx="10668000" cy="698500"/>
          </a:xfrm>
          <a:prstGeom prst="rect">
            <a:avLst/>
          </a:prstGeom>
          <a:noFill/>
          <a:ln w="12700" cap="flat" cmpd="sng">
            <a:noFill/>
            <a:prstDash val="solid"/>
            <a:round/>
          </a:ln>
        </p:spPr>
        <p:txBody>
          <a:bodyPr vert="horz" wrap="square" lIns="0" tIns="0" rIns="0" bIns="0" rtlCol="0" anchor="ctr" anchorCtr="0"/>
          <a:lstStyle/>
          <a:p>
            <a:pPr indent="0" algn="l">
              <a:lnSpc>
                <a:spcPct val="117000"/>
              </a:lnSpc>
              <a:defRPr/>
            </a:pPr>
            <a:r>
              <a:rPr lang="en-US" sz="1600" b="0" i="0" u="none" strike="noStrike">
                <a:solidFill>
                  <a:srgbClr val="4A4A4A"/>
                </a:solidFill>
                <a:latin typeface="思源宋体 CN" panose="02020400000000000000" pitchFamily="18" charset="-122"/>
                <a:ea typeface="思源宋体 CN" panose="02020400000000000000" pitchFamily="18" charset="-122"/>
                <a:cs typeface="Noto Sans SC" panose="020B0200000000000000" charset="-122"/>
                <a:sym typeface="Noto Sans SC" panose="020B0200000000000000" charset="-122"/>
              </a:rPr>
              <a:t>各地区、各有关部门和单位要深刻吸取事故教训，围绕主题广泛动员、全民参与，深入排查整治各类风险隐患，切实保障人民群众生命财产安全。</a:t>
            </a:r>
            <a:endParaRPr lang="en-US" sz="1100"/>
          </a:p>
        </p:txBody>
      </p:sp>
      <p:pic>
        <p:nvPicPr>
          <p:cNvPr id="5" name="Picture 5"/>
          <p:cNvPicPr>
            <a:picLocks noChangeAspect="1"/>
          </p:cNvPicPr>
          <p:nvPr/>
        </p:nvPicPr>
        <p:blipFill>
          <a:blip r:embed="rId1"/>
          <a:srcRect l="15417" r="15417"/>
          <a:stretch>
            <a:fillRect/>
          </a:stretch>
        </p:blipFill>
        <p:spPr>
          <a:xfrm>
            <a:off x="762000" y="2159000"/>
            <a:ext cx="3556000" cy="4064000"/>
          </a:xfrm>
          <a:prstGeom prst="roundRect">
            <a:avLst>
              <a:gd name="adj" fmla="val 4285"/>
            </a:avLst>
          </a:prstGeom>
          <a:noFill/>
          <a:ln w="38100" cap="flat" cmpd="sng">
            <a:solidFill>
              <a:srgbClr val="FFFFFF">
                <a:alpha val="100000"/>
              </a:srgbClr>
            </a:solidFill>
            <a:prstDash val="solid"/>
            <a:round/>
          </a:ln>
          <a:effectLst>
            <a:outerShdw blurRad="444500" dist="190500" dir="2700000" algn="tl" rotWithShape="0">
              <a:srgbClr val="000000">
                <a:alpha val="25000"/>
              </a:srgbClr>
            </a:outerShdw>
          </a:effectLst>
        </p:spPr>
      </p:pic>
      <p:sp>
        <p:nvSpPr>
          <p:cNvPr id="6" name="AutoShape 6"/>
          <p:cNvSpPr/>
          <p:nvPr/>
        </p:nvSpPr>
        <p:spPr>
          <a:xfrm>
            <a:off x="4699000" y="2159000"/>
            <a:ext cx="2159000" cy="1905000"/>
          </a:xfrm>
          <a:prstGeom prst="roundRect">
            <a:avLst>
              <a:gd name="adj" fmla="val 8000"/>
            </a:avLst>
          </a:prstGeom>
          <a:solidFill>
            <a:srgbClr val="FFFFFF">
              <a:alpha val="100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p>
        </p:txBody>
      </p:sp>
      <p:pic>
        <p:nvPicPr>
          <p:cNvPr id="7" name="Picture 7"/>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889500" y="2349500"/>
            <a:ext cx="355600" cy="355600"/>
          </a:xfrm>
          <a:prstGeom prst="rect">
            <a:avLst/>
          </a:prstGeom>
        </p:spPr>
      </p:pic>
      <p:sp>
        <p:nvSpPr>
          <p:cNvPr id="8" name="AutoShape 8"/>
          <p:cNvSpPr/>
          <p:nvPr/>
        </p:nvSpPr>
        <p:spPr>
          <a:xfrm>
            <a:off x="5334000" y="2311400"/>
            <a:ext cx="1397000" cy="4445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600" b="1" i="0" u="none" strike="noStrike">
                <a:solidFill>
                  <a:srgbClr val="333333"/>
                </a:solidFill>
                <a:latin typeface="思源宋体 CN" panose="02020400000000000000" pitchFamily="18" charset="-122"/>
                <a:ea typeface="思源宋体 CN" panose="02020400000000000000" pitchFamily="18" charset="-122"/>
                <a:cs typeface="Noto Sans SC" panose="020B0200000000000000" charset="-122"/>
                <a:sym typeface="Noto Sans SC" panose="020B0200000000000000" charset="-122"/>
              </a:rPr>
              <a:t>畅通举报渠道</a:t>
            </a:r>
            <a:endParaRPr lang="en-US" sz="1100"/>
          </a:p>
        </p:txBody>
      </p:sp>
      <p:sp>
        <p:nvSpPr>
          <p:cNvPr id="9" name="AutoShape 9"/>
          <p:cNvSpPr/>
          <p:nvPr/>
        </p:nvSpPr>
        <p:spPr>
          <a:xfrm>
            <a:off x="4889500" y="3048000"/>
            <a:ext cx="1778000" cy="1079500"/>
          </a:xfrm>
          <a:prstGeom prst="rect">
            <a:avLst/>
          </a:prstGeom>
          <a:noFill/>
          <a:ln w="12700" cap="flat" cmpd="sng">
            <a:noFill/>
            <a:prstDash val="solid"/>
            <a:round/>
          </a:ln>
        </p:spPr>
        <p:txBody>
          <a:bodyPr vert="horz" wrap="square" lIns="0" tIns="0" rIns="0" bIns="0" rtlCol="0" anchor="ctr" anchorCtr="0"/>
          <a:lstStyle/>
          <a:p>
            <a:pPr indent="0" algn="l">
              <a:lnSpc>
                <a:spcPct val="108000"/>
              </a:lnSpc>
              <a:defRPr/>
            </a:pPr>
            <a:r>
              <a:rPr lang="en-US" sz="1400" b="0" i="0" u="none" strike="noStrike">
                <a:solidFill>
                  <a:srgbClr val="616161"/>
                </a:solidFill>
                <a:latin typeface="思源宋体 CN" panose="02020400000000000000" pitchFamily="18" charset="-122"/>
                <a:ea typeface="思源宋体 CN" panose="02020400000000000000" pitchFamily="18" charset="-122"/>
                <a:cs typeface="Noto Sans SC" panose="020B0200000000000000" charset="-122"/>
                <a:sym typeface="Noto Sans SC" panose="020B0200000000000000" charset="-122"/>
              </a:rPr>
              <a:t>鼓励从业人员主动报告身边隐患，建立完善的奖励与保护机制，激发全员参与热情。</a:t>
            </a:r>
            <a:endParaRPr lang="en-US" sz="1100"/>
          </a:p>
        </p:txBody>
      </p:sp>
      <p:sp>
        <p:nvSpPr>
          <p:cNvPr id="10" name="AutoShape 10"/>
          <p:cNvSpPr/>
          <p:nvPr/>
        </p:nvSpPr>
        <p:spPr>
          <a:xfrm>
            <a:off x="7048500" y="2159000"/>
            <a:ext cx="2159000" cy="1905000"/>
          </a:xfrm>
          <a:prstGeom prst="roundRect">
            <a:avLst>
              <a:gd name="adj" fmla="val 8000"/>
            </a:avLst>
          </a:prstGeom>
          <a:solidFill>
            <a:srgbClr val="FFFFFF">
              <a:alpha val="100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p>
        </p:txBody>
      </p:sp>
      <p:pic>
        <p:nvPicPr>
          <p:cNvPr id="11" name="Picture 11"/>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7239000" y="2349500"/>
            <a:ext cx="355600" cy="355600"/>
          </a:xfrm>
          <a:prstGeom prst="rect">
            <a:avLst/>
          </a:prstGeom>
        </p:spPr>
      </p:pic>
      <p:sp>
        <p:nvSpPr>
          <p:cNvPr id="12" name="AutoShape 12"/>
          <p:cNvSpPr/>
          <p:nvPr/>
        </p:nvSpPr>
        <p:spPr>
          <a:xfrm>
            <a:off x="7683500" y="2311400"/>
            <a:ext cx="1397000" cy="4445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600" b="1" i="0" u="none" strike="noStrike">
                <a:solidFill>
                  <a:srgbClr val="333333"/>
                </a:solidFill>
                <a:latin typeface="思源宋体 CN" panose="02020400000000000000" pitchFamily="18" charset="-122"/>
                <a:ea typeface="思源宋体 CN" panose="02020400000000000000" pitchFamily="18" charset="-122"/>
                <a:cs typeface="Noto Sans SC" panose="020B0200000000000000" charset="-122"/>
                <a:sym typeface="Noto Sans SC" panose="020B0200000000000000" charset="-122"/>
              </a:rPr>
              <a:t>提升辨识能力</a:t>
            </a:r>
            <a:endParaRPr lang="en-US" sz="1100"/>
          </a:p>
        </p:txBody>
      </p:sp>
      <p:sp>
        <p:nvSpPr>
          <p:cNvPr id="13" name="AutoShape 13"/>
          <p:cNvSpPr/>
          <p:nvPr/>
        </p:nvSpPr>
        <p:spPr>
          <a:xfrm>
            <a:off x="7239000" y="3048000"/>
            <a:ext cx="1778000" cy="1079500"/>
          </a:xfrm>
          <a:prstGeom prst="rect">
            <a:avLst/>
          </a:prstGeom>
          <a:noFill/>
          <a:ln w="12700" cap="flat" cmpd="sng">
            <a:noFill/>
            <a:prstDash val="solid"/>
            <a:round/>
          </a:ln>
        </p:spPr>
        <p:txBody>
          <a:bodyPr vert="horz" wrap="square" lIns="0" tIns="0" rIns="0" bIns="0" rtlCol="0" anchor="ctr" anchorCtr="0"/>
          <a:lstStyle/>
          <a:p>
            <a:pPr indent="0" algn="l">
              <a:lnSpc>
                <a:spcPct val="108000"/>
              </a:lnSpc>
              <a:defRPr/>
            </a:pPr>
            <a:r>
              <a:rPr lang="en-US" sz="1400" b="0" i="0" u="none" strike="noStrike">
                <a:solidFill>
                  <a:srgbClr val="616161"/>
                </a:solidFill>
                <a:latin typeface="思源宋体 CN" panose="02020400000000000000" pitchFamily="18" charset="-122"/>
                <a:ea typeface="思源宋体 CN" panose="02020400000000000000" pitchFamily="18" charset="-122"/>
                <a:cs typeface="Noto Sans SC" panose="020B0200000000000000" charset="-122"/>
                <a:sym typeface="Noto Sans SC" panose="020B0200000000000000" charset="-122"/>
              </a:rPr>
              <a:t>组织全员学好用好重大事故隐患判定标准，重点提升基层一线人员的隐患精准辨识能力。</a:t>
            </a:r>
            <a:endParaRPr lang="en-US" sz="1100"/>
          </a:p>
        </p:txBody>
      </p:sp>
      <p:sp>
        <p:nvSpPr>
          <p:cNvPr id="14" name="AutoShape 14"/>
          <p:cNvSpPr/>
          <p:nvPr/>
        </p:nvSpPr>
        <p:spPr>
          <a:xfrm>
            <a:off x="9398000" y="2159000"/>
            <a:ext cx="2159000" cy="1905000"/>
          </a:xfrm>
          <a:prstGeom prst="roundRect">
            <a:avLst>
              <a:gd name="adj" fmla="val 8000"/>
            </a:avLst>
          </a:prstGeom>
          <a:solidFill>
            <a:srgbClr val="FFFFFF">
              <a:alpha val="100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p>
        </p:txBody>
      </p:sp>
      <p:pic>
        <p:nvPicPr>
          <p:cNvPr id="15" name="Picture 15"/>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9588500" y="2349500"/>
            <a:ext cx="355600" cy="355600"/>
          </a:xfrm>
          <a:prstGeom prst="rect">
            <a:avLst/>
          </a:prstGeom>
        </p:spPr>
      </p:pic>
      <p:sp>
        <p:nvSpPr>
          <p:cNvPr id="16" name="AutoShape 16"/>
          <p:cNvSpPr/>
          <p:nvPr/>
        </p:nvSpPr>
        <p:spPr>
          <a:xfrm>
            <a:off x="10033000" y="2311400"/>
            <a:ext cx="1397000" cy="4445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600" b="1" i="0" u="none" strike="noStrike">
                <a:solidFill>
                  <a:srgbClr val="333333"/>
                </a:solidFill>
                <a:latin typeface="思源宋体 CN" panose="02020400000000000000" pitchFamily="18" charset="-122"/>
                <a:ea typeface="思源宋体 CN" panose="02020400000000000000" pitchFamily="18" charset="-122"/>
                <a:cs typeface="Noto Sans SC" panose="020B0200000000000000" charset="-122"/>
                <a:sym typeface="Noto Sans SC" panose="020B0200000000000000" charset="-122"/>
              </a:rPr>
              <a:t>突出重点领域</a:t>
            </a:r>
            <a:endParaRPr lang="en-US" sz="1100"/>
          </a:p>
        </p:txBody>
      </p:sp>
      <p:sp>
        <p:nvSpPr>
          <p:cNvPr id="17" name="AutoShape 17"/>
          <p:cNvSpPr/>
          <p:nvPr/>
        </p:nvSpPr>
        <p:spPr>
          <a:xfrm>
            <a:off x="9588500" y="3048000"/>
            <a:ext cx="1778000" cy="1079500"/>
          </a:xfrm>
          <a:prstGeom prst="rect">
            <a:avLst/>
          </a:prstGeom>
          <a:noFill/>
          <a:ln w="12700" cap="flat" cmpd="sng">
            <a:noFill/>
            <a:prstDash val="solid"/>
            <a:round/>
          </a:ln>
        </p:spPr>
        <p:txBody>
          <a:bodyPr vert="horz" wrap="square" lIns="0" tIns="0" rIns="0" bIns="0" rtlCol="0" anchor="ctr" anchorCtr="0"/>
          <a:lstStyle/>
          <a:p>
            <a:pPr indent="0" algn="l">
              <a:lnSpc>
                <a:spcPct val="108000"/>
              </a:lnSpc>
              <a:defRPr/>
            </a:pPr>
            <a:r>
              <a:rPr lang="en-US" sz="1400" b="0" i="0" u="none" strike="noStrike">
                <a:solidFill>
                  <a:srgbClr val="616161"/>
                </a:solidFill>
                <a:latin typeface="思源宋体 CN" panose="02020400000000000000" pitchFamily="18" charset="-122"/>
                <a:ea typeface="思源宋体 CN" panose="02020400000000000000" pitchFamily="18" charset="-122"/>
                <a:cs typeface="Noto Sans SC" panose="020B0200000000000000" charset="-122"/>
                <a:sym typeface="Noto Sans SC" panose="020B0200000000000000" charset="-122"/>
              </a:rPr>
              <a:t>聚焦矿山、危化品、建筑施工、消防等高危行业，以及“九小场所”等人员密集薄弱环节。</a:t>
            </a:r>
            <a:endParaRPr lang="en-US" sz="1100"/>
          </a:p>
        </p:txBody>
      </p:sp>
      <p:sp>
        <p:nvSpPr>
          <p:cNvPr id="18" name="AutoShape 18"/>
          <p:cNvSpPr/>
          <p:nvPr/>
        </p:nvSpPr>
        <p:spPr>
          <a:xfrm>
            <a:off x="4699000" y="4318000"/>
            <a:ext cx="3327400" cy="1905000"/>
          </a:xfrm>
          <a:prstGeom prst="roundRect">
            <a:avLst>
              <a:gd name="adj" fmla="val 8000"/>
            </a:avLst>
          </a:prstGeom>
          <a:solidFill>
            <a:srgbClr val="FFFFFF">
              <a:alpha val="100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p>
        </p:txBody>
      </p:sp>
      <p:pic>
        <p:nvPicPr>
          <p:cNvPr id="19" name="Picture 19"/>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4889500" y="4572000"/>
            <a:ext cx="406400" cy="406400"/>
          </a:xfrm>
          <a:prstGeom prst="rect">
            <a:avLst/>
          </a:prstGeom>
        </p:spPr>
      </p:pic>
      <p:sp>
        <p:nvSpPr>
          <p:cNvPr id="20" name="AutoShape 20"/>
          <p:cNvSpPr/>
          <p:nvPr/>
        </p:nvSpPr>
        <p:spPr>
          <a:xfrm>
            <a:off x="5461000" y="4546600"/>
            <a:ext cx="2413000" cy="4445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600" b="1" i="0" u="none" strike="noStrike">
                <a:solidFill>
                  <a:srgbClr val="333333"/>
                </a:solidFill>
                <a:latin typeface="思源宋体 CN" panose="02020400000000000000" pitchFamily="18" charset="-122"/>
                <a:ea typeface="思源宋体 CN" panose="02020400000000000000" pitchFamily="18" charset="-122"/>
                <a:cs typeface="Noto Sans SC" panose="020B0200000000000000" charset="-122"/>
                <a:sym typeface="Noto Sans SC" panose="020B0200000000000000" charset="-122"/>
              </a:rPr>
              <a:t>强化监督曝光</a:t>
            </a:r>
            <a:endParaRPr lang="en-US" sz="1100"/>
          </a:p>
        </p:txBody>
      </p:sp>
      <p:sp>
        <p:nvSpPr>
          <p:cNvPr id="21" name="AutoShape 21"/>
          <p:cNvSpPr/>
          <p:nvPr/>
        </p:nvSpPr>
        <p:spPr>
          <a:xfrm>
            <a:off x="4889500" y="5207000"/>
            <a:ext cx="2921000" cy="1079500"/>
          </a:xfrm>
          <a:prstGeom prst="rect">
            <a:avLst/>
          </a:prstGeom>
          <a:noFill/>
          <a:ln w="12700" cap="flat" cmpd="sng">
            <a:noFill/>
            <a:prstDash val="solid"/>
            <a:round/>
          </a:ln>
        </p:spPr>
        <p:txBody>
          <a:bodyPr vert="horz" wrap="square" lIns="0" tIns="0" rIns="0" bIns="0" rtlCol="0" anchor="ctr" anchorCtr="0"/>
          <a:lstStyle/>
          <a:p>
            <a:pPr indent="0" algn="l">
              <a:lnSpc>
                <a:spcPct val="108000"/>
              </a:lnSpc>
              <a:defRPr/>
            </a:pPr>
            <a:r>
              <a:rPr lang="en-US" sz="1400" b="0" i="0" u="none" strike="noStrike">
                <a:solidFill>
                  <a:srgbClr val="616161"/>
                </a:solidFill>
                <a:latin typeface="思源宋体 CN" panose="02020400000000000000" pitchFamily="18" charset="-122"/>
                <a:ea typeface="思源宋体 CN" panose="02020400000000000000" pitchFamily="18" charset="-122"/>
                <a:cs typeface="Noto Sans SC" panose="020B0200000000000000" charset="-122"/>
                <a:sym typeface="Noto Sans SC" panose="020B0200000000000000" charset="-122"/>
              </a:rPr>
              <a:t>严格执行“明查暗访+媒体曝光”的双重机制，开设专栏“风险隐患曝光台”，倒逼问题整改落实。</a:t>
            </a:r>
            <a:endParaRPr lang="en-US" sz="1100"/>
          </a:p>
        </p:txBody>
      </p:sp>
      <p:sp>
        <p:nvSpPr>
          <p:cNvPr id="22" name="AutoShape 22"/>
          <p:cNvSpPr/>
          <p:nvPr/>
        </p:nvSpPr>
        <p:spPr>
          <a:xfrm>
            <a:off x="8229600" y="4318000"/>
            <a:ext cx="3327400" cy="1905000"/>
          </a:xfrm>
          <a:prstGeom prst="roundRect">
            <a:avLst>
              <a:gd name="adj" fmla="val 8000"/>
            </a:avLst>
          </a:prstGeom>
          <a:solidFill>
            <a:srgbClr val="FFFFFF">
              <a:alpha val="100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p>
        </p:txBody>
      </p:sp>
      <p:pic>
        <p:nvPicPr>
          <p:cNvPr id="23" name="Picture 23"/>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8420100" y="4572000"/>
            <a:ext cx="406400" cy="406400"/>
          </a:xfrm>
          <a:prstGeom prst="rect">
            <a:avLst/>
          </a:prstGeom>
        </p:spPr>
      </p:pic>
      <p:sp>
        <p:nvSpPr>
          <p:cNvPr id="24" name="AutoShape 24"/>
          <p:cNvSpPr/>
          <p:nvPr/>
        </p:nvSpPr>
        <p:spPr>
          <a:xfrm>
            <a:off x="9017000" y="4546600"/>
            <a:ext cx="2413000" cy="4445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600" b="1" i="0" u="none" strike="noStrike">
                <a:solidFill>
                  <a:srgbClr val="333333"/>
                </a:solidFill>
                <a:latin typeface="思源宋体 CN" panose="02020400000000000000" pitchFamily="18" charset="-122"/>
                <a:ea typeface="思源宋体 CN" panose="02020400000000000000" pitchFamily="18" charset="-122"/>
                <a:cs typeface="Noto Sans SC" panose="020B0200000000000000" charset="-122"/>
                <a:sym typeface="Noto Sans SC" panose="020B0200000000000000" charset="-122"/>
              </a:rPr>
              <a:t>加强应急演练</a:t>
            </a:r>
            <a:endParaRPr lang="en-US" sz="1100"/>
          </a:p>
        </p:txBody>
      </p:sp>
      <p:sp>
        <p:nvSpPr>
          <p:cNvPr id="25" name="AutoShape 25"/>
          <p:cNvSpPr/>
          <p:nvPr/>
        </p:nvSpPr>
        <p:spPr>
          <a:xfrm>
            <a:off x="8420100" y="5207000"/>
            <a:ext cx="2921000" cy="1079500"/>
          </a:xfrm>
          <a:prstGeom prst="rect">
            <a:avLst/>
          </a:prstGeom>
          <a:noFill/>
          <a:ln w="12700" cap="flat" cmpd="sng">
            <a:noFill/>
            <a:prstDash val="solid"/>
            <a:round/>
          </a:ln>
        </p:spPr>
        <p:txBody>
          <a:bodyPr vert="horz" wrap="square" lIns="0" tIns="0" rIns="0" bIns="0" rtlCol="0" anchor="ctr" anchorCtr="0"/>
          <a:lstStyle/>
          <a:p>
            <a:pPr indent="0" algn="l">
              <a:lnSpc>
                <a:spcPct val="108000"/>
              </a:lnSpc>
              <a:defRPr/>
            </a:pPr>
            <a:r>
              <a:rPr lang="en-US" sz="1400" b="0" i="0" u="none" strike="noStrike">
                <a:solidFill>
                  <a:srgbClr val="616161"/>
                </a:solidFill>
                <a:latin typeface="思源宋体 CN" panose="02020400000000000000" pitchFamily="18" charset="-122"/>
                <a:ea typeface="思源宋体 CN" panose="02020400000000000000" pitchFamily="18" charset="-122"/>
                <a:cs typeface="Noto Sans SC" panose="020B0200000000000000" charset="-122"/>
                <a:sym typeface="Noto Sans SC" panose="020B0200000000000000" charset="-122"/>
              </a:rPr>
              <a:t>广泛组织开展线上数字推演、线下实战模拟和综合应急演练，切实提升应急处置与自救互救能力。</a:t>
            </a:r>
            <a:endParaRPr lang="en-US" sz="110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3"/>
          <p:cNvSpPr/>
          <p:nvPr/>
        </p:nvSpPr>
        <p:spPr>
          <a:xfrm>
            <a:off x="762000" y="825500"/>
            <a:ext cx="10668000" cy="5715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3200" b="1" i="0" u="none" strike="noStrike">
                <a:solidFill>
                  <a:srgbClr val="333333"/>
                </a:solidFill>
                <a:latin typeface="思源宋体 CN" panose="02020400000000000000" pitchFamily="18" charset="-122"/>
                <a:ea typeface="思源宋体 CN" panose="02020400000000000000" pitchFamily="18" charset="-122"/>
                <a:cs typeface="Noto Sans SC" panose="020B0200000000000000" charset="-122"/>
                <a:sym typeface="Noto Sans SC" panose="020B0200000000000000" charset="-122"/>
              </a:rPr>
              <a:t>活动要求(三): 持续推进安全宣传“五进”</a:t>
            </a:r>
            <a:endParaRPr lang="en-US" sz="1100"/>
          </a:p>
        </p:txBody>
      </p:sp>
      <p:sp>
        <p:nvSpPr>
          <p:cNvPr id="4" name="AutoShape 4"/>
          <p:cNvSpPr/>
          <p:nvPr/>
        </p:nvSpPr>
        <p:spPr>
          <a:xfrm>
            <a:off x="762000" y="1397000"/>
            <a:ext cx="10668000" cy="508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0" i="0" u="none" strike="noStrike">
                <a:solidFill>
                  <a:srgbClr val="666666"/>
                </a:solidFill>
                <a:latin typeface="思源宋体 CN" panose="02020400000000000000" pitchFamily="18" charset="-122"/>
                <a:ea typeface="思源宋体 CN" panose="02020400000000000000" pitchFamily="18" charset="-122"/>
                <a:cs typeface="Noto Sans SC" panose="020B0200000000000000" charset="-122"/>
                <a:sym typeface="Noto Sans SC" panose="020B0200000000000000" charset="-122"/>
              </a:rPr>
              <a:t>将安全宣传“五进”作为重要抓手，推动安全宣传直达基层末梢，实现安全意识全民覆盖。</a:t>
            </a:r>
            <a:endParaRPr lang="en-US" sz="1100"/>
          </a:p>
        </p:txBody>
      </p:sp>
      <p:sp>
        <p:nvSpPr>
          <p:cNvPr id="5" name="AutoShape 5"/>
          <p:cNvSpPr/>
          <p:nvPr/>
        </p:nvSpPr>
        <p:spPr>
          <a:xfrm>
            <a:off x="762000" y="2159000"/>
            <a:ext cx="2032000" cy="4191000"/>
          </a:xfrm>
          <a:prstGeom prst="roundRect">
            <a:avLst>
              <a:gd name="adj" fmla="val 5000"/>
            </a:avLst>
          </a:prstGeom>
          <a:solidFill>
            <a:srgbClr val="FFFFFF">
              <a:alpha val="100000"/>
            </a:srgbClr>
          </a:solidFill>
          <a:ln w="12700" cap="flat" cmpd="sng">
            <a:solidFill>
              <a:srgbClr val="E6E6E6">
                <a:alpha val="100000"/>
              </a:srgbClr>
            </a:solid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p>
        </p:txBody>
      </p:sp>
      <p:pic>
        <p:nvPicPr>
          <p:cNvPr id="6" name="Picture 6"/>
          <p:cNvPicPr>
            <a:picLocks noChangeAspect="1"/>
          </p:cNvPicPr>
          <p:nvPr/>
        </p:nvPicPr>
        <p:blipFill>
          <a:blip r:embed="rId1"/>
          <a:srcRect l="3177" r="3177"/>
          <a:stretch>
            <a:fillRect/>
          </a:stretch>
        </p:blipFill>
        <p:spPr>
          <a:xfrm>
            <a:off x="889000" y="2349500"/>
            <a:ext cx="1778000" cy="1270000"/>
          </a:xfrm>
          <a:prstGeom prst="roundRect">
            <a:avLst>
              <a:gd name="adj" fmla="val 6000"/>
            </a:avLst>
          </a:prstGeom>
          <a:noFill/>
          <a:ln w="25400" cap="flat" cmpd="sng">
            <a:noFill/>
            <a:prstDash val="solid"/>
            <a:round/>
          </a:ln>
        </p:spPr>
      </p:pic>
      <p:sp>
        <p:nvSpPr>
          <p:cNvPr id="7" name="AutoShape 7"/>
          <p:cNvSpPr/>
          <p:nvPr/>
        </p:nvSpPr>
        <p:spPr>
          <a:xfrm>
            <a:off x="889000" y="3810000"/>
            <a:ext cx="1778000" cy="381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1800" b="1" i="0" u="none" strike="noStrike">
                <a:solidFill>
                  <a:srgbClr val="CC0000"/>
                </a:solidFill>
                <a:latin typeface="思源宋体 CN" panose="02020400000000000000" pitchFamily="18" charset="-122"/>
                <a:ea typeface="思源宋体 CN" panose="02020400000000000000" pitchFamily="18" charset="-122"/>
                <a:cs typeface="Noto Sans SC" panose="020B0200000000000000" charset="-122"/>
                <a:sym typeface="Noto Sans SC" panose="020B0200000000000000" charset="-122"/>
              </a:rPr>
              <a:t>01 / 进企业</a:t>
            </a:r>
            <a:endParaRPr lang="en-US" sz="1100"/>
          </a:p>
        </p:txBody>
      </p:sp>
      <p:sp>
        <p:nvSpPr>
          <p:cNvPr id="8" name="AutoShape 8"/>
          <p:cNvSpPr/>
          <p:nvPr/>
        </p:nvSpPr>
        <p:spPr>
          <a:xfrm>
            <a:off x="889000" y="4572000"/>
            <a:ext cx="1778000" cy="1651000"/>
          </a:xfrm>
          <a:prstGeom prst="rect">
            <a:avLst/>
          </a:prstGeom>
          <a:noFill/>
          <a:ln w="12700" cap="flat" cmpd="sng">
            <a:noFill/>
            <a:prstDash val="solid"/>
            <a:round/>
          </a:ln>
        </p:spPr>
        <p:txBody>
          <a:bodyPr vert="horz" wrap="square" lIns="0" tIns="0" rIns="0" bIns="0" rtlCol="0" anchor="ctr" anchorCtr="0"/>
          <a:lstStyle/>
          <a:p>
            <a:pPr indent="0" algn="ctr">
              <a:lnSpc>
                <a:spcPct val="108000"/>
              </a:lnSpc>
              <a:defRPr/>
            </a:pPr>
            <a:r>
              <a:rPr lang="en-US" sz="1400" b="0" i="0" u="none" strike="noStrike">
                <a:solidFill>
                  <a:srgbClr val="555555"/>
                </a:solidFill>
                <a:latin typeface="思源宋体 CN" panose="02020400000000000000" pitchFamily="18" charset="-122"/>
                <a:ea typeface="思源宋体 CN" panose="02020400000000000000" pitchFamily="18" charset="-122"/>
                <a:cs typeface="Noto Sans SC" panose="020B0200000000000000" charset="-122"/>
                <a:sym typeface="Noto Sans SC" panose="020B0200000000000000" charset="-122"/>
              </a:rPr>
              <a:t>企业负责人带头讲安全课，定期开展“安全生产大家谈”，强化全员安全责任意识。</a:t>
            </a:r>
            <a:endParaRPr lang="en-US" sz="1100"/>
          </a:p>
        </p:txBody>
      </p:sp>
      <p:sp>
        <p:nvSpPr>
          <p:cNvPr id="9" name="AutoShape 9"/>
          <p:cNvSpPr/>
          <p:nvPr/>
        </p:nvSpPr>
        <p:spPr>
          <a:xfrm>
            <a:off x="3048000" y="2159000"/>
            <a:ext cx="2032000" cy="4191000"/>
          </a:xfrm>
          <a:prstGeom prst="roundRect">
            <a:avLst>
              <a:gd name="adj" fmla="val 5000"/>
            </a:avLst>
          </a:prstGeom>
          <a:solidFill>
            <a:srgbClr val="FFFFFF">
              <a:alpha val="100000"/>
            </a:srgbClr>
          </a:solidFill>
          <a:ln w="12700" cap="flat" cmpd="sng">
            <a:solidFill>
              <a:srgbClr val="E6E6E6">
                <a:alpha val="100000"/>
              </a:srgbClr>
            </a:solid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p>
        </p:txBody>
      </p:sp>
      <p:pic>
        <p:nvPicPr>
          <p:cNvPr id="10" name="Picture 10"/>
          <p:cNvPicPr>
            <a:picLocks noChangeAspect="1"/>
          </p:cNvPicPr>
          <p:nvPr/>
        </p:nvPicPr>
        <p:blipFill>
          <a:blip r:embed="rId2"/>
          <a:srcRect l="3333" r="3333"/>
          <a:stretch>
            <a:fillRect/>
          </a:stretch>
        </p:blipFill>
        <p:spPr>
          <a:xfrm>
            <a:off x="3175000" y="2349500"/>
            <a:ext cx="1778000" cy="1270000"/>
          </a:xfrm>
          <a:prstGeom prst="roundRect">
            <a:avLst>
              <a:gd name="adj" fmla="val 6000"/>
            </a:avLst>
          </a:prstGeom>
          <a:noFill/>
          <a:ln w="25400" cap="flat" cmpd="sng">
            <a:noFill/>
            <a:prstDash val="solid"/>
            <a:round/>
          </a:ln>
        </p:spPr>
      </p:pic>
      <p:sp>
        <p:nvSpPr>
          <p:cNvPr id="11" name="AutoShape 11"/>
          <p:cNvSpPr/>
          <p:nvPr/>
        </p:nvSpPr>
        <p:spPr>
          <a:xfrm>
            <a:off x="3175000" y="3810000"/>
            <a:ext cx="1778000" cy="381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1800" b="1" i="0" u="none" strike="noStrike">
                <a:solidFill>
                  <a:srgbClr val="CC0000"/>
                </a:solidFill>
                <a:latin typeface="思源宋体 CN" panose="02020400000000000000" pitchFamily="18" charset="-122"/>
                <a:ea typeface="思源宋体 CN" panose="02020400000000000000" pitchFamily="18" charset="-122"/>
                <a:cs typeface="Noto Sans SC" panose="020B0200000000000000" charset="-122"/>
                <a:sym typeface="Noto Sans SC" panose="020B0200000000000000" charset="-122"/>
              </a:rPr>
              <a:t>02 / 进农村</a:t>
            </a:r>
            <a:endParaRPr lang="en-US" sz="1100"/>
          </a:p>
        </p:txBody>
      </p:sp>
      <p:sp>
        <p:nvSpPr>
          <p:cNvPr id="12" name="AutoShape 12"/>
          <p:cNvSpPr/>
          <p:nvPr/>
        </p:nvSpPr>
        <p:spPr>
          <a:xfrm>
            <a:off x="3175000" y="4572000"/>
            <a:ext cx="1778000" cy="1651000"/>
          </a:xfrm>
          <a:prstGeom prst="rect">
            <a:avLst/>
          </a:prstGeom>
          <a:noFill/>
          <a:ln w="12700" cap="flat" cmpd="sng">
            <a:noFill/>
            <a:prstDash val="solid"/>
            <a:round/>
          </a:ln>
        </p:spPr>
        <p:txBody>
          <a:bodyPr vert="horz" wrap="square" lIns="0" tIns="0" rIns="0" bIns="0" rtlCol="0" anchor="ctr" anchorCtr="0"/>
          <a:lstStyle/>
          <a:p>
            <a:pPr indent="0" algn="ctr">
              <a:lnSpc>
                <a:spcPct val="108000"/>
              </a:lnSpc>
              <a:defRPr/>
            </a:pPr>
            <a:r>
              <a:rPr lang="en-US" sz="1400" b="0" i="0" u="none" strike="noStrike">
                <a:solidFill>
                  <a:srgbClr val="555555"/>
                </a:solidFill>
                <a:latin typeface="思源宋体 CN" panose="02020400000000000000" pitchFamily="18" charset="-122"/>
                <a:ea typeface="思源宋体 CN" panose="02020400000000000000" pitchFamily="18" charset="-122"/>
                <a:cs typeface="Noto Sans SC" panose="020B0200000000000000" charset="-122"/>
                <a:sym typeface="Noto Sans SC" panose="020B0200000000000000" charset="-122"/>
              </a:rPr>
              <a:t>充分依托乡村大喇叭、宣传栏，广泛普及有限空间作业、农机安全、防火防盗等实用知识。</a:t>
            </a:r>
            <a:endParaRPr lang="en-US" sz="1100"/>
          </a:p>
        </p:txBody>
      </p:sp>
      <p:sp>
        <p:nvSpPr>
          <p:cNvPr id="13" name="AutoShape 13"/>
          <p:cNvSpPr/>
          <p:nvPr/>
        </p:nvSpPr>
        <p:spPr>
          <a:xfrm>
            <a:off x="5334000" y="2159000"/>
            <a:ext cx="2032000" cy="4191000"/>
          </a:xfrm>
          <a:prstGeom prst="roundRect">
            <a:avLst>
              <a:gd name="adj" fmla="val 5000"/>
            </a:avLst>
          </a:prstGeom>
          <a:solidFill>
            <a:srgbClr val="FFFFFF">
              <a:alpha val="100000"/>
            </a:srgbClr>
          </a:solidFill>
          <a:ln w="12700" cap="flat" cmpd="sng">
            <a:solidFill>
              <a:srgbClr val="E6E6E6">
                <a:alpha val="100000"/>
              </a:srgbClr>
            </a:solid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p>
        </p:txBody>
      </p:sp>
      <p:pic>
        <p:nvPicPr>
          <p:cNvPr id="14" name="Picture 14"/>
          <p:cNvPicPr>
            <a:picLocks noChangeAspect="1"/>
          </p:cNvPicPr>
          <p:nvPr/>
        </p:nvPicPr>
        <p:blipFill>
          <a:blip r:embed="rId3"/>
          <a:srcRect l="10632" r="10632"/>
          <a:stretch>
            <a:fillRect/>
          </a:stretch>
        </p:blipFill>
        <p:spPr>
          <a:xfrm>
            <a:off x="5461000" y="2349500"/>
            <a:ext cx="1778000" cy="1270000"/>
          </a:xfrm>
          <a:prstGeom prst="roundRect">
            <a:avLst>
              <a:gd name="adj" fmla="val 6000"/>
            </a:avLst>
          </a:prstGeom>
          <a:noFill/>
          <a:ln w="25400" cap="flat" cmpd="sng">
            <a:noFill/>
            <a:prstDash val="solid"/>
            <a:round/>
          </a:ln>
        </p:spPr>
      </p:pic>
      <p:sp>
        <p:nvSpPr>
          <p:cNvPr id="15" name="AutoShape 15"/>
          <p:cNvSpPr/>
          <p:nvPr/>
        </p:nvSpPr>
        <p:spPr>
          <a:xfrm>
            <a:off x="5461000" y="3810000"/>
            <a:ext cx="1778000" cy="381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1800" b="1" i="0" u="none" strike="noStrike">
                <a:solidFill>
                  <a:srgbClr val="CC0000"/>
                </a:solidFill>
                <a:latin typeface="思源宋体 CN" panose="02020400000000000000" pitchFamily="18" charset="-122"/>
                <a:ea typeface="思源宋体 CN" panose="02020400000000000000" pitchFamily="18" charset="-122"/>
                <a:cs typeface="Noto Sans SC" panose="020B0200000000000000" charset="-122"/>
                <a:sym typeface="Noto Sans SC" panose="020B0200000000000000" charset="-122"/>
              </a:rPr>
              <a:t>03 / 进社区</a:t>
            </a:r>
            <a:endParaRPr lang="en-US" sz="1100"/>
          </a:p>
        </p:txBody>
      </p:sp>
      <p:sp>
        <p:nvSpPr>
          <p:cNvPr id="16" name="AutoShape 16"/>
          <p:cNvSpPr/>
          <p:nvPr/>
        </p:nvSpPr>
        <p:spPr>
          <a:xfrm>
            <a:off x="5461000" y="4572000"/>
            <a:ext cx="1778000" cy="1651000"/>
          </a:xfrm>
          <a:prstGeom prst="rect">
            <a:avLst/>
          </a:prstGeom>
          <a:noFill/>
          <a:ln w="12700" cap="flat" cmpd="sng">
            <a:noFill/>
            <a:prstDash val="solid"/>
            <a:round/>
          </a:ln>
        </p:spPr>
        <p:txBody>
          <a:bodyPr vert="horz" wrap="square" lIns="0" tIns="0" rIns="0" bIns="0" rtlCol="0" anchor="ctr" anchorCtr="0"/>
          <a:lstStyle/>
          <a:p>
            <a:pPr indent="0" algn="ctr">
              <a:lnSpc>
                <a:spcPct val="108000"/>
              </a:lnSpc>
              <a:defRPr/>
            </a:pPr>
            <a:r>
              <a:rPr lang="en-US" sz="1400" b="0" i="0" u="none" strike="noStrike">
                <a:solidFill>
                  <a:srgbClr val="555555"/>
                </a:solidFill>
                <a:latin typeface="思源宋体 CN" panose="02020400000000000000" pitchFamily="18" charset="-122"/>
                <a:ea typeface="思源宋体 CN" panose="02020400000000000000" pitchFamily="18" charset="-122"/>
                <a:cs typeface="Noto Sans SC" panose="020B0200000000000000" charset="-122"/>
                <a:sym typeface="Noto Sans SC" panose="020B0200000000000000" charset="-122"/>
              </a:rPr>
              <a:t>发挥网格员“宣传员”作用，建设社区安全宣教体验角，常态化开展应急技能科普活动。</a:t>
            </a:r>
            <a:endParaRPr lang="en-US" sz="1100"/>
          </a:p>
        </p:txBody>
      </p:sp>
      <p:sp>
        <p:nvSpPr>
          <p:cNvPr id="17" name="AutoShape 17"/>
          <p:cNvSpPr/>
          <p:nvPr/>
        </p:nvSpPr>
        <p:spPr>
          <a:xfrm>
            <a:off x="7620000" y="2159000"/>
            <a:ext cx="2032000" cy="4191000"/>
          </a:xfrm>
          <a:prstGeom prst="roundRect">
            <a:avLst>
              <a:gd name="adj" fmla="val 5000"/>
            </a:avLst>
          </a:prstGeom>
          <a:solidFill>
            <a:srgbClr val="FFFFFF">
              <a:alpha val="100000"/>
            </a:srgbClr>
          </a:solidFill>
          <a:ln w="12700" cap="flat" cmpd="sng">
            <a:solidFill>
              <a:srgbClr val="E6E6E6">
                <a:alpha val="100000"/>
              </a:srgbClr>
            </a:solid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p>
        </p:txBody>
      </p:sp>
      <p:pic>
        <p:nvPicPr>
          <p:cNvPr id="18" name="Picture 18"/>
          <p:cNvPicPr>
            <a:picLocks noChangeAspect="1"/>
          </p:cNvPicPr>
          <p:nvPr/>
        </p:nvPicPr>
        <p:blipFill>
          <a:blip r:embed="rId4"/>
          <a:srcRect t="2380" b="2380"/>
          <a:stretch>
            <a:fillRect/>
          </a:stretch>
        </p:blipFill>
        <p:spPr>
          <a:xfrm>
            <a:off x="7747000" y="2349500"/>
            <a:ext cx="1778000" cy="1270000"/>
          </a:xfrm>
          <a:prstGeom prst="roundRect">
            <a:avLst>
              <a:gd name="adj" fmla="val 6000"/>
            </a:avLst>
          </a:prstGeom>
          <a:noFill/>
          <a:ln w="25400" cap="flat" cmpd="sng">
            <a:noFill/>
            <a:prstDash val="solid"/>
            <a:round/>
          </a:ln>
        </p:spPr>
      </p:pic>
      <p:sp>
        <p:nvSpPr>
          <p:cNvPr id="19" name="AutoShape 19"/>
          <p:cNvSpPr/>
          <p:nvPr/>
        </p:nvSpPr>
        <p:spPr>
          <a:xfrm>
            <a:off x="7747000" y="3810000"/>
            <a:ext cx="1778000" cy="381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1800" b="1" i="0" u="none" strike="noStrike">
                <a:solidFill>
                  <a:srgbClr val="CC0000"/>
                </a:solidFill>
                <a:latin typeface="思源宋体 CN" panose="02020400000000000000" pitchFamily="18" charset="-122"/>
                <a:ea typeface="思源宋体 CN" panose="02020400000000000000" pitchFamily="18" charset="-122"/>
                <a:cs typeface="Noto Sans SC" panose="020B0200000000000000" charset="-122"/>
                <a:sym typeface="Noto Sans SC" panose="020B0200000000000000" charset="-122"/>
              </a:rPr>
              <a:t>04 / 进学校</a:t>
            </a:r>
            <a:endParaRPr lang="en-US" sz="1100"/>
          </a:p>
        </p:txBody>
      </p:sp>
      <p:sp>
        <p:nvSpPr>
          <p:cNvPr id="20" name="AutoShape 20"/>
          <p:cNvSpPr/>
          <p:nvPr/>
        </p:nvSpPr>
        <p:spPr>
          <a:xfrm>
            <a:off x="7747000" y="4572000"/>
            <a:ext cx="1778000" cy="1651000"/>
          </a:xfrm>
          <a:prstGeom prst="rect">
            <a:avLst/>
          </a:prstGeom>
          <a:noFill/>
          <a:ln w="12700" cap="flat" cmpd="sng">
            <a:noFill/>
            <a:prstDash val="solid"/>
            <a:round/>
          </a:ln>
        </p:spPr>
        <p:txBody>
          <a:bodyPr vert="horz" wrap="square" lIns="0" tIns="0" rIns="0" bIns="0" rtlCol="0" anchor="ctr" anchorCtr="0"/>
          <a:lstStyle/>
          <a:p>
            <a:pPr indent="0" algn="ctr">
              <a:lnSpc>
                <a:spcPct val="108000"/>
              </a:lnSpc>
              <a:defRPr/>
            </a:pPr>
            <a:r>
              <a:rPr lang="en-US" sz="1400" b="0" i="0" u="none" strike="noStrike">
                <a:solidFill>
                  <a:srgbClr val="555555"/>
                </a:solidFill>
                <a:latin typeface="思源宋体 CN" panose="02020400000000000000" pitchFamily="18" charset="-122"/>
                <a:ea typeface="思源宋体 CN" panose="02020400000000000000" pitchFamily="18" charset="-122"/>
                <a:cs typeface="Noto Sans SC" panose="020B0200000000000000" charset="-122"/>
                <a:sym typeface="Noto Sans SC" panose="020B0200000000000000" charset="-122"/>
              </a:rPr>
              <a:t>将安全教育融入课堂日常，定期组织应急疏散演练，开展“小手拉大手”活动带动家庭参与。</a:t>
            </a:r>
            <a:endParaRPr lang="en-US" sz="1100"/>
          </a:p>
        </p:txBody>
      </p:sp>
      <p:sp>
        <p:nvSpPr>
          <p:cNvPr id="21" name="AutoShape 21"/>
          <p:cNvSpPr/>
          <p:nvPr/>
        </p:nvSpPr>
        <p:spPr>
          <a:xfrm>
            <a:off x="9652000" y="2159000"/>
            <a:ext cx="2032000" cy="4191000"/>
          </a:xfrm>
          <a:prstGeom prst="roundRect">
            <a:avLst>
              <a:gd name="adj" fmla="val 5000"/>
            </a:avLst>
          </a:prstGeom>
          <a:solidFill>
            <a:srgbClr val="FFFFFF">
              <a:alpha val="100000"/>
            </a:srgbClr>
          </a:solidFill>
          <a:ln w="12700" cap="flat" cmpd="sng">
            <a:solidFill>
              <a:srgbClr val="E6E6E6">
                <a:alpha val="100000"/>
              </a:srgbClr>
            </a:solid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p>
        </p:txBody>
      </p:sp>
      <p:pic>
        <p:nvPicPr>
          <p:cNvPr id="22" name="Picture 22"/>
          <p:cNvPicPr>
            <a:picLocks noChangeAspect="1"/>
          </p:cNvPicPr>
          <p:nvPr/>
        </p:nvPicPr>
        <p:blipFill>
          <a:blip r:embed="rId5"/>
          <a:srcRect l="3296" r="3296"/>
          <a:stretch>
            <a:fillRect/>
          </a:stretch>
        </p:blipFill>
        <p:spPr>
          <a:xfrm>
            <a:off x="9779000" y="2349500"/>
            <a:ext cx="1778000" cy="1270000"/>
          </a:xfrm>
          <a:prstGeom prst="roundRect">
            <a:avLst>
              <a:gd name="adj" fmla="val 6000"/>
            </a:avLst>
          </a:prstGeom>
          <a:noFill/>
          <a:ln w="25400" cap="flat" cmpd="sng">
            <a:noFill/>
            <a:prstDash val="solid"/>
            <a:round/>
          </a:ln>
        </p:spPr>
      </p:pic>
      <p:sp>
        <p:nvSpPr>
          <p:cNvPr id="23" name="AutoShape 23"/>
          <p:cNvSpPr/>
          <p:nvPr/>
        </p:nvSpPr>
        <p:spPr>
          <a:xfrm>
            <a:off x="9779000" y="3810000"/>
            <a:ext cx="1778000" cy="381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1800" b="1" i="0" u="none" strike="noStrike">
                <a:solidFill>
                  <a:srgbClr val="CC0000"/>
                </a:solidFill>
                <a:latin typeface="思源宋体 CN" panose="02020400000000000000" pitchFamily="18" charset="-122"/>
                <a:ea typeface="思源宋体 CN" panose="02020400000000000000" pitchFamily="18" charset="-122"/>
                <a:cs typeface="Noto Sans SC" panose="020B0200000000000000" charset="-122"/>
                <a:sym typeface="Noto Sans SC" panose="020B0200000000000000" charset="-122"/>
              </a:rPr>
              <a:t>05 / 进家庭</a:t>
            </a:r>
            <a:endParaRPr lang="en-US" sz="1100"/>
          </a:p>
        </p:txBody>
      </p:sp>
      <p:sp>
        <p:nvSpPr>
          <p:cNvPr id="24" name="AutoShape 24"/>
          <p:cNvSpPr/>
          <p:nvPr/>
        </p:nvSpPr>
        <p:spPr>
          <a:xfrm>
            <a:off x="9779000" y="4572000"/>
            <a:ext cx="1778000" cy="1651000"/>
          </a:xfrm>
          <a:prstGeom prst="rect">
            <a:avLst/>
          </a:prstGeom>
          <a:noFill/>
          <a:ln w="12700" cap="flat" cmpd="sng">
            <a:noFill/>
            <a:prstDash val="solid"/>
            <a:round/>
          </a:ln>
        </p:spPr>
        <p:txBody>
          <a:bodyPr vert="horz" wrap="square" lIns="0" tIns="0" rIns="0" bIns="0" rtlCol="0" anchor="ctr" anchorCtr="0"/>
          <a:lstStyle/>
          <a:p>
            <a:pPr indent="0" algn="ctr">
              <a:lnSpc>
                <a:spcPct val="108000"/>
              </a:lnSpc>
              <a:defRPr/>
            </a:pPr>
            <a:r>
              <a:rPr lang="en-US" sz="1400" b="0" i="0" u="none" strike="noStrike">
                <a:solidFill>
                  <a:srgbClr val="555555"/>
                </a:solidFill>
                <a:latin typeface="思源宋体 CN" panose="02020400000000000000" pitchFamily="18" charset="-122"/>
                <a:ea typeface="思源宋体 CN" panose="02020400000000000000" pitchFamily="18" charset="-122"/>
                <a:cs typeface="Noto Sans SC" panose="020B0200000000000000" charset="-122"/>
                <a:sym typeface="Noto Sans SC" panose="020B0200000000000000" charset="-122"/>
              </a:rPr>
              <a:t>结合“敲门行动”发放家庭应急手册，指导居民排查消除居家安全隐患，提升自救互救能力。</a:t>
            </a:r>
            <a:endParaRPr lang="en-US" sz="110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762000" y="869950"/>
            <a:ext cx="10668000" cy="635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3200" b="1" i="0" u="none" strike="noStrike">
                <a:solidFill>
                  <a:srgbClr val="333333"/>
                </a:solidFill>
                <a:latin typeface="思源宋体 CN" panose="02020400000000000000" pitchFamily="18" charset="-122"/>
                <a:ea typeface="思源宋体 CN" panose="02020400000000000000" pitchFamily="18" charset="-122"/>
                <a:cs typeface="Noto Sans SC" panose="020B0200000000000000" charset="-122"/>
                <a:sym typeface="Noto Sans SC" panose="020B0200000000000000" charset="-122"/>
              </a:rPr>
              <a:t>活动要求(四): 组织全国“安全宣传咨询日”</a:t>
            </a:r>
            <a:endParaRPr lang="en-US" sz="1100"/>
          </a:p>
        </p:txBody>
      </p:sp>
      <p:pic>
        <p:nvPicPr>
          <p:cNvPr id="3" name="Picture 3"/>
          <p:cNvPicPr>
            <a:picLocks noChangeAspect="1"/>
          </p:cNvPicPr>
          <p:nvPr/>
        </p:nvPicPr>
        <p:blipFill>
          <a:blip r:embed="rId1"/>
          <a:srcRect l="12962" r="12962"/>
          <a:stretch>
            <a:fillRect/>
          </a:stretch>
        </p:blipFill>
        <p:spPr>
          <a:xfrm>
            <a:off x="762000" y="1651000"/>
            <a:ext cx="5080000" cy="4572000"/>
          </a:xfrm>
          <a:prstGeom prst="roundRect">
            <a:avLst>
              <a:gd name="adj" fmla="val 3333"/>
            </a:avLst>
          </a:prstGeom>
          <a:noFill/>
          <a:ln w="38100" cap="flat" cmpd="sng">
            <a:solidFill>
              <a:srgbClr val="FFFFFF">
                <a:alpha val="90000"/>
              </a:srgbClr>
            </a:solidFill>
            <a:prstDash val="solid"/>
            <a:round/>
          </a:ln>
          <a:effectLst>
            <a:outerShdw blurRad="444500" dist="190500" dir="2700000" algn="tl" rotWithShape="0">
              <a:srgbClr val="000000">
                <a:alpha val="25000"/>
              </a:srgbClr>
            </a:outerShdw>
          </a:effectLst>
        </p:spPr>
      </p:pic>
      <p:sp>
        <p:nvSpPr>
          <p:cNvPr id="4" name="AutoShape 4"/>
          <p:cNvSpPr/>
          <p:nvPr/>
        </p:nvSpPr>
        <p:spPr>
          <a:xfrm>
            <a:off x="6350000" y="1651000"/>
            <a:ext cx="5080000" cy="1270000"/>
          </a:xfrm>
          <a:prstGeom prst="rect">
            <a:avLst/>
          </a:prstGeom>
          <a:noFill/>
          <a:ln w="12700" cap="flat" cmpd="sng">
            <a:noFill/>
            <a:prstDash val="solid"/>
            <a:round/>
          </a:ln>
        </p:spPr>
        <p:txBody>
          <a:bodyPr vert="horz" wrap="square" lIns="0" tIns="0" rIns="0" bIns="0" rtlCol="0" anchor="ctr" anchorCtr="0"/>
          <a:lstStyle/>
          <a:p>
            <a:pPr indent="0" algn="l">
              <a:lnSpc>
                <a:spcPct val="117000"/>
              </a:lnSpc>
              <a:defRPr/>
            </a:pPr>
            <a:r>
              <a:rPr lang="en-US" sz="1600" b="0" i="0" u="none" strike="noStrike">
                <a:solidFill>
                  <a:srgbClr val="4B5563"/>
                </a:solidFill>
                <a:latin typeface="思源宋体 CN" panose="02020400000000000000" pitchFamily="18" charset="-122"/>
                <a:ea typeface="思源宋体 CN" panose="02020400000000000000" pitchFamily="18" charset="-122"/>
                <a:cs typeface="Noto Sans SC" panose="020B0200000000000000" charset="-122"/>
                <a:sym typeface="Noto Sans SC" panose="020B0200000000000000" charset="-122"/>
              </a:rPr>
              <a:t>6月16日，全国“安全宣传咨询日”主场活动将在安徽省合肥市隆重举行。各地区、各单位要紧扣活动主题，精心策划，广泛动员，组织开展形式多样、线上线下相结合的宣传咨询活动。</a:t>
            </a:r>
            <a:endParaRPr lang="en-US" sz="1100"/>
          </a:p>
        </p:txBody>
      </p:sp>
      <p:sp>
        <p:nvSpPr>
          <p:cNvPr id="5" name="AutoShape 5"/>
          <p:cNvSpPr/>
          <p:nvPr/>
        </p:nvSpPr>
        <p:spPr>
          <a:xfrm>
            <a:off x="6350000" y="3048000"/>
            <a:ext cx="5080000" cy="1143000"/>
          </a:xfrm>
          <a:prstGeom prst="roundRect">
            <a:avLst>
              <a:gd name="adj" fmla="val 8888"/>
            </a:avLst>
          </a:prstGeom>
          <a:solidFill>
            <a:srgbClr val="FFFFFF">
              <a:alpha val="95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p>
        </p:txBody>
      </p:sp>
      <p:sp>
        <p:nvSpPr>
          <p:cNvPr id="6" name="AutoShape 6"/>
          <p:cNvSpPr/>
          <p:nvPr/>
        </p:nvSpPr>
        <p:spPr>
          <a:xfrm>
            <a:off x="6350000" y="3048000"/>
            <a:ext cx="76200" cy="1143000"/>
          </a:xfrm>
          <a:prstGeom prst="roundRect">
            <a:avLst>
              <a:gd name="adj" fmla="val 0"/>
            </a:avLst>
          </a:prstGeom>
          <a:solidFill>
            <a:srgbClr val="CC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7" name="Picture 7"/>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604000" y="3340100"/>
            <a:ext cx="406400" cy="406400"/>
          </a:xfrm>
          <a:prstGeom prst="rect">
            <a:avLst/>
          </a:prstGeom>
        </p:spPr>
      </p:pic>
      <p:sp>
        <p:nvSpPr>
          <p:cNvPr id="8" name="AutoShape 8"/>
          <p:cNvSpPr/>
          <p:nvPr/>
        </p:nvSpPr>
        <p:spPr>
          <a:xfrm>
            <a:off x="7239000" y="3200400"/>
            <a:ext cx="3937000" cy="9525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600" b="1" i="0" u="none" strike="noStrike">
                <a:solidFill>
                  <a:srgbClr val="333333"/>
                </a:solidFill>
                <a:latin typeface="思源宋体 CN" panose="02020400000000000000" pitchFamily="18" charset="-122"/>
                <a:ea typeface="思源宋体 CN" panose="02020400000000000000" pitchFamily="18" charset="-122"/>
                <a:cs typeface="Noto Sans SC" panose="020B0200000000000000" charset="-122"/>
                <a:sym typeface="Noto Sans SC" panose="020B0200000000000000" charset="-122"/>
              </a:rPr>
              <a:t>多元形式 · 立体覆盖</a:t>
            </a:r>
            <a:endParaRPr lang="en-US" sz="1100"/>
          </a:p>
          <a:p>
            <a:pPr indent="0" algn="l">
              <a:lnSpc>
                <a:spcPct val="108000"/>
              </a:lnSpc>
              <a:spcBef>
                <a:spcPts val="600"/>
              </a:spcBef>
            </a:pPr>
            <a:r>
              <a:rPr lang="en-US" sz="1400" b="0" i="0" u="none" strike="noStrike">
                <a:solidFill>
                  <a:srgbClr val="606266"/>
                </a:solidFill>
                <a:latin typeface="思源宋体 CN" panose="02020400000000000000" pitchFamily="18" charset="-122"/>
                <a:ea typeface="思源宋体 CN" panose="02020400000000000000" pitchFamily="18" charset="-122"/>
                <a:cs typeface="Noto Sans SC" panose="020B0200000000000000" charset="-122"/>
                <a:sym typeface="Noto Sans SC" panose="020B0200000000000000" charset="-122"/>
              </a:rPr>
              <a:t>通过设置咨询台、发放宣传资料、展示专业装备及组织现场互动体验，让安全知识看得见、摸得着。</a:t>
            </a:r>
            <a:endParaRPr lang="en-US" sz="1400" b="0" i="0" u="none" strike="noStrike">
              <a:solidFill>
                <a:srgbClr val="606266"/>
              </a:solidFill>
              <a:latin typeface="思源宋体 CN" panose="02020400000000000000" pitchFamily="18" charset="-122"/>
              <a:ea typeface="思源宋体 CN" panose="02020400000000000000" pitchFamily="18" charset="-122"/>
              <a:cs typeface="Noto Sans SC" panose="020B0200000000000000" charset="-122"/>
              <a:sym typeface="Noto Sans SC" panose="020B0200000000000000" charset="-122"/>
            </a:endParaRPr>
          </a:p>
        </p:txBody>
      </p:sp>
      <p:sp>
        <p:nvSpPr>
          <p:cNvPr id="9" name="AutoShape 9"/>
          <p:cNvSpPr/>
          <p:nvPr/>
        </p:nvSpPr>
        <p:spPr>
          <a:xfrm>
            <a:off x="6350000" y="4381500"/>
            <a:ext cx="5080000" cy="1143000"/>
          </a:xfrm>
          <a:prstGeom prst="roundRect">
            <a:avLst>
              <a:gd name="adj" fmla="val 8888"/>
            </a:avLst>
          </a:prstGeom>
          <a:solidFill>
            <a:srgbClr val="FFFFFF">
              <a:alpha val="95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p>
        </p:txBody>
      </p:sp>
      <p:sp>
        <p:nvSpPr>
          <p:cNvPr id="10" name="AutoShape 10"/>
          <p:cNvSpPr/>
          <p:nvPr/>
        </p:nvSpPr>
        <p:spPr>
          <a:xfrm>
            <a:off x="6350000" y="4381500"/>
            <a:ext cx="76200" cy="1143000"/>
          </a:xfrm>
          <a:prstGeom prst="roundRect">
            <a:avLst>
              <a:gd name="adj" fmla="val 0"/>
            </a:avLst>
          </a:prstGeom>
          <a:solidFill>
            <a:srgbClr val="CC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11" name="Picture 11"/>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604000" y="4673600"/>
            <a:ext cx="406400" cy="406400"/>
          </a:xfrm>
          <a:prstGeom prst="rect">
            <a:avLst/>
          </a:prstGeom>
        </p:spPr>
      </p:pic>
      <p:sp>
        <p:nvSpPr>
          <p:cNvPr id="12" name="AutoShape 12"/>
          <p:cNvSpPr/>
          <p:nvPr/>
        </p:nvSpPr>
        <p:spPr>
          <a:xfrm>
            <a:off x="7239000" y="4533900"/>
            <a:ext cx="3937000" cy="9525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600" b="1" i="0" u="none" strike="noStrike">
                <a:solidFill>
                  <a:srgbClr val="333333"/>
                </a:solidFill>
                <a:latin typeface="思源宋体 CN" panose="02020400000000000000" pitchFamily="18" charset="-122"/>
                <a:ea typeface="思源宋体 CN" panose="02020400000000000000" pitchFamily="18" charset="-122"/>
                <a:cs typeface="Noto Sans SC" panose="020B0200000000000000" charset="-122"/>
                <a:sym typeface="Noto Sans SC" panose="020B0200000000000000" charset="-122"/>
              </a:rPr>
              <a:t>模式创新 · 激发兴趣</a:t>
            </a:r>
            <a:endParaRPr lang="en-US" sz="1100"/>
          </a:p>
          <a:p>
            <a:pPr indent="0" algn="l">
              <a:lnSpc>
                <a:spcPct val="108000"/>
              </a:lnSpc>
              <a:spcBef>
                <a:spcPts val="600"/>
              </a:spcBef>
            </a:pPr>
            <a:r>
              <a:rPr lang="en-US" sz="1400" b="0" i="0" u="none" strike="noStrike">
                <a:solidFill>
                  <a:srgbClr val="606266"/>
                </a:solidFill>
                <a:latin typeface="思源宋体 CN" panose="02020400000000000000" pitchFamily="18" charset="-122"/>
                <a:ea typeface="思源宋体 CN" panose="02020400000000000000" pitchFamily="18" charset="-122"/>
                <a:cs typeface="Noto Sans SC" panose="020B0200000000000000" charset="-122"/>
                <a:sym typeface="Noto Sans SC" panose="020B0200000000000000" charset="-122"/>
              </a:rPr>
              <a:t>结合文艺演出、安全知识闯关、创意作品征集等群众喜闻乐见的形式，调动公众参与热情与主动性。</a:t>
            </a:r>
            <a:endParaRPr lang="en-US" sz="1400" b="0" i="0" u="none" strike="noStrike">
              <a:solidFill>
                <a:srgbClr val="606266"/>
              </a:solidFill>
              <a:latin typeface="思源宋体 CN" panose="02020400000000000000" pitchFamily="18" charset="-122"/>
              <a:ea typeface="思源宋体 CN" panose="02020400000000000000" pitchFamily="18" charset="-122"/>
              <a:cs typeface="Noto Sans SC" panose="020B0200000000000000" charset="-122"/>
              <a:sym typeface="Noto Sans SC" panose="020B0200000000000000" charset="-122"/>
            </a:endParaRPr>
          </a:p>
        </p:txBody>
      </p:sp>
      <p:sp>
        <p:nvSpPr>
          <p:cNvPr id="13" name="AutoShape 13"/>
          <p:cNvSpPr/>
          <p:nvPr/>
        </p:nvSpPr>
        <p:spPr>
          <a:xfrm>
            <a:off x="6350000" y="5588000"/>
            <a:ext cx="5080000" cy="1143000"/>
          </a:xfrm>
          <a:prstGeom prst="roundRect">
            <a:avLst>
              <a:gd name="adj" fmla="val 8888"/>
            </a:avLst>
          </a:prstGeom>
          <a:solidFill>
            <a:srgbClr val="FFFFFF">
              <a:alpha val="95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p>
        </p:txBody>
      </p:sp>
      <p:sp>
        <p:nvSpPr>
          <p:cNvPr id="14" name="AutoShape 14"/>
          <p:cNvSpPr/>
          <p:nvPr/>
        </p:nvSpPr>
        <p:spPr>
          <a:xfrm>
            <a:off x="6350000" y="5588000"/>
            <a:ext cx="76200" cy="1143000"/>
          </a:xfrm>
          <a:prstGeom prst="roundRect">
            <a:avLst>
              <a:gd name="adj" fmla="val 0"/>
            </a:avLst>
          </a:prstGeom>
          <a:solidFill>
            <a:srgbClr val="CC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15" name="Picture 15"/>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6604000" y="5880100"/>
            <a:ext cx="406400" cy="406400"/>
          </a:xfrm>
          <a:prstGeom prst="rect">
            <a:avLst/>
          </a:prstGeom>
        </p:spPr>
      </p:pic>
      <p:sp>
        <p:nvSpPr>
          <p:cNvPr id="16" name="AutoShape 16"/>
          <p:cNvSpPr/>
          <p:nvPr/>
        </p:nvSpPr>
        <p:spPr>
          <a:xfrm>
            <a:off x="7239000" y="5740400"/>
            <a:ext cx="3937000" cy="9525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600" b="1" i="0" u="none" strike="noStrike">
                <a:solidFill>
                  <a:srgbClr val="333333"/>
                </a:solidFill>
                <a:latin typeface="思源宋体 CN" panose="02020400000000000000" pitchFamily="18" charset="-122"/>
                <a:ea typeface="思源宋体 CN" panose="02020400000000000000" pitchFamily="18" charset="-122"/>
                <a:cs typeface="Noto Sans SC" panose="020B0200000000000000" charset="-122"/>
                <a:sym typeface="Noto Sans SC" panose="020B0200000000000000" charset="-122"/>
              </a:rPr>
              <a:t>典型引领 · 传递能量</a:t>
            </a:r>
            <a:endParaRPr lang="en-US" sz="1100"/>
          </a:p>
          <a:p>
            <a:pPr indent="0" algn="l">
              <a:lnSpc>
                <a:spcPct val="108000"/>
              </a:lnSpc>
              <a:spcBef>
                <a:spcPts val="600"/>
              </a:spcBef>
            </a:pPr>
            <a:r>
              <a:rPr lang="en-US" sz="1400" b="0" i="0" u="none" strike="noStrike">
                <a:solidFill>
                  <a:srgbClr val="606266"/>
                </a:solidFill>
                <a:latin typeface="思源宋体 CN" panose="02020400000000000000" pitchFamily="18" charset="-122"/>
                <a:ea typeface="思源宋体 CN" panose="02020400000000000000" pitchFamily="18" charset="-122"/>
                <a:cs typeface="Noto Sans SC" panose="020B0200000000000000" charset="-122"/>
                <a:sym typeface="Noto Sans SC" panose="020B0200000000000000" charset="-122"/>
              </a:rPr>
              <a:t>邀请“时代楷模”“最美应急管理工作者”等先进典型现场分享，发挥榜样力量，引领社会风尚。</a:t>
            </a:r>
            <a:endParaRPr lang="en-US" sz="1400" b="0" i="0" u="none" strike="noStrike">
              <a:solidFill>
                <a:srgbClr val="606266"/>
              </a:solidFill>
              <a:latin typeface="思源宋体 CN" panose="02020400000000000000" pitchFamily="18" charset="-122"/>
              <a:ea typeface="思源宋体 CN" panose="02020400000000000000" pitchFamily="18" charset="-122"/>
              <a:cs typeface="Noto Sans SC" panose="020B0200000000000000" charset="-122"/>
              <a:sym typeface="Noto Sans SC" panose="020B0200000000000000" charset="-122"/>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3"/>
          <p:cNvSpPr/>
          <p:nvPr/>
        </p:nvSpPr>
        <p:spPr>
          <a:xfrm>
            <a:off x="762000" y="806450"/>
            <a:ext cx="10668000" cy="635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3200" b="1" i="0" u="none" strike="noStrike">
                <a:solidFill>
                  <a:srgbClr val="333333"/>
                </a:solidFill>
                <a:latin typeface="思源宋体 CN" panose="02020400000000000000" pitchFamily="18" charset="-122"/>
                <a:ea typeface="思源宋体 CN" panose="02020400000000000000" pitchFamily="18" charset="-122"/>
                <a:cs typeface="Noto Sans SC" panose="020B0200000000000000" charset="-122"/>
                <a:sym typeface="Noto Sans SC" panose="020B0200000000000000" charset="-122"/>
              </a:rPr>
              <a:t>活动要求(五): 大力培育安全文化</a:t>
            </a:r>
            <a:endParaRPr lang="en-US" sz="1100"/>
          </a:p>
        </p:txBody>
      </p:sp>
      <p:sp>
        <p:nvSpPr>
          <p:cNvPr id="4" name="AutoShape 4"/>
          <p:cNvSpPr/>
          <p:nvPr/>
        </p:nvSpPr>
        <p:spPr>
          <a:xfrm>
            <a:off x="762000" y="1549400"/>
            <a:ext cx="10668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600" b="0" i="0" u="none" strike="noStrike">
                <a:solidFill>
                  <a:srgbClr val="666666"/>
                </a:solidFill>
                <a:latin typeface="思源宋体 CN" panose="02020400000000000000" pitchFamily="18" charset="-122"/>
                <a:ea typeface="思源宋体 CN" panose="02020400000000000000" pitchFamily="18" charset="-122"/>
                <a:cs typeface="Noto Sans SC" panose="020B0200000000000000" charset="-122"/>
                <a:sym typeface="Noto Sans SC" panose="020B0200000000000000" charset="-122"/>
              </a:rPr>
              <a:t>各地区、各有关部门和单位要积极培育安全文化，推动安全理念入脑入心、见行见效。</a:t>
            </a:r>
            <a:endParaRPr lang="en-US" sz="1100"/>
          </a:p>
        </p:txBody>
      </p:sp>
      <p:sp>
        <p:nvSpPr>
          <p:cNvPr id="5" name="AutoShape 5"/>
          <p:cNvSpPr/>
          <p:nvPr/>
        </p:nvSpPr>
        <p:spPr>
          <a:xfrm>
            <a:off x="762000" y="2032000"/>
            <a:ext cx="3302000" cy="2032000"/>
          </a:xfrm>
          <a:prstGeom prst="roundRect">
            <a:avLst>
              <a:gd name="adj" fmla="val 5000"/>
            </a:avLst>
          </a:prstGeom>
          <a:solidFill>
            <a:srgbClr val="FFFFFF">
              <a:alpha val="100000"/>
            </a:srgbClr>
          </a:solidFill>
          <a:ln w="12700" cap="flat" cmpd="sng">
            <a:solidFill>
              <a:srgbClr val="EEEEEE">
                <a:alpha val="100000"/>
              </a:srgbClr>
            </a:solid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p>
        </p:txBody>
      </p:sp>
      <p:pic>
        <p:nvPicPr>
          <p:cNvPr id="6" name="Picture 6"/>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16000" y="2286000"/>
            <a:ext cx="457200" cy="457200"/>
          </a:xfrm>
          <a:prstGeom prst="rect">
            <a:avLst/>
          </a:prstGeom>
        </p:spPr>
      </p:pic>
      <p:sp>
        <p:nvSpPr>
          <p:cNvPr id="7" name="AutoShape 7"/>
          <p:cNvSpPr/>
          <p:nvPr/>
        </p:nvSpPr>
        <p:spPr>
          <a:xfrm>
            <a:off x="1651000" y="2260600"/>
            <a:ext cx="2159000" cy="508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rgbClr val="333333"/>
                </a:solidFill>
                <a:latin typeface="思源宋体 CN" panose="02020400000000000000" pitchFamily="18" charset="-122"/>
                <a:ea typeface="思源宋体 CN" panose="02020400000000000000" pitchFamily="18" charset="-122"/>
                <a:cs typeface="Noto Sans SC" panose="020B0200000000000000" charset="-122"/>
                <a:sym typeface="Noto Sans SC" panose="020B0200000000000000" charset="-122"/>
              </a:rPr>
              <a:t>创作精品内容</a:t>
            </a:r>
            <a:endParaRPr lang="en-US" sz="1100"/>
          </a:p>
        </p:txBody>
      </p:sp>
      <p:sp>
        <p:nvSpPr>
          <p:cNvPr id="8" name="AutoShape 8"/>
          <p:cNvSpPr/>
          <p:nvPr/>
        </p:nvSpPr>
        <p:spPr>
          <a:xfrm>
            <a:off x="1016000" y="3048000"/>
            <a:ext cx="2794000" cy="889000"/>
          </a:xfrm>
          <a:prstGeom prst="rect">
            <a:avLst/>
          </a:prstGeom>
          <a:noFill/>
          <a:ln w="12700" cap="flat" cmpd="sng">
            <a:noFill/>
            <a:prstDash val="solid"/>
            <a:round/>
          </a:ln>
        </p:spPr>
        <p:txBody>
          <a:bodyPr vert="horz" wrap="square" lIns="0" tIns="0" rIns="0" bIns="0" rtlCol="0" anchor="ctr" anchorCtr="0"/>
          <a:lstStyle/>
          <a:p>
            <a:pPr indent="0" algn="l">
              <a:lnSpc>
                <a:spcPct val="117000"/>
              </a:lnSpc>
              <a:defRPr/>
            </a:pPr>
            <a:r>
              <a:rPr lang="en-US" sz="1500" b="0" i="0" u="none" strike="noStrike">
                <a:solidFill>
                  <a:srgbClr val="555555"/>
                </a:solidFill>
                <a:latin typeface="思源宋体 CN" panose="02020400000000000000" pitchFamily="18" charset="-122"/>
                <a:ea typeface="思源宋体 CN" panose="02020400000000000000" pitchFamily="18" charset="-122"/>
                <a:cs typeface="Noto Sans SC" panose="020B0200000000000000" charset="-122"/>
                <a:sym typeface="Noto Sans SC" panose="020B0200000000000000" charset="-122"/>
              </a:rPr>
              <a:t>组织创作微电影、短视频、宣传挂图、科普读本等通俗易懂、贴近生活的安全文化产品。</a:t>
            </a:r>
            <a:endParaRPr lang="en-US" sz="1100"/>
          </a:p>
        </p:txBody>
      </p:sp>
      <p:sp>
        <p:nvSpPr>
          <p:cNvPr id="9" name="AutoShape 9"/>
          <p:cNvSpPr/>
          <p:nvPr/>
        </p:nvSpPr>
        <p:spPr>
          <a:xfrm>
            <a:off x="4445000" y="2032000"/>
            <a:ext cx="3302000" cy="2032000"/>
          </a:xfrm>
          <a:prstGeom prst="roundRect">
            <a:avLst>
              <a:gd name="adj" fmla="val 5000"/>
            </a:avLst>
          </a:prstGeom>
          <a:solidFill>
            <a:srgbClr val="FFFFFF">
              <a:alpha val="100000"/>
            </a:srgbClr>
          </a:solidFill>
          <a:ln w="12700" cap="flat" cmpd="sng">
            <a:solidFill>
              <a:srgbClr val="EEEEEE">
                <a:alpha val="100000"/>
              </a:srgbClr>
            </a:solid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p>
        </p:txBody>
      </p:sp>
      <p:pic>
        <p:nvPicPr>
          <p:cNvPr id="10" name="Picture 10"/>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699000" y="2286000"/>
            <a:ext cx="457200" cy="457200"/>
          </a:xfrm>
          <a:prstGeom prst="rect">
            <a:avLst/>
          </a:prstGeom>
        </p:spPr>
      </p:pic>
      <p:sp>
        <p:nvSpPr>
          <p:cNvPr id="11" name="AutoShape 11"/>
          <p:cNvSpPr/>
          <p:nvPr/>
        </p:nvSpPr>
        <p:spPr>
          <a:xfrm>
            <a:off x="5334000" y="2260600"/>
            <a:ext cx="2159000" cy="508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rgbClr val="333333"/>
                </a:solidFill>
                <a:latin typeface="思源宋体 CN" panose="02020400000000000000" pitchFamily="18" charset="-122"/>
                <a:ea typeface="思源宋体 CN" panose="02020400000000000000" pitchFamily="18" charset="-122"/>
                <a:cs typeface="Noto Sans SC" panose="020B0200000000000000" charset="-122"/>
                <a:sym typeface="Noto Sans SC" panose="020B0200000000000000" charset="-122"/>
              </a:rPr>
              <a:t>打造实体阵地</a:t>
            </a:r>
            <a:endParaRPr lang="en-US" sz="1100"/>
          </a:p>
        </p:txBody>
      </p:sp>
      <p:sp>
        <p:nvSpPr>
          <p:cNvPr id="12" name="AutoShape 12"/>
          <p:cNvSpPr/>
          <p:nvPr/>
        </p:nvSpPr>
        <p:spPr>
          <a:xfrm>
            <a:off x="4699000" y="3048000"/>
            <a:ext cx="2794000" cy="889000"/>
          </a:xfrm>
          <a:prstGeom prst="rect">
            <a:avLst/>
          </a:prstGeom>
          <a:noFill/>
          <a:ln w="12700" cap="flat" cmpd="sng">
            <a:noFill/>
            <a:prstDash val="solid"/>
            <a:round/>
          </a:ln>
        </p:spPr>
        <p:txBody>
          <a:bodyPr vert="horz" wrap="square" lIns="0" tIns="0" rIns="0" bIns="0" rtlCol="0" anchor="ctr" anchorCtr="0"/>
          <a:lstStyle/>
          <a:p>
            <a:pPr indent="0" algn="l">
              <a:lnSpc>
                <a:spcPct val="117000"/>
              </a:lnSpc>
              <a:defRPr/>
            </a:pPr>
            <a:r>
              <a:rPr lang="en-US" sz="1500" b="0" i="0" u="none" strike="noStrike">
                <a:solidFill>
                  <a:srgbClr val="555555"/>
                </a:solidFill>
                <a:latin typeface="思源宋体 CN" panose="02020400000000000000" pitchFamily="18" charset="-122"/>
                <a:ea typeface="思源宋体 CN" panose="02020400000000000000" pitchFamily="18" charset="-122"/>
                <a:cs typeface="Noto Sans SC" panose="020B0200000000000000" charset="-122"/>
                <a:sym typeface="Noto Sans SC" panose="020B0200000000000000" charset="-122"/>
              </a:rPr>
              <a:t>因地制宜打造安全文化主题公园、科普长廊、应急体验馆等实体阵地，营造浓厚氛围。</a:t>
            </a:r>
            <a:endParaRPr lang="en-US" sz="1100"/>
          </a:p>
        </p:txBody>
      </p:sp>
      <p:sp>
        <p:nvSpPr>
          <p:cNvPr id="13" name="AutoShape 13"/>
          <p:cNvSpPr/>
          <p:nvPr/>
        </p:nvSpPr>
        <p:spPr>
          <a:xfrm>
            <a:off x="8128000" y="2032000"/>
            <a:ext cx="3302000" cy="2032000"/>
          </a:xfrm>
          <a:prstGeom prst="roundRect">
            <a:avLst>
              <a:gd name="adj" fmla="val 5000"/>
            </a:avLst>
          </a:prstGeom>
          <a:solidFill>
            <a:srgbClr val="FFFFFF">
              <a:alpha val="100000"/>
            </a:srgbClr>
          </a:solidFill>
          <a:ln w="12700" cap="flat" cmpd="sng">
            <a:solidFill>
              <a:srgbClr val="EEEEEE">
                <a:alpha val="100000"/>
              </a:srgbClr>
            </a:solid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p>
        </p:txBody>
      </p:sp>
      <p:pic>
        <p:nvPicPr>
          <p:cNvPr id="14" name="Picture 14"/>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382000" y="2286000"/>
            <a:ext cx="457200" cy="457200"/>
          </a:xfrm>
          <a:prstGeom prst="rect">
            <a:avLst/>
          </a:prstGeom>
        </p:spPr>
      </p:pic>
      <p:sp>
        <p:nvSpPr>
          <p:cNvPr id="15" name="AutoShape 15"/>
          <p:cNvSpPr/>
          <p:nvPr/>
        </p:nvSpPr>
        <p:spPr>
          <a:xfrm>
            <a:off x="9017000" y="2260600"/>
            <a:ext cx="2159000" cy="508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rgbClr val="333333"/>
                </a:solidFill>
                <a:latin typeface="思源宋体 CN" panose="02020400000000000000" pitchFamily="18" charset="-122"/>
                <a:ea typeface="思源宋体 CN" panose="02020400000000000000" pitchFamily="18" charset="-122"/>
                <a:cs typeface="Noto Sans SC" panose="020B0200000000000000" charset="-122"/>
                <a:sym typeface="Noto Sans SC" panose="020B0200000000000000" charset="-122"/>
              </a:rPr>
              <a:t>广泛群众参与</a:t>
            </a:r>
            <a:endParaRPr lang="en-US" sz="1100"/>
          </a:p>
        </p:txBody>
      </p:sp>
      <p:sp>
        <p:nvSpPr>
          <p:cNvPr id="16" name="AutoShape 16"/>
          <p:cNvSpPr/>
          <p:nvPr/>
        </p:nvSpPr>
        <p:spPr>
          <a:xfrm>
            <a:off x="8382000" y="3048000"/>
            <a:ext cx="2794000" cy="889000"/>
          </a:xfrm>
          <a:prstGeom prst="rect">
            <a:avLst/>
          </a:prstGeom>
          <a:noFill/>
          <a:ln w="12700" cap="flat" cmpd="sng">
            <a:noFill/>
            <a:prstDash val="solid"/>
            <a:round/>
          </a:ln>
        </p:spPr>
        <p:txBody>
          <a:bodyPr vert="horz" wrap="square" lIns="0" tIns="0" rIns="0" bIns="0" rtlCol="0" anchor="ctr" anchorCtr="0"/>
          <a:lstStyle/>
          <a:p>
            <a:pPr indent="0" algn="l">
              <a:lnSpc>
                <a:spcPct val="117000"/>
              </a:lnSpc>
              <a:defRPr/>
            </a:pPr>
            <a:r>
              <a:rPr lang="en-US" sz="1500" b="0" i="0" u="none" strike="noStrike">
                <a:solidFill>
                  <a:srgbClr val="555555"/>
                </a:solidFill>
                <a:latin typeface="思源宋体 CN" panose="02020400000000000000" pitchFamily="18" charset="-122"/>
                <a:ea typeface="思源宋体 CN" panose="02020400000000000000" pitchFamily="18" charset="-122"/>
                <a:cs typeface="Noto Sans SC" panose="020B0200000000000000" charset="-122"/>
                <a:sym typeface="Noto Sans SC" panose="020B0200000000000000" charset="-122"/>
              </a:rPr>
              <a:t>鼓励开展安全文化下基层、文艺汇演、书画摄影展等活动，让群众在参与中增强意识。</a:t>
            </a:r>
            <a:endParaRPr lang="en-US" sz="1100"/>
          </a:p>
        </p:txBody>
      </p:sp>
      <p:sp>
        <p:nvSpPr>
          <p:cNvPr id="17" name="AutoShape 17"/>
          <p:cNvSpPr/>
          <p:nvPr/>
        </p:nvSpPr>
        <p:spPr>
          <a:xfrm>
            <a:off x="1905000" y="4318000"/>
            <a:ext cx="4000500" cy="2032000"/>
          </a:xfrm>
          <a:prstGeom prst="roundRect">
            <a:avLst>
              <a:gd name="adj" fmla="val 5000"/>
            </a:avLst>
          </a:prstGeom>
          <a:solidFill>
            <a:srgbClr val="FFFFFF">
              <a:alpha val="100000"/>
            </a:srgbClr>
          </a:solidFill>
          <a:ln w="12700" cap="flat" cmpd="sng">
            <a:solidFill>
              <a:srgbClr val="EEEEEE">
                <a:alpha val="100000"/>
              </a:srgbClr>
            </a:solid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p>
        </p:txBody>
      </p:sp>
      <p:pic>
        <p:nvPicPr>
          <p:cNvPr id="18" name="Picture 18"/>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2159000" y="4572000"/>
            <a:ext cx="457200" cy="457200"/>
          </a:xfrm>
          <a:prstGeom prst="rect">
            <a:avLst/>
          </a:prstGeom>
        </p:spPr>
      </p:pic>
      <p:sp>
        <p:nvSpPr>
          <p:cNvPr id="19" name="AutoShape 19"/>
          <p:cNvSpPr/>
          <p:nvPr/>
        </p:nvSpPr>
        <p:spPr>
          <a:xfrm>
            <a:off x="2794000" y="4546600"/>
            <a:ext cx="2794000" cy="508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rgbClr val="333333"/>
                </a:solidFill>
                <a:latin typeface="思源宋体 CN" panose="02020400000000000000" pitchFamily="18" charset="-122"/>
                <a:ea typeface="思源宋体 CN" panose="02020400000000000000" pitchFamily="18" charset="-122"/>
                <a:cs typeface="Noto Sans SC" panose="020B0200000000000000" charset="-122"/>
                <a:sym typeface="Noto Sans SC" panose="020B0200000000000000" charset="-122"/>
              </a:rPr>
              <a:t>深化企业活动</a:t>
            </a:r>
            <a:endParaRPr lang="en-US" sz="1100"/>
          </a:p>
        </p:txBody>
      </p:sp>
      <p:sp>
        <p:nvSpPr>
          <p:cNvPr id="20" name="AutoShape 20"/>
          <p:cNvSpPr/>
          <p:nvPr/>
        </p:nvSpPr>
        <p:spPr>
          <a:xfrm>
            <a:off x="2159000" y="5270500"/>
            <a:ext cx="3492500" cy="889000"/>
          </a:xfrm>
          <a:prstGeom prst="rect">
            <a:avLst/>
          </a:prstGeom>
          <a:noFill/>
          <a:ln w="12700" cap="flat" cmpd="sng">
            <a:noFill/>
            <a:prstDash val="solid"/>
            <a:round/>
          </a:ln>
        </p:spPr>
        <p:txBody>
          <a:bodyPr vert="horz" wrap="square" lIns="0" tIns="0" rIns="0" bIns="0" rtlCol="0" anchor="ctr" anchorCtr="0"/>
          <a:lstStyle/>
          <a:p>
            <a:pPr indent="0" algn="l">
              <a:lnSpc>
                <a:spcPct val="117000"/>
              </a:lnSpc>
              <a:defRPr/>
            </a:pPr>
            <a:r>
              <a:rPr lang="en-US" sz="1500" b="0" i="0" u="none" strike="noStrike">
                <a:solidFill>
                  <a:srgbClr val="555555"/>
                </a:solidFill>
                <a:latin typeface="思源宋体 CN" panose="02020400000000000000" pitchFamily="18" charset="-122"/>
                <a:ea typeface="思源宋体 CN" panose="02020400000000000000" pitchFamily="18" charset="-122"/>
                <a:cs typeface="Noto Sans SC" panose="020B0200000000000000" charset="-122"/>
                <a:sym typeface="Noto Sans SC" panose="020B0200000000000000" charset="-122"/>
              </a:rPr>
              <a:t>指导企业开展“一封安全家书”“我为安全献一计”等特色活动，将安全责任延伸至家庭。</a:t>
            </a:r>
            <a:endParaRPr lang="en-US" sz="1100"/>
          </a:p>
        </p:txBody>
      </p:sp>
      <p:sp>
        <p:nvSpPr>
          <p:cNvPr id="21" name="AutoShape 21"/>
          <p:cNvSpPr/>
          <p:nvPr/>
        </p:nvSpPr>
        <p:spPr>
          <a:xfrm>
            <a:off x="6286500" y="4318000"/>
            <a:ext cx="4000500" cy="2032000"/>
          </a:xfrm>
          <a:prstGeom prst="roundRect">
            <a:avLst>
              <a:gd name="adj" fmla="val 5000"/>
            </a:avLst>
          </a:prstGeom>
          <a:solidFill>
            <a:srgbClr val="FFFFFF">
              <a:alpha val="100000"/>
            </a:srgbClr>
          </a:solidFill>
          <a:ln w="12700" cap="flat" cmpd="sng">
            <a:solidFill>
              <a:srgbClr val="EEEEEE">
                <a:alpha val="100000"/>
              </a:srgbClr>
            </a:solid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p>
        </p:txBody>
      </p:sp>
      <p:pic>
        <p:nvPicPr>
          <p:cNvPr id="22" name="Picture 22"/>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6540500" y="4572000"/>
            <a:ext cx="457200" cy="457200"/>
          </a:xfrm>
          <a:prstGeom prst="rect">
            <a:avLst/>
          </a:prstGeom>
        </p:spPr>
      </p:pic>
      <p:sp>
        <p:nvSpPr>
          <p:cNvPr id="23" name="AutoShape 23"/>
          <p:cNvSpPr/>
          <p:nvPr/>
        </p:nvSpPr>
        <p:spPr>
          <a:xfrm>
            <a:off x="7175500" y="4546600"/>
            <a:ext cx="2794000" cy="508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rgbClr val="333333"/>
                </a:solidFill>
                <a:latin typeface="思源宋体 CN" panose="02020400000000000000" pitchFamily="18" charset="-122"/>
                <a:ea typeface="思源宋体 CN" panose="02020400000000000000" pitchFamily="18" charset="-122"/>
                <a:cs typeface="Noto Sans SC" panose="020B0200000000000000" charset="-122"/>
                <a:sym typeface="Noto Sans SC" panose="020B0200000000000000" charset="-122"/>
              </a:rPr>
              <a:t>强化媒体宣传</a:t>
            </a:r>
            <a:endParaRPr lang="en-US" sz="1100"/>
          </a:p>
        </p:txBody>
      </p:sp>
      <p:sp>
        <p:nvSpPr>
          <p:cNvPr id="24" name="AutoShape 24"/>
          <p:cNvSpPr/>
          <p:nvPr/>
        </p:nvSpPr>
        <p:spPr>
          <a:xfrm>
            <a:off x="6540500" y="5270500"/>
            <a:ext cx="3492500" cy="889000"/>
          </a:xfrm>
          <a:prstGeom prst="rect">
            <a:avLst/>
          </a:prstGeom>
          <a:noFill/>
          <a:ln w="12700" cap="flat" cmpd="sng">
            <a:noFill/>
            <a:prstDash val="solid"/>
            <a:round/>
          </a:ln>
        </p:spPr>
        <p:txBody>
          <a:bodyPr vert="horz" wrap="square" lIns="0" tIns="0" rIns="0" bIns="0" rtlCol="0" anchor="ctr" anchorCtr="0"/>
          <a:lstStyle/>
          <a:p>
            <a:pPr indent="0" algn="l">
              <a:lnSpc>
                <a:spcPct val="117000"/>
              </a:lnSpc>
              <a:defRPr/>
            </a:pPr>
            <a:r>
              <a:rPr lang="en-US" sz="1500" b="0" i="0" u="none" strike="noStrike">
                <a:solidFill>
                  <a:srgbClr val="555555"/>
                </a:solidFill>
                <a:latin typeface="思源宋体 CN" panose="02020400000000000000" pitchFamily="18" charset="-122"/>
                <a:ea typeface="思源宋体 CN" panose="02020400000000000000" pitchFamily="18" charset="-122"/>
                <a:cs typeface="Noto Sans SC" panose="020B0200000000000000" charset="-122"/>
                <a:sym typeface="Noto Sans SC" panose="020B0200000000000000" charset="-122"/>
              </a:rPr>
              <a:t>利用各类户外宣传大屏、热门APP开屏展示活动主题，高频次推送安全知识，扩大覆盖面。</a:t>
            </a:r>
            <a:endParaRPr lang="en-US" sz="110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 name="图片 49" descr="千库网_劳动节建筑工人施工剪影_元素编号13044892"/>
          <p:cNvPicPr>
            <a:picLocks noChangeAspect="1"/>
          </p:cNvPicPr>
          <p:nvPr/>
        </p:nvPicPr>
        <p:blipFill>
          <a:blip r:embed="rId1"/>
          <a:srcRect l="7010" t="22667" b="17292"/>
          <a:stretch>
            <a:fillRect/>
          </a:stretch>
        </p:blipFill>
        <p:spPr>
          <a:xfrm>
            <a:off x="9525" y="3992880"/>
            <a:ext cx="3790315" cy="2447290"/>
          </a:xfrm>
          <a:prstGeom prst="rect">
            <a:avLst/>
          </a:prstGeom>
        </p:spPr>
      </p:pic>
      <p:sp>
        <p:nvSpPr>
          <p:cNvPr id="5" name="矩形 4"/>
          <p:cNvSpPr/>
          <p:nvPr/>
        </p:nvSpPr>
        <p:spPr>
          <a:xfrm flipH="1">
            <a:off x="1828800" y="2896235"/>
            <a:ext cx="8535035" cy="1938992"/>
          </a:xfrm>
          <a:prstGeom prst="rect">
            <a:avLst/>
          </a:prstGeom>
          <a:noFill/>
        </p:spPr>
        <p:txBody>
          <a:bodyPr wrap="square">
            <a:spAutoFit/>
          </a:bodyPr>
          <a:lstStyle/>
          <a:p>
            <a:pPr algn="ctr">
              <a:defRPr/>
            </a:pPr>
            <a:r>
              <a:rPr lang="zh-CN" altLang="en-US" sz="6000" b="1">
                <a:solidFill>
                  <a:srgbClr val="C00000"/>
                </a:solidFill>
                <a:latin typeface="思源宋体 CN" panose="02020400000000000000" pitchFamily="18" charset="-122"/>
                <a:ea typeface="思源宋体 CN" panose="02020400000000000000" pitchFamily="18" charset="-122"/>
                <a:cs typeface="+mn-ea"/>
                <a:sym typeface="+mn-lt"/>
              </a:rPr>
              <a:t>总书记重要论述的</a:t>
            </a:r>
            <a:endParaRPr lang="en-US" altLang="zh-CN" sz="6000" b="1">
              <a:solidFill>
                <a:srgbClr val="C00000"/>
              </a:solidFill>
              <a:latin typeface="思源宋体 CN" panose="02020400000000000000" pitchFamily="18" charset="-122"/>
              <a:ea typeface="思源宋体 CN" panose="02020400000000000000" pitchFamily="18" charset="-122"/>
              <a:cs typeface="+mn-ea"/>
              <a:sym typeface="+mn-lt"/>
            </a:endParaRPr>
          </a:p>
          <a:p>
            <a:pPr algn="ctr">
              <a:defRPr/>
            </a:pPr>
            <a:r>
              <a:rPr lang="zh-CN" altLang="en-US" sz="6000" b="1">
                <a:solidFill>
                  <a:srgbClr val="C00000"/>
                </a:solidFill>
                <a:latin typeface="思源宋体 CN" panose="02020400000000000000" pitchFamily="18" charset="-122"/>
                <a:ea typeface="思源宋体 CN" panose="02020400000000000000" pitchFamily="18" charset="-122"/>
                <a:cs typeface="+mn-ea"/>
                <a:sym typeface="+mn-lt"/>
              </a:rPr>
              <a:t>六大要点和十句硬话</a:t>
            </a:r>
            <a:endParaRPr lang="zh-CN" altLang="en-US" sz="6000" b="1">
              <a:solidFill>
                <a:srgbClr val="C00000"/>
              </a:solidFill>
              <a:latin typeface="思源宋体 CN" panose="02020400000000000000" pitchFamily="18" charset="-122"/>
              <a:ea typeface="思源宋体 CN" panose="02020400000000000000" pitchFamily="18" charset="-122"/>
              <a:cs typeface="+mn-ea"/>
              <a:sym typeface="+mn-lt"/>
            </a:endParaRPr>
          </a:p>
        </p:txBody>
      </p:sp>
      <p:grpSp>
        <p:nvGrpSpPr>
          <p:cNvPr id="17" name="组合 16"/>
          <p:cNvGrpSpPr/>
          <p:nvPr/>
        </p:nvGrpSpPr>
        <p:grpSpPr>
          <a:xfrm>
            <a:off x="3962400" y="1975485"/>
            <a:ext cx="4267200" cy="920750"/>
            <a:chOff x="6294" y="3134"/>
            <a:chExt cx="6720" cy="1450"/>
          </a:xfrm>
        </p:grpSpPr>
        <p:sp>
          <p:nvSpPr>
            <p:cNvPr id="20" name="文本框 8"/>
            <p:cNvSpPr txBox="1"/>
            <p:nvPr/>
          </p:nvSpPr>
          <p:spPr>
            <a:xfrm>
              <a:off x="7108" y="3134"/>
              <a:ext cx="5028" cy="1450"/>
            </a:xfrm>
            <a:prstGeom prst="rect">
              <a:avLst/>
            </a:prstGeom>
            <a:noFill/>
          </p:spPr>
          <p:txBody>
            <a:bodyPr wrap="square" lIns="121873" tIns="60936" rIns="121873" bIns="60936">
              <a:spAutoFit/>
            </a:bodyPr>
            <a:lstStyle/>
            <a:p>
              <a:pPr lvl="0" algn="ctr">
                <a:defRPr/>
              </a:pPr>
              <a:r>
                <a:rPr lang="zh-CN" altLang="en-US" sz="5200" dirty="0">
                  <a:ln w="15875">
                    <a:noFill/>
                  </a:ln>
                  <a:solidFill>
                    <a:srgbClr val="C00000"/>
                  </a:solidFill>
                  <a:effectLst>
                    <a:glow rad="76200">
                      <a:srgbClr val="FFFFFF"/>
                    </a:glow>
                  </a:effectLst>
                  <a:latin typeface="阿里巴巴普惠体 H" panose="00020600040101010101" charset="-122"/>
                  <a:ea typeface="阿里巴巴普惠体 H" panose="00020600040101010101" charset="-122"/>
                </a:rPr>
                <a:t>第二部分</a:t>
              </a:r>
              <a:endParaRPr lang="zh-CN" altLang="en-US" sz="5200" dirty="0">
                <a:ln w="15875">
                  <a:noFill/>
                </a:ln>
                <a:solidFill>
                  <a:srgbClr val="C00000"/>
                </a:solidFill>
                <a:effectLst>
                  <a:glow rad="76200">
                    <a:srgbClr val="FFFFFF"/>
                  </a:glow>
                </a:effectLst>
                <a:latin typeface="阿里巴巴普惠体 H" panose="00020600040101010101" charset="-122"/>
                <a:ea typeface="阿里巴巴普惠体 H" panose="00020600040101010101" charset="-122"/>
              </a:endParaRPr>
            </a:p>
          </p:txBody>
        </p:sp>
        <p:grpSp>
          <p:nvGrpSpPr>
            <p:cNvPr id="15" name="组合 14"/>
            <p:cNvGrpSpPr/>
            <p:nvPr/>
          </p:nvGrpSpPr>
          <p:grpSpPr>
            <a:xfrm>
              <a:off x="6294" y="3658"/>
              <a:ext cx="1021" cy="276"/>
              <a:chOff x="2861833" y="3308621"/>
              <a:chExt cx="648282" cy="175260"/>
            </a:xfrm>
          </p:grpSpPr>
          <p:cxnSp>
            <p:nvCxnSpPr>
              <p:cNvPr id="16" name="直接连接符 15"/>
              <p:cNvCxnSpPr/>
              <p:nvPr/>
            </p:nvCxnSpPr>
            <p:spPr>
              <a:xfrm>
                <a:off x="2861833" y="3393571"/>
                <a:ext cx="648282" cy="0"/>
              </a:xfrm>
              <a:prstGeom prst="line">
                <a:avLst/>
              </a:prstGeom>
              <a:noFill/>
              <a:ln w="25400" cap="flat" cmpd="sng" algn="ctr">
                <a:solidFill>
                  <a:srgbClr val="C00000"/>
                </a:solidFill>
                <a:prstDash val="solid"/>
              </a:ln>
              <a:effectLst/>
            </p:spPr>
          </p:cxnSp>
          <p:cxnSp>
            <p:nvCxnSpPr>
              <p:cNvPr id="19" name="直接连接符 18"/>
              <p:cNvCxnSpPr/>
              <p:nvPr/>
            </p:nvCxnSpPr>
            <p:spPr>
              <a:xfrm>
                <a:off x="3190240" y="3308621"/>
                <a:ext cx="319875" cy="0"/>
              </a:xfrm>
              <a:prstGeom prst="line">
                <a:avLst/>
              </a:prstGeom>
              <a:noFill/>
              <a:ln w="25400" cap="flat" cmpd="sng" algn="ctr">
                <a:solidFill>
                  <a:srgbClr val="C00000"/>
                </a:solidFill>
                <a:prstDash val="solid"/>
              </a:ln>
              <a:effectLst/>
            </p:spPr>
          </p:cxnSp>
          <p:cxnSp>
            <p:nvCxnSpPr>
              <p:cNvPr id="29" name="直接连接符 28"/>
              <p:cNvCxnSpPr/>
              <p:nvPr/>
            </p:nvCxnSpPr>
            <p:spPr>
              <a:xfrm>
                <a:off x="3190240" y="3483881"/>
                <a:ext cx="319875" cy="0"/>
              </a:xfrm>
              <a:prstGeom prst="line">
                <a:avLst/>
              </a:prstGeom>
              <a:noFill/>
              <a:ln w="25400" cap="flat" cmpd="sng" algn="ctr">
                <a:solidFill>
                  <a:srgbClr val="C00000"/>
                </a:solidFill>
                <a:prstDash val="solid"/>
              </a:ln>
              <a:effectLst/>
            </p:spPr>
          </p:cxnSp>
        </p:grpSp>
        <p:grpSp>
          <p:nvGrpSpPr>
            <p:cNvPr id="30" name="组合 29"/>
            <p:cNvGrpSpPr/>
            <p:nvPr/>
          </p:nvGrpSpPr>
          <p:grpSpPr>
            <a:xfrm flipH="1">
              <a:off x="11994" y="3681"/>
              <a:ext cx="1021" cy="276"/>
              <a:chOff x="2861833" y="3308621"/>
              <a:chExt cx="648282" cy="175260"/>
            </a:xfrm>
          </p:grpSpPr>
          <p:cxnSp>
            <p:nvCxnSpPr>
              <p:cNvPr id="31" name="直接连接符 30"/>
              <p:cNvCxnSpPr/>
              <p:nvPr/>
            </p:nvCxnSpPr>
            <p:spPr>
              <a:xfrm>
                <a:off x="2861833" y="3393571"/>
                <a:ext cx="648282" cy="0"/>
              </a:xfrm>
              <a:prstGeom prst="line">
                <a:avLst/>
              </a:prstGeom>
              <a:noFill/>
              <a:ln w="25400" cap="flat" cmpd="sng" algn="ctr">
                <a:solidFill>
                  <a:srgbClr val="C00000"/>
                </a:solidFill>
                <a:prstDash val="solid"/>
              </a:ln>
              <a:effectLst/>
            </p:spPr>
          </p:cxnSp>
          <p:cxnSp>
            <p:nvCxnSpPr>
              <p:cNvPr id="32" name="直接连接符 31"/>
              <p:cNvCxnSpPr/>
              <p:nvPr/>
            </p:nvCxnSpPr>
            <p:spPr>
              <a:xfrm>
                <a:off x="3190240" y="3308621"/>
                <a:ext cx="319875" cy="0"/>
              </a:xfrm>
              <a:prstGeom prst="line">
                <a:avLst/>
              </a:prstGeom>
              <a:noFill/>
              <a:ln w="25400" cap="flat" cmpd="sng" algn="ctr">
                <a:solidFill>
                  <a:srgbClr val="C00000"/>
                </a:solidFill>
                <a:prstDash val="solid"/>
              </a:ln>
              <a:effectLst/>
            </p:spPr>
          </p:cxnSp>
          <p:cxnSp>
            <p:nvCxnSpPr>
              <p:cNvPr id="34" name="直接连接符 33"/>
              <p:cNvCxnSpPr/>
              <p:nvPr/>
            </p:nvCxnSpPr>
            <p:spPr>
              <a:xfrm>
                <a:off x="3190240" y="3483881"/>
                <a:ext cx="319875" cy="0"/>
              </a:xfrm>
              <a:prstGeom prst="line">
                <a:avLst/>
              </a:prstGeom>
              <a:noFill/>
              <a:ln w="25400" cap="flat" cmpd="sng" algn="ctr">
                <a:solidFill>
                  <a:srgbClr val="C00000"/>
                </a:solidFill>
                <a:prstDash val="solid"/>
              </a:ln>
              <a:effectLst/>
            </p:spPr>
          </p:cxnSp>
        </p:grpSp>
      </p:grpSp>
      <p:grpSp>
        <p:nvGrpSpPr>
          <p:cNvPr id="38" name="组合 37"/>
          <p:cNvGrpSpPr/>
          <p:nvPr/>
        </p:nvGrpSpPr>
        <p:grpSpPr>
          <a:xfrm>
            <a:off x="560054" y="-103812"/>
            <a:ext cx="3264419" cy="987089"/>
            <a:chOff x="1089" y="44"/>
            <a:chExt cx="5141" cy="1554"/>
          </a:xfrm>
        </p:grpSpPr>
        <p:pic>
          <p:nvPicPr>
            <p:cNvPr id="39" name="图片 38" descr="图片包含 游戏机, 灯, 动物, 画&#10;&#10;描述已自动生成"/>
            <p:cNvPicPr>
              <a:picLocks noChangeAspect="1"/>
            </p:cNvPicPr>
            <p:nvPr/>
          </p:nvPicPr>
          <p:blipFill rotWithShape="1">
            <a:blip r:embed="rId2">
              <a:alphaModFix amt="60000"/>
              <a:extLst>
                <a:ext uri="{28A0092B-C50C-407E-A947-70E740481C1C}">
                  <a14:useLocalDpi xmlns:a14="http://schemas.microsoft.com/office/drawing/2010/main" val="0"/>
                </a:ext>
              </a:extLst>
            </a:blip>
            <a:srcRect l="66569" b="54890"/>
            <a:stretch>
              <a:fillRect/>
            </a:stretch>
          </p:blipFill>
          <p:spPr>
            <a:xfrm>
              <a:off x="1089" y="44"/>
              <a:ext cx="5101" cy="1554"/>
            </a:xfrm>
            <a:prstGeom prst="rect">
              <a:avLst/>
            </a:prstGeom>
          </p:spPr>
        </p:pic>
        <p:sp>
          <p:nvSpPr>
            <p:cNvPr id="40" name="TextBox 20"/>
            <p:cNvSpPr txBox="1"/>
            <p:nvPr/>
          </p:nvSpPr>
          <p:spPr>
            <a:xfrm>
              <a:off x="1286" y="561"/>
              <a:ext cx="4944" cy="628"/>
            </a:xfrm>
            <a:prstGeom prst="rect">
              <a:avLst/>
            </a:prstGeom>
            <a:noFill/>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000" b="0" i="0" u="none" strike="noStrike" kern="1200" cap="none" spc="0" normalizeH="0" baseline="0" noProof="0">
                  <a:ln>
                    <a:noFill/>
                  </a:ln>
                  <a:solidFill>
                    <a:srgbClr val="C00000"/>
                  </a:solidFill>
                  <a:effectLst/>
                  <a:uLnTx/>
                  <a:uFillTx/>
                  <a:latin typeface="思源宋体 CN" panose="02020400000000000000" pitchFamily="18" charset="-122"/>
                  <a:ea typeface="思源宋体 CN" panose="02020400000000000000" pitchFamily="18" charset="-122"/>
                  <a:cs typeface="思源黑体 Light" panose="020B0300000000000000" charset="-122"/>
                </a:rPr>
                <a:t>2026</a:t>
              </a:r>
              <a:r>
                <a:rPr kumimoji="0" lang="zh-CN" altLang="en-US" sz="2000" b="0" i="0" u="none" strike="noStrike" kern="1200" cap="none" spc="0" normalizeH="0" baseline="0" noProof="0">
                  <a:ln>
                    <a:noFill/>
                  </a:ln>
                  <a:solidFill>
                    <a:srgbClr val="C00000"/>
                  </a:solidFill>
                  <a:effectLst/>
                  <a:uLnTx/>
                  <a:uFillTx/>
                  <a:latin typeface="思源宋体 CN" panose="02020400000000000000" pitchFamily="18" charset="-122"/>
                  <a:ea typeface="思源宋体 CN" panose="02020400000000000000" pitchFamily="18" charset="-122"/>
                  <a:cs typeface="思源黑体 Light" panose="020B0300000000000000" charset="-122"/>
                </a:rPr>
                <a:t>年</a:t>
              </a:r>
              <a:r>
                <a:rPr kumimoji="0" lang="zh-CN" altLang="en-US" sz="2000" b="0" i="0" u="none" strike="noStrike" kern="1200" cap="none" spc="0" normalizeH="0" baseline="0" noProof="0" dirty="0">
                  <a:ln>
                    <a:noFill/>
                  </a:ln>
                  <a:solidFill>
                    <a:srgbClr val="C00000"/>
                  </a:solidFill>
                  <a:effectLst/>
                  <a:uLnTx/>
                  <a:uFillTx/>
                  <a:latin typeface="思源宋体 CN" panose="02020400000000000000" pitchFamily="18" charset="-122"/>
                  <a:ea typeface="思源宋体 CN" panose="02020400000000000000" pitchFamily="18" charset="-122"/>
                  <a:cs typeface="思源黑体 Light" panose="020B0300000000000000" charset="-122"/>
                </a:rPr>
                <a:t>安全生产月</a:t>
              </a:r>
              <a:endParaRPr kumimoji="0" lang="en-US" altLang="zh-CN" sz="2000" b="0" i="0" u="none" strike="noStrike" kern="1200" cap="none" spc="0" normalizeH="0" baseline="0" noProof="0" dirty="0">
                <a:ln>
                  <a:noFill/>
                </a:ln>
                <a:solidFill>
                  <a:srgbClr val="C00000"/>
                </a:solidFill>
                <a:effectLst/>
                <a:uLnTx/>
                <a:uFillTx/>
                <a:latin typeface="思源宋体 CN" panose="02020400000000000000" pitchFamily="18" charset="-122"/>
                <a:ea typeface="思源宋体 CN" panose="02020400000000000000" pitchFamily="18" charset="-122"/>
                <a:cs typeface="思源黑体 Light" panose="020B0300000000000000" charset="-122"/>
              </a:endParaRPr>
            </a:p>
          </p:txBody>
        </p:sp>
        <p:sp>
          <p:nvSpPr>
            <p:cNvPr id="41" name="TextBox 19"/>
            <p:cNvSpPr txBox="1"/>
            <p:nvPr/>
          </p:nvSpPr>
          <p:spPr>
            <a:xfrm>
              <a:off x="3917" y="1066"/>
              <a:ext cx="291" cy="460"/>
            </a:xfrm>
            <a:prstGeom prst="rect">
              <a:avLst/>
            </a:prstGeom>
            <a:noFill/>
            <a:effectLst/>
          </p:spPr>
          <p:txBody>
            <a:bodyPr wrap="none" rtlCol="0">
              <a:spAutoFit/>
            </a:bodyPr>
            <a:lstStyle/>
            <a:p>
              <a:pPr lvl="0" algn="ctr">
                <a:defRPr/>
              </a:pPr>
              <a:endParaRPr kumimoji="0" lang="en-US" altLang="zh-CN" sz="1300" b="0" i="0" spc="-100" baseline="0" noProof="0" dirty="0">
                <a:ln>
                  <a:noFill/>
                </a:ln>
                <a:solidFill>
                  <a:schemeClr val="accent6"/>
                </a:solidFill>
                <a:effectLst/>
                <a:uLnTx/>
                <a:uFillTx/>
                <a:latin typeface="思源宋体 CN" panose="02020400000000000000" pitchFamily="18" charset="-122"/>
                <a:ea typeface="思源宋体 CN" panose="02020400000000000000" pitchFamily="18" charset="-122"/>
              </a:endParaRPr>
            </a:p>
          </p:txBody>
        </p:sp>
      </p:grpSp>
      <p:pic>
        <p:nvPicPr>
          <p:cNvPr id="48" name="图片 47" descr="51miz-E1006316-CDB9094F"/>
          <p:cNvPicPr>
            <a:picLocks noChangeAspect="1"/>
          </p:cNvPicPr>
          <p:nvPr/>
        </p:nvPicPr>
        <p:blipFill>
          <a:blip r:embed="rId3"/>
          <a:stretch>
            <a:fillRect/>
          </a:stretch>
        </p:blipFill>
        <p:spPr>
          <a:xfrm>
            <a:off x="9662795" y="1975485"/>
            <a:ext cx="2529205" cy="5055870"/>
          </a:xfrm>
          <a:prstGeom prst="rect">
            <a:avLst/>
          </a:prstGeom>
        </p:spPr>
      </p:pic>
      <p:pic>
        <p:nvPicPr>
          <p:cNvPr id="49" name="图片 48" descr="C:\Users\娜娜\Desktop\图片141.png图片141"/>
          <p:cNvPicPr>
            <a:picLocks noChangeAspect="1"/>
          </p:cNvPicPr>
          <p:nvPr/>
        </p:nvPicPr>
        <p:blipFill>
          <a:blip r:embed="rId4"/>
          <a:srcRect/>
          <a:stretch>
            <a:fillRect/>
          </a:stretch>
        </p:blipFill>
        <p:spPr>
          <a:xfrm>
            <a:off x="953" y="5278755"/>
            <a:ext cx="12190095" cy="1579245"/>
          </a:xfrm>
          <a:prstGeom prst="rect">
            <a:avLst/>
          </a:prstGeom>
        </p:spPr>
      </p:pic>
      <p:pic>
        <p:nvPicPr>
          <p:cNvPr id="21" name="图片 2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21919" y="150265"/>
            <a:ext cx="1061047" cy="760325"/>
          </a:xfrm>
          <a:prstGeom prst="rect">
            <a:avLst/>
          </a:prstGeom>
        </p:spPr>
      </p:pic>
    </p:spTree>
    <p:custDataLst>
      <p:tags r:id="rId6"/>
    </p:custDataLst>
  </p:cSld>
  <p:clrMapOvr>
    <a:masterClrMapping/>
  </p:clrMapOvr>
  <mc:AlternateContent xmlns:mc="http://schemas.openxmlformats.org/markup-compatibility/2006">
    <mc:Choice xmlns:p14="http://schemas.microsoft.com/office/powerpoint/2010/main" Requires="p14">
      <p:transition spd="slow" p14:dur="1500" advTm="5000">
        <p:random/>
      </p:transition>
    </mc:Choice>
    <mc:Fallback>
      <p:transition spd="slow" advTm="5000">
        <p:random/>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605928" y="1734597"/>
            <a:ext cx="11016867" cy="1289905"/>
          </a:xfrm>
          <a:prstGeom prst="rect">
            <a:avLst/>
          </a:prstGeom>
        </p:spPr>
        <p:txBody>
          <a:bodyPr wrap="square">
            <a:spAutoFit/>
          </a:bodyPr>
          <a:lstStyle/>
          <a:p>
            <a:pPr>
              <a:lnSpc>
                <a:spcPct val="150000"/>
              </a:lnSpc>
            </a:pPr>
            <a:r>
              <a:rPr lang="zh-CN" altLang="en-US" b="1" dirty="0">
                <a:latin typeface="思源宋体 CN" panose="02020400000000000000" pitchFamily="18" charset="-122"/>
                <a:ea typeface="思源宋体 CN" panose="02020400000000000000" pitchFamily="18" charset="-122"/>
              </a:rPr>
              <a:t>党的十八大以来，以习近平同志为核心的党中央高度重视安全生产工作，习近平总书记亲自指挥、亲自部署，强调各级党委和政府要牢固树立安全发展理念，坚持人民利益至上，始终把安全生产放在首要位置，切实维护人民群众生命财产安全。</a:t>
            </a:r>
            <a:endParaRPr lang="zh-CN" altLang="en-US" b="1" dirty="0">
              <a:latin typeface="思源宋体 CN" panose="02020400000000000000" pitchFamily="18" charset="-122"/>
              <a:ea typeface="思源宋体 CN" panose="02020400000000000000" pitchFamily="18" charset="-122"/>
            </a:endParaRPr>
          </a:p>
        </p:txBody>
      </p:sp>
      <p:sp>
        <p:nvSpPr>
          <p:cNvPr id="6" name="矩形 5"/>
          <p:cNvSpPr/>
          <p:nvPr/>
        </p:nvSpPr>
        <p:spPr>
          <a:xfrm>
            <a:off x="605928" y="984188"/>
            <a:ext cx="6952342" cy="584775"/>
          </a:xfrm>
          <a:prstGeom prst="rect">
            <a:avLst/>
          </a:prstGeom>
        </p:spPr>
        <p:txBody>
          <a:bodyPr wrap="square">
            <a:spAutoFit/>
          </a:bodyPr>
          <a:lstStyle/>
          <a:p>
            <a:r>
              <a:rPr lang="zh-CN" altLang="en-US" sz="3200" dirty="0">
                <a:latin typeface="思源宋体 CN" panose="02020400000000000000" pitchFamily="18" charset="-122"/>
                <a:ea typeface="思源宋体 CN" panose="02020400000000000000" pitchFamily="18" charset="-122"/>
              </a:rPr>
              <a:t>习近平强调把安全生产摆到重要位置</a:t>
            </a:r>
            <a:endParaRPr lang="zh-CN" altLang="en-US" sz="3200" dirty="0">
              <a:latin typeface="思源宋体 CN" panose="02020400000000000000" pitchFamily="18" charset="-122"/>
              <a:ea typeface="思源宋体 CN" panose="02020400000000000000" pitchFamily="18" charset="-122"/>
            </a:endParaRPr>
          </a:p>
        </p:txBody>
      </p:sp>
      <p:sp>
        <p:nvSpPr>
          <p:cNvPr id="8" name="矩形 7"/>
          <p:cNvSpPr/>
          <p:nvPr/>
        </p:nvSpPr>
        <p:spPr>
          <a:xfrm>
            <a:off x="631634" y="3355770"/>
            <a:ext cx="10928732" cy="874407"/>
          </a:xfrm>
          <a:prstGeom prst="rect">
            <a:avLst/>
          </a:prstGeom>
        </p:spPr>
        <p:txBody>
          <a:bodyPr wrap="square">
            <a:spAutoFit/>
          </a:bodyPr>
          <a:lstStyle/>
          <a:p>
            <a:pPr>
              <a:lnSpc>
                <a:spcPct val="150000"/>
              </a:lnSpc>
            </a:pPr>
            <a:r>
              <a:rPr lang="zh-CN" altLang="en-US" b="1" dirty="0">
                <a:latin typeface="思源宋体 CN" panose="02020400000000000000" pitchFamily="18" charset="-122"/>
                <a:ea typeface="思源宋体 CN" panose="02020400000000000000" pitchFamily="18" charset="-122"/>
              </a:rPr>
              <a:t>树立安全发展理念，弘扬生命至上、安全第一的思想，健全公共安全体系，完善安全生产责任制，坚决遏制重特大安全事故，提升防灾减灾救灾能力。</a:t>
            </a:r>
            <a:endParaRPr lang="zh-CN" altLang="en-US" b="1" dirty="0">
              <a:latin typeface="思源宋体 CN" panose="02020400000000000000" pitchFamily="18" charset="-122"/>
              <a:ea typeface="思源宋体 CN" panose="02020400000000000000" pitchFamily="18" charset="-122"/>
            </a:endParaRPr>
          </a:p>
        </p:txBody>
      </p:sp>
      <p:sp>
        <p:nvSpPr>
          <p:cNvPr id="9" name="文本框 8"/>
          <p:cNvSpPr txBox="1"/>
          <p:nvPr/>
        </p:nvSpPr>
        <p:spPr>
          <a:xfrm>
            <a:off x="605928" y="4561445"/>
            <a:ext cx="10928732" cy="1292662"/>
          </a:xfrm>
          <a:prstGeom prst="rect">
            <a:avLst/>
          </a:prstGeom>
          <a:noFill/>
        </p:spPr>
        <p:txBody>
          <a:bodyPr wrap="square" rtlCol="0" anchor="t">
            <a:spAutoFit/>
          </a:bodyPr>
          <a:lstStyle/>
          <a:p>
            <a:pPr>
              <a:lnSpc>
                <a:spcPct val="150000"/>
              </a:lnSpc>
            </a:pPr>
            <a:r>
              <a:rPr lang="zh-CN" altLang="en-US" b="1" dirty="0">
                <a:latin typeface="思源宋体 CN" panose="02020400000000000000" pitchFamily="18" charset="-122"/>
                <a:ea typeface="思源宋体 CN" panose="02020400000000000000" pitchFamily="18" charset="-122"/>
              </a:rPr>
              <a:t>“坚持总体国家安全观。统筹发展和安全，增强忧患意识，做到居安思危，是我们党治国理政的一个重大原则。</a:t>
            </a:r>
            <a:r>
              <a:rPr lang="zh-CN" altLang="en-US" dirty="0">
                <a:latin typeface="思源宋体 CN" panose="02020400000000000000" pitchFamily="18" charset="-122"/>
                <a:ea typeface="思源宋体 CN" panose="02020400000000000000" pitchFamily="18" charset="-122"/>
              </a:rPr>
              <a:t>”</a:t>
            </a:r>
            <a:endParaRPr lang="zh-CN" altLang="en-US" dirty="0">
              <a:latin typeface="思源宋体 CN" panose="02020400000000000000" pitchFamily="18" charset="-122"/>
              <a:ea typeface="思源宋体 CN" panose="02020400000000000000" pitchFamily="18" charset="-122"/>
            </a:endParaRPr>
          </a:p>
          <a:p>
            <a:pPr algn="r">
              <a:lnSpc>
                <a:spcPct val="150000"/>
              </a:lnSpc>
            </a:pPr>
            <a:r>
              <a:rPr lang="zh-CN" altLang="en-US" sz="1600" dirty="0">
                <a:latin typeface="思源宋体 CN" panose="02020400000000000000" pitchFamily="18" charset="-122"/>
                <a:ea typeface="思源宋体 CN" panose="02020400000000000000" pitchFamily="18" charset="-122"/>
              </a:rPr>
              <a:t>新时代中国特色社会主义思想和基本方略</a:t>
            </a:r>
            <a:endParaRPr lang="zh-CN" altLang="en-US" sz="1600" dirty="0">
              <a:latin typeface="思源宋体 CN" panose="02020400000000000000" pitchFamily="18" charset="-122"/>
              <a:ea typeface="思源宋体 CN" panose="02020400000000000000" pitchFamily="18" charset="-122"/>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13"/>
          <p:cNvSpPr/>
          <p:nvPr/>
        </p:nvSpPr>
        <p:spPr>
          <a:xfrm>
            <a:off x="526973" y="1369119"/>
            <a:ext cx="11138053" cy="584775"/>
          </a:xfrm>
          <a:prstGeom prst="rect">
            <a:avLst/>
          </a:prstGeom>
        </p:spPr>
        <p:txBody>
          <a:bodyPr wrap="square">
            <a:spAutoFit/>
          </a:bodyPr>
          <a:lstStyle/>
          <a:p>
            <a:r>
              <a:rPr lang="zh-CN" altLang="en-US" sz="3200" b="1" dirty="0">
                <a:ea typeface="思源宋体 CN" panose="02020400000000000000" pitchFamily="18" charset="-122"/>
              </a:rPr>
              <a:t>习近平总书记关于安全生产重要论述的六大要点</a:t>
            </a:r>
            <a:endParaRPr lang="zh-CN" altLang="en-US" sz="3200" dirty="0">
              <a:latin typeface="思源宋体 CN" panose="02020400000000000000" pitchFamily="18" charset="-122"/>
              <a:ea typeface="思源宋体 CN" panose="02020400000000000000" pitchFamily="18" charset="-122"/>
            </a:endParaRPr>
          </a:p>
        </p:txBody>
      </p:sp>
      <p:sp>
        <p:nvSpPr>
          <p:cNvPr id="16" name="圆角矩形 2"/>
          <p:cNvSpPr/>
          <p:nvPr/>
        </p:nvSpPr>
        <p:spPr>
          <a:xfrm>
            <a:off x="1527190" y="2228001"/>
            <a:ext cx="2880000" cy="4045603"/>
          </a:xfrm>
          <a:prstGeom prst="roundRect">
            <a:avLst>
              <a:gd name="adj" fmla="val 3604"/>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思源宋体 CN" panose="02020400000000000000" pitchFamily="18" charset="-122"/>
            </a:endParaRPr>
          </a:p>
        </p:txBody>
      </p:sp>
      <p:sp>
        <p:nvSpPr>
          <p:cNvPr id="17" name="圆角矩形 32"/>
          <p:cNvSpPr/>
          <p:nvPr/>
        </p:nvSpPr>
        <p:spPr>
          <a:xfrm>
            <a:off x="4660296" y="2228001"/>
            <a:ext cx="2880000" cy="4045603"/>
          </a:xfrm>
          <a:prstGeom prst="roundRect">
            <a:avLst>
              <a:gd name="adj" fmla="val 3604"/>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思源宋体 CN" panose="02020400000000000000" pitchFamily="18" charset="-122"/>
            </a:endParaRPr>
          </a:p>
        </p:txBody>
      </p:sp>
      <p:sp>
        <p:nvSpPr>
          <p:cNvPr id="18" name="圆角矩形 35"/>
          <p:cNvSpPr/>
          <p:nvPr/>
        </p:nvSpPr>
        <p:spPr>
          <a:xfrm>
            <a:off x="7793401" y="2228001"/>
            <a:ext cx="2880000" cy="4045603"/>
          </a:xfrm>
          <a:prstGeom prst="roundRect">
            <a:avLst>
              <a:gd name="adj" fmla="val 3604"/>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思源宋体 CN" panose="02020400000000000000" pitchFamily="18" charset="-122"/>
            </a:endParaRPr>
          </a:p>
        </p:txBody>
      </p:sp>
      <p:sp>
        <p:nvSpPr>
          <p:cNvPr id="19" name="矩形 18"/>
          <p:cNvSpPr/>
          <p:nvPr/>
        </p:nvSpPr>
        <p:spPr>
          <a:xfrm>
            <a:off x="1588293" y="2505333"/>
            <a:ext cx="2492990" cy="830997"/>
          </a:xfrm>
          <a:prstGeom prst="rect">
            <a:avLst/>
          </a:prstGeom>
        </p:spPr>
        <p:txBody>
          <a:bodyPr wrap="none">
            <a:spAutoFit/>
          </a:bodyPr>
          <a:lstStyle/>
          <a:p>
            <a:pPr>
              <a:lnSpc>
                <a:spcPct val="120000"/>
              </a:lnSpc>
            </a:pPr>
            <a:r>
              <a:rPr lang="zh-CN" altLang="en-US" sz="2000" b="1" dirty="0">
                <a:latin typeface="思源宋体 CN" panose="02020400000000000000" pitchFamily="18" charset="-122"/>
                <a:ea typeface="思源宋体 CN" panose="02020400000000000000" pitchFamily="18" charset="-122"/>
              </a:rPr>
              <a:t>强化红线意识</a:t>
            </a:r>
            <a:endParaRPr lang="en-US" altLang="zh-CN" sz="2000" b="1" dirty="0">
              <a:latin typeface="思源宋体 CN" panose="02020400000000000000" pitchFamily="18" charset="-122"/>
              <a:ea typeface="思源宋体 CN" panose="02020400000000000000" pitchFamily="18" charset="-122"/>
            </a:endParaRPr>
          </a:p>
          <a:p>
            <a:pPr>
              <a:lnSpc>
                <a:spcPct val="120000"/>
              </a:lnSpc>
            </a:pPr>
            <a:r>
              <a:rPr lang="zh-CN" altLang="en-US" sz="2000" b="1" dirty="0">
                <a:latin typeface="思源宋体 CN" panose="02020400000000000000" pitchFamily="18" charset="-122"/>
                <a:ea typeface="思源宋体 CN" panose="02020400000000000000" pitchFamily="18" charset="-122"/>
              </a:rPr>
              <a:t>实施安全发展战略。</a:t>
            </a:r>
            <a:endParaRPr lang="en-US" altLang="zh-CN" sz="2000" b="1" dirty="0">
              <a:latin typeface="思源宋体 CN" panose="02020400000000000000" pitchFamily="18" charset="-122"/>
              <a:ea typeface="思源宋体 CN" panose="02020400000000000000" pitchFamily="18" charset="-122"/>
            </a:endParaRPr>
          </a:p>
        </p:txBody>
      </p:sp>
      <p:sp>
        <p:nvSpPr>
          <p:cNvPr id="20" name="矩形 19"/>
          <p:cNvSpPr/>
          <p:nvPr/>
        </p:nvSpPr>
        <p:spPr>
          <a:xfrm>
            <a:off x="1560239" y="3336330"/>
            <a:ext cx="2908053" cy="2830903"/>
          </a:xfrm>
          <a:prstGeom prst="rect">
            <a:avLst/>
          </a:prstGeom>
        </p:spPr>
        <p:txBody>
          <a:bodyPr wrap="square">
            <a:spAutoFit/>
          </a:bodyPr>
          <a:lstStyle/>
          <a:p>
            <a:pPr marL="171450" indent="-171450">
              <a:lnSpc>
                <a:spcPct val="150000"/>
              </a:lnSpc>
              <a:buFont typeface="Wingdings" panose="05000000000000000000" pitchFamily="2" charset="2"/>
              <a:buChar char="Ø"/>
            </a:pPr>
            <a:r>
              <a:rPr lang="zh-CN" altLang="en-US" sz="1200" dirty="0">
                <a:latin typeface="思源宋体 CN" panose="02020400000000000000" pitchFamily="18" charset="-122"/>
                <a:ea typeface="思源宋体 CN" panose="02020400000000000000" pitchFamily="18" charset="-122"/>
              </a:rPr>
              <a:t>始终把人民群众的生命安全放在首位。</a:t>
            </a:r>
            <a:endParaRPr lang="en-US" altLang="zh-CN" sz="1200" dirty="0">
              <a:latin typeface="思源宋体 CN" panose="02020400000000000000" pitchFamily="18" charset="-122"/>
              <a:ea typeface="思源宋体 CN" panose="02020400000000000000" pitchFamily="18" charset="-122"/>
            </a:endParaRPr>
          </a:p>
          <a:p>
            <a:pPr marL="171450" indent="-171450">
              <a:lnSpc>
                <a:spcPct val="150000"/>
              </a:lnSpc>
              <a:buFont typeface="Wingdings" panose="05000000000000000000" pitchFamily="2" charset="2"/>
              <a:buChar char="Ø"/>
            </a:pPr>
            <a:r>
              <a:rPr lang="zh-CN" altLang="en-US" sz="1200" dirty="0">
                <a:latin typeface="思源宋体 CN" panose="02020400000000000000" pitchFamily="18" charset="-122"/>
                <a:ea typeface="思源宋体 CN" panose="02020400000000000000" pitchFamily="18" charset="-122"/>
              </a:rPr>
              <a:t>发展绝不能以牺牲人的生命为代价，这要作为一条不可逾越的红线。</a:t>
            </a:r>
            <a:endParaRPr lang="en-US" altLang="zh-CN" sz="1200" dirty="0">
              <a:latin typeface="思源宋体 CN" panose="02020400000000000000" pitchFamily="18" charset="-122"/>
              <a:ea typeface="思源宋体 CN" panose="02020400000000000000" pitchFamily="18" charset="-122"/>
            </a:endParaRPr>
          </a:p>
          <a:p>
            <a:pPr marL="171450" indent="-171450">
              <a:lnSpc>
                <a:spcPct val="150000"/>
              </a:lnSpc>
              <a:buFont typeface="Wingdings" panose="05000000000000000000" pitchFamily="2" charset="2"/>
              <a:buChar char="Ø"/>
            </a:pPr>
            <a:r>
              <a:rPr lang="zh-CN" altLang="en-US" sz="1200" dirty="0">
                <a:latin typeface="思源宋体 CN" panose="02020400000000000000" pitchFamily="18" charset="-122"/>
                <a:ea typeface="思源宋体 CN" panose="02020400000000000000" pitchFamily="18" charset="-122"/>
              </a:rPr>
              <a:t>大力实施安全发展战略，绝不要带血的</a:t>
            </a:r>
            <a:r>
              <a:rPr lang="en-US" altLang="zh-CN" sz="1200" dirty="0">
                <a:latin typeface="思源宋体 CN" panose="02020400000000000000" pitchFamily="18" charset="-122"/>
                <a:ea typeface="思源宋体 CN" panose="02020400000000000000" pitchFamily="18" charset="-122"/>
              </a:rPr>
              <a:t>GDP</a:t>
            </a:r>
            <a:r>
              <a:rPr lang="zh-CN" altLang="en-US" sz="1200" dirty="0">
                <a:latin typeface="思源宋体 CN" panose="02020400000000000000" pitchFamily="18" charset="-122"/>
                <a:ea typeface="思源宋体 CN" panose="02020400000000000000" pitchFamily="18" charset="-122"/>
              </a:rPr>
              <a:t>。</a:t>
            </a:r>
            <a:endParaRPr lang="en-US" altLang="zh-CN" sz="1200" dirty="0">
              <a:latin typeface="思源宋体 CN" panose="02020400000000000000" pitchFamily="18" charset="-122"/>
              <a:ea typeface="思源宋体 CN" panose="02020400000000000000" pitchFamily="18" charset="-122"/>
            </a:endParaRPr>
          </a:p>
          <a:p>
            <a:pPr marL="171450" indent="-171450">
              <a:lnSpc>
                <a:spcPct val="150000"/>
              </a:lnSpc>
              <a:buFont typeface="Wingdings" panose="05000000000000000000" pitchFamily="2" charset="2"/>
              <a:buChar char="Ø"/>
            </a:pPr>
            <a:r>
              <a:rPr lang="zh-CN" altLang="en-US" sz="1200" dirty="0">
                <a:latin typeface="思源宋体 CN" panose="02020400000000000000" pitchFamily="18" charset="-122"/>
                <a:ea typeface="思源宋体 CN" panose="02020400000000000000" pitchFamily="18" charset="-122"/>
              </a:rPr>
              <a:t>城镇发展规划以及开发区、工业园的规划、设计和建设，都要遵循“安全第一”方针，把安全生产与转方式、调结构、促发展紧密结合起来，从根本上提高安全发展水平。</a:t>
            </a:r>
            <a:endParaRPr lang="zh-CN" altLang="en-US" sz="1200" dirty="0">
              <a:latin typeface="思源宋体 CN" panose="02020400000000000000" pitchFamily="18" charset="-122"/>
              <a:ea typeface="思源宋体 CN" panose="02020400000000000000" pitchFamily="18" charset="-122"/>
            </a:endParaRPr>
          </a:p>
        </p:txBody>
      </p:sp>
      <p:sp>
        <p:nvSpPr>
          <p:cNvPr id="21" name="矩形 20"/>
          <p:cNvSpPr/>
          <p:nvPr/>
        </p:nvSpPr>
        <p:spPr>
          <a:xfrm>
            <a:off x="4721399" y="2505333"/>
            <a:ext cx="2236510" cy="799706"/>
          </a:xfrm>
          <a:prstGeom prst="rect">
            <a:avLst/>
          </a:prstGeom>
        </p:spPr>
        <p:txBody>
          <a:bodyPr wrap="none">
            <a:spAutoFit/>
          </a:bodyPr>
          <a:lstStyle/>
          <a:p>
            <a:pPr>
              <a:lnSpc>
                <a:spcPct val="120000"/>
              </a:lnSpc>
            </a:pPr>
            <a:r>
              <a:rPr lang="zh-CN" altLang="en-US" sz="2000" b="1" dirty="0">
                <a:latin typeface="思源宋体 CN" panose="02020400000000000000" pitchFamily="18" charset="-122"/>
                <a:ea typeface="思源宋体 CN" panose="02020400000000000000" pitchFamily="18" charset="-122"/>
              </a:rPr>
              <a:t>抓紧建立健全</a:t>
            </a:r>
            <a:endParaRPr lang="zh-CN" altLang="en-US" sz="2000" b="1" dirty="0">
              <a:latin typeface="思源宋体 CN" panose="02020400000000000000" pitchFamily="18" charset="-122"/>
              <a:ea typeface="思源宋体 CN" panose="02020400000000000000" pitchFamily="18" charset="-122"/>
            </a:endParaRPr>
          </a:p>
          <a:p>
            <a:pPr>
              <a:lnSpc>
                <a:spcPct val="120000"/>
              </a:lnSpc>
            </a:pPr>
            <a:r>
              <a:rPr lang="zh-CN" altLang="en-US" sz="2000" b="1" dirty="0">
                <a:latin typeface="思源宋体 CN" panose="02020400000000000000" pitchFamily="18" charset="-122"/>
                <a:ea typeface="思源宋体 CN" panose="02020400000000000000" pitchFamily="18" charset="-122"/>
              </a:rPr>
              <a:t>安全生产责任体系</a:t>
            </a:r>
            <a:endParaRPr lang="zh-CN" altLang="en-US" sz="2000" b="1" dirty="0">
              <a:latin typeface="思源宋体 CN" panose="02020400000000000000" pitchFamily="18" charset="-122"/>
              <a:ea typeface="思源宋体 CN" panose="02020400000000000000" pitchFamily="18" charset="-122"/>
            </a:endParaRPr>
          </a:p>
        </p:txBody>
      </p:sp>
      <p:sp>
        <p:nvSpPr>
          <p:cNvPr id="22" name="矩形 21"/>
          <p:cNvSpPr/>
          <p:nvPr/>
        </p:nvSpPr>
        <p:spPr>
          <a:xfrm>
            <a:off x="4693345" y="3336330"/>
            <a:ext cx="2908053" cy="2553904"/>
          </a:xfrm>
          <a:prstGeom prst="rect">
            <a:avLst/>
          </a:prstGeom>
        </p:spPr>
        <p:txBody>
          <a:bodyPr wrap="square">
            <a:spAutoFit/>
          </a:bodyPr>
          <a:lstStyle/>
          <a:p>
            <a:pPr marL="171450" indent="-171450">
              <a:lnSpc>
                <a:spcPct val="150000"/>
              </a:lnSpc>
              <a:buFont typeface="Wingdings" panose="05000000000000000000" pitchFamily="2" charset="2"/>
              <a:buChar char="Ø"/>
            </a:pPr>
            <a:r>
              <a:rPr lang="zh-CN" altLang="en-US" sz="1200" dirty="0">
                <a:latin typeface="思源宋体 CN" panose="02020400000000000000" pitchFamily="18" charset="-122"/>
                <a:ea typeface="思源宋体 CN" panose="02020400000000000000" pitchFamily="18" charset="-122"/>
              </a:rPr>
              <a:t>安全生产工作不仅政府要抓，党委也要抓。</a:t>
            </a:r>
            <a:endParaRPr lang="zh-CN" altLang="en-US" sz="1200" dirty="0">
              <a:latin typeface="思源宋体 CN" panose="02020400000000000000" pitchFamily="18" charset="-122"/>
              <a:ea typeface="思源宋体 CN" panose="02020400000000000000" pitchFamily="18" charset="-122"/>
            </a:endParaRPr>
          </a:p>
          <a:p>
            <a:pPr marL="171450" indent="-171450">
              <a:lnSpc>
                <a:spcPct val="150000"/>
              </a:lnSpc>
              <a:buFont typeface="Wingdings" panose="05000000000000000000" pitchFamily="2" charset="2"/>
              <a:buChar char="Ø"/>
            </a:pPr>
            <a:r>
              <a:rPr lang="zh-CN" altLang="en-US" sz="1200" dirty="0">
                <a:latin typeface="思源宋体 CN" panose="02020400000000000000" pitchFamily="18" charset="-122"/>
                <a:ea typeface="思源宋体 CN" panose="02020400000000000000" pitchFamily="18" charset="-122"/>
              </a:rPr>
              <a:t>党委要管大事，发展是大事，安全生产也是大事，没有安全发展就不能实现科学发展，要抓紧建立健全“党政同责、一岗双责、齐抓共管”的安全生产责任体系，切实做到管行业必须管安全、管业务必须管安全、管生产经营必须管安全。</a:t>
            </a:r>
            <a:endParaRPr lang="zh-CN" altLang="en-US" sz="1200" dirty="0">
              <a:latin typeface="思源宋体 CN" panose="02020400000000000000" pitchFamily="18" charset="-122"/>
              <a:ea typeface="思源宋体 CN" panose="02020400000000000000" pitchFamily="18" charset="-122"/>
            </a:endParaRPr>
          </a:p>
        </p:txBody>
      </p:sp>
      <p:sp>
        <p:nvSpPr>
          <p:cNvPr id="23" name="矩形 22"/>
          <p:cNvSpPr/>
          <p:nvPr/>
        </p:nvSpPr>
        <p:spPr>
          <a:xfrm>
            <a:off x="7854504" y="2505333"/>
            <a:ext cx="1723549" cy="799706"/>
          </a:xfrm>
          <a:prstGeom prst="rect">
            <a:avLst/>
          </a:prstGeom>
        </p:spPr>
        <p:txBody>
          <a:bodyPr wrap="none">
            <a:spAutoFit/>
          </a:bodyPr>
          <a:lstStyle/>
          <a:p>
            <a:pPr>
              <a:lnSpc>
                <a:spcPct val="120000"/>
              </a:lnSpc>
            </a:pPr>
            <a:r>
              <a:rPr lang="zh-CN" altLang="en-US" sz="2000" b="1" dirty="0">
                <a:latin typeface="思源宋体 CN" panose="02020400000000000000" pitchFamily="18" charset="-122"/>
                <a:ea typeface="思源宋体 CN" panose="02020400000000000000" pitchFamily="18" charset="-122"/>
              </a:rPr>
              <a:t>强化企业</a:t>
            </a:r>
            <a:endParaRPr lang="zh-CN" altLang="en-US" sz="2000" b="1" dirty="0">
              <a:latin typeface="思源宋体 CN" panose="02020400000000000000" pitchFamily="18" charset="-122"/>
              <a:ea typeface="思源宋体 CN" panose="02020400000000000000" pitchFamily="18" charset="-122"/>
            </a:endParaRPr>
          </a:p>
          <a:p>
            <a:pPr>
              <a:lnSpc>
                <a:spcPct val="120000"/>
              </a:lnSpc>
            </a:pPr>
            <a:r>
              <a:rPr lang="zh-CN" altLang="en-US" sz="2000" b="1" dirty="0">
                <a:latin typeface="思源宋体 CN" panose="02020400000000000000" pitchFamily="18" charset="-122"/>
                <a:ea typeface="思源宋体 CN" panose="02020400000000000000" pitchFamily="18" charset="-122"/>
              </a:rPr>
              <a:t>主体责任落实</a:t>
            </a:r>
            <a:endParaRPr lang="zh-CN" altLang="en-US" sz="2000" b="1" dirty="0">
              <a:latin typeface="思源宋体 CN" panose="02020400000000000000" pitchFamily="18" charset="-122"/>
              <a:ea typeface="思源宋体 CN" panose="02020400000000000000" pitchFamily="18" charset="-122"/>
            </a:endParaRPr>
          </a:p>
        </p:txBody>
      </p:sp>
      <p:sp>
        <p:nvSpPr>
          <p:cNvPr id="24" name="矩形 23"/>
          <p:cNvSpPr/>
          <p:nvPr/>
        </p:nvSpPr>
        <p:spPr>
          <a:xfrm>
            <a:off x="7826450" y="3336330"/>
            <a:ext cx="2908053" cy="2276905"/>
          </a:xfrm>
          <a:prstGeom prst="rect">
            <a:avLst/>
          </a:prstGeom>
        </p:spPr>
        <p:txBody>
          <a:bodyPr wrap="square">
            <a:spAutoFit/>
          </a:bodyPr>
          <a:lstStyle/>
          <a:p>
            <a:pPr marL="171450" indent="-171450">
              <a:lnSpc>
                <a:spcPct val="150000"/>
              </a:lnSpc>
              <a:buFont typeface="Wingdings" panose="05000000000000000000" pitchFamily="2" charset="2"/>
              <a:buChar char="Ø"/>
            </a:pPr>
            <a:r>
              <a:rPr lang="zh-CN" altLang="en-US" sz="1200" dirty="0">
                <a:latin typeface="思源宋体 CN" panose="02020400000000000000" pitchFamily="18" charset="-122"/>
                <a:ea typeface="思源宋体 CN" panose="02020400000000000000" pitchFamily="18" charset="-122"/>
              </a:rPr>
              <a:t>所有企业都必须认真履行安全生产主体责任。</a:t>
            </a:r>
            <a:endParaRPr lang="zh-CN" altLang="en-US" sz="1200" dirty="0">
              <a:latin typeface="思源宋体 CN" panose="02020400000000000000" pitchFamily="18" charset="-122"/>
              <a:ea typeface="思源宋体 CN" panose="02020400000000000000" pitchFamily="18" charset="-122"/>
            </a:endParaRPr>
          </a:p>
          <a:p>
            <a:pPr marL="171450" indent="-171450">
              <a:lnSpc>
                <a:spcPct val="150000"/>
              </a:lnSpc>
              <a:buFont typeface="Wingdings" panose="05000000000000000000" pitchFamily="2" charset="2"/>
              <a:buChar char="Ø"/>
            </a:pPr>
            <a:r>
              <a:rPr lang="zh-CN" altLang="en-US" sz="1200" dirty="0">
                <a:latin typeface="思源宋体 CN" panose="02020400000000000000" pitchFamily="18" charset="-122"/>
                <a:ea typeface="思源宋体 CN" panose="02020400000000000000" pitchFamily="18" charset="-122"/>
              </a:rPr>
              <a:t>善于发现问题，及时解决问题，采取有力措施，做到安全投入到位、安全培训到位、基础管理到位、应急救援到位。</a:t>
            </a:r>
            <a:endParaRPr lang="zh-CN" altLang="en-US" sz="1200" dirty="0">
              <a:latin typeface="思源宋体 CN" panose="02020400000000000000" pitchFamily="18" charset="-122"/>
              <a:ea typeface="思源宋体 CN" panose="02020400000000000000" pitchFamily="18" charset="-122"/>
            </a:endParaRPr>
          </a:p>
          <a:p>
            <a:pPr marL="171450" indent="-171450">
              <a:lnSpc>
                <a:spcPct val="150000"/>
              </a:lnSpc>
              <a:buFont typeface="Wingdings" panose="05000000000000000000" pitchFamily="2" charset="2"/>
              <a:buChar char="Ø"/>
            </a:pPr>
            <a:r>
              <a:rPr lang="zh-CN" altLang="en-US" sz="1200" dirty="0">
                <a:latin typeface="思源宋体 CN" panose="02020400000000000000" pitchFamily="18" charset="-122"/>
                <a:ea typeface="思源宋体 CN" panose="02020400000000000000" pitchFamily="18" charset="-122"/>
              </a:rPr>
              <a:t>特别是中央企业一定要提高管理水平，给全国企业做表率。</a:t>
            </a:r>
            <a:endParaRPr lang="zh-CN" altLang="en-US" sz="1200" dirty="0">
              <a:latin typeface="思源宋体 CN" panose="02020400000000000000" pitchFamily="18" charset="-122"/>
              <a:ea typeface="思源宋体 CN" panose="02020400000000000000" pitchFamily="18" charset="-122"/>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圆角矩形 2"/>
          <p:cNvSpPr/>
          <p:nvPr/>
        </p:nvSpPr>
        <p:spPr>
          <a:xfrm>
            <a:off x="1594300" y="2337981"/>
            <a:ext cx="2880000" cy="4045603"/>
          </a:xfrm>
          <a:prstGeom prst="roundRect">
            <a:avLst>
              <a:gd name="adj" fmla="val 3604"/>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思源宋体 CN" panose="02020400000000000000" pitchFamily="18" charset="-122"/>
            </a:endParaRPr>
          </a:p>
        </p:txBody>
      </p:sp>
      <p:sp>
        <p:nvSpPr>
          <p:cNvPr id="17" name="圆角矩形 32"/>
          <p:cNvSpPr/>
          <p:nvPr/>
        </p:nvSpPr>
        <p:spPr>
          <a:xfrm>
            <a:off x="4727406" y="2337981"/>
            <a:ext cx="2880000" cy="4045603"/>
          </a:xfrm>
          <a:prstGeom prst="roundRect">
            <a:avLst>
              <a:gd name="adj" fmla="val 3604"/>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思源宋体 CN" panose="02020400000000000000" pitchFamily="18" charset="-122"/>
            </a:endParaRPr>
          </a:p>
        </p:txBody>
      </p:sp>
      <p:sp>
        <p:nvSpPr>
          <p:cNvPr id="18" name="圆角矩形 35"/>
          <p:cNvSpPr/>
          <p:nvPr/>
        </p:nvSpPr>
        <p:spPr>
          <a:xfrm>
            <a:off x="7860511" y="2337981"/>
            <a:ext cx="2880000" cy="4045603"/>
          </a:xfrm>
          <a:prstGeom prst="roundRect">
            <a:avLst>
              <a:gd name="adj" fmla="val 3604"/>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思源宋体 CN" panose="02020400000000000000" pitchFamily="18" charset="-122"/>
            </a:endParaRPr>
          </a:p>
        </p:txBody>
      </p:sp>
      <p:sp>
        <p:nvSpPr>
          <p:cNvPr id="15" name="矩形 14"/>
          <p:cNvSpPr/>
          <p:nvPr/>
        </p:nvSpPr>
        <p:spPr>
          <a:xfrm>
            <a:off x="1590926" y="2474259"/>
            <a:ext cx="2236510" cy="799706"/>
          </a:xfrm>
          <a:prstGeom prst="rect">
            <a:avLst/>
          </a:prstGeom>
        </p:spPr>
        <p:txBody>
          <a:bodyPr wrap="none">
            <a:spAutoFit/>
          </a:bodyPr>
          <a:lstStyle/>
          <a:p>
            <a:pPr>
              <a:lnSpc>
                <a:spcPct val="120000"/>
              </a:lnSpc>
            </a:pPr>
            <a:r>
              <a:rPr lang="zh-CN" altLang="en-US" sz="2000" b="1" dirty="0">
                <a:latin typeface="思源宋体 CN" panose="02020400000000000000" pitchFamily="18" charset="-122"/>
                <a:ea typeface="思源宋体 CN" panose="02020400000000000000" pitchFamily="18" charset="-122"/>
              </a:rPr>
              <a:t>加快安全监管方面</a:t>
            </a:r>
            <a:endParaRPr lang="en-US" altLang="zh-CN" sz="2000" b="1" dirty="0">
              <a:latin typeface="思源宋体 CN" panose="02020400000000000000" pitchFamily="18" charset="-122"/>
              <a:ea typeface="思源宋体 CN" panose="02020400000000000000" pitchFamily="18" charset="-122"/>
            </a:endParaRPr>
          </a:p>
          <a:p>
            <a:pPr>
              <a:lnSpc>
                <a:spcPct val="120000"/>
              </a:lnSpc>
            </a:pPr>
            <a:r>
              <a:rPr lang="zh-CN" altLang="en-US" sz="2000" b="1" dirty="0">
                <a:latin typeface="思源宋体 CN" panose="02020400000000000000" pitchFamily="18" charset="-122"/>
                <a:ea typeface="思源宋体 CN" panose="02020400000000000000" pitchFamily="18" charset="-122"/>
              </a:rPr>
              <a:t>改革创新</a:t>
            </a:r>
            <a:endParaRPr lang="zh-CN" altLang="en-US" sz="2000" b="1" dirty="0">
              <a:latin typeface="思源宋体 CN" panose="02020400000000000000" pitchFamily="18" charset="-122"/>
              <a:ea typeface="思源宋体 CN" panose="02020400000000000000" pitchFamily="18" charset="-122"/>
            </a:endParaRPr>
          </a:p>
        </p:txBody>
      </p:sp>
      <p:sp>
        <p:nvSpPr>
          <p:cNvPr id="25" name="矩形 24"/>
          <p:cNvSpPr/>
          <p:nvPr/>
        </p:nvSpPr>
        <p:spPr>
          <a:xfrm>
            <a:off x="1566247" y="3413259"/>
            <a:ext cx="2908053" cy="2031325"/>
          </a:xfrm>
          <a:prstGeom prst="rect">
            <a:avLst/>
          </a:prstGeom>
        </p:spPr>
        <p:txBody>
          <a:bodyPr wrap="square">
            <a:spAutoFit/>
          </a:bodyPr>
          <a:lstStyle/>
          <a:p>
            <a:pPr marL="171450" indent="-171450">
              <a:lnSpc>
                <a:spcPct val="150000"/>
              </a:lnSpc>
              <a:buFont typeface="Wingdings" panose="05000000000000000000" pitchFamily="2" charset="2"/>
              <a:buChar char="Ø"/>
            </a:pPr>
            <a:r>
              <a:rPr lang="zh-CN" altLang="en-US" sz="1200" dirty="0">
                <a:latin typeface="思源宋体 CN" panose="02020400000000000000" pitchFamily="18" charset="-122"/>
                <a:ea typeface="思源宋体 CN" panose="02020400000000000000" pitchFamily="18" charset="-122"/>
              </a:rPr>
              <a:t>加强和改进安全监管工作</a:t>
            </a:r>
            <a:endParaRPr lang="en-US" altLang="zh-CN" sz="1200" dirty="0">
              <a:latin typeface="思源宋体 CN" panose="02020400000000000000" pitchFamily="18" charset="-122"/>
              <a:ea typeface="思源宋体 CN" panose="02020400000000000000" pitchFamily="18" charset="-122"/>
            </a:endParaRPr>
          </a:p>
          <a:p>
            <a:pPr marL="171450" indent="-171450">
              <a:lnSpc>
                <a:spcPct val="150000"/>
              </a:lnSpc>
              <a:buFont typeface="Wingdings" panose="05000000000000000000" pitchFamily="2" charset="2"/>
              <a:buChar char="Ø"/>
            </a:pPr>
            <a:r>
              <a:rPr lang="zh-CN" altLang="en-US" sz="1200" dirty="0">
                <a:latin typeface="思源宋体 CN" panose="02020400000000000000" pitchFamily="18" charset="-122"/>
                <a:ea typeface="思源宋体 CN" panose="02020400000000000000" pitchFamily="18" charset="-122"/>
              </a:rPr>
              <a:t>强化开发区、工业园区、港区等功能区监管</a:t>
            </a:r>
            <a:endParaRPr lang="en-US" altLang="zh-CN" sz="1200" dirty="0">
              <a:latin typeface="思源宋体 CN" panose="02020400000000000000" pitchFamily="18" charset="-122"/>
              <a:ea typeface="思源宋体 CN" panose="02020400000000000000" pitchFamily="18" charset="-122"/>
            </a:endParaRPr>
          </a:p>
          <a:p>
            <a:pPr marL="171450" indent="-171450">
              <a:lnSpc>
                <a:spcPct val="150000"/>
              </a:lnSpc>
              <a:buFont typeface="Wingdings" panose="05000000000000000000" pitchFamily="2" charset="2"/>
              <a:buChar char="Ø"/>
            </a:pPr>
            <a:r>
              <a:rPr lang="zh-CN" altLang="en-US" sz="1200" dirty="0">
                <a:latin typeface="思源宋体 CN" panose="02020400000000000000" pitchFamily="18" charset="-122"/>
                <a:ea typeface="思源宋体 CN" panose="02020400000000000000" pitchFamily="18" charset="-122"/>
              </a:rPr>
              <a:t>用法治思维和法治手段解决安全生产问题</a:t>
            </a:r>
            <a:endParaRPr lang="en-US" altLang="zh-CN" sz="1200" dirty="0">
              <a:latin typeface="思源宋体 CN" panose="02020400000000000000" pitchFamily="18" charset="-122"/>
              <a:ea typeface="思源宋体 CN" panose="02020400000000000000" pitchFamily="18" charset="-122"/>
            </a:endParaRPr>
          </a:p>
          <a:p>
            <a:pPr marL="171450" indent="-171450">
              <a:lnSpc>
                <a:spcPct val="150000"/>
              </a:lnSpc>
              <a:buFont typeface="Wingdings" panose="05000000000000000000" pitchFamily="2" charset="2"/>
              <a:buChar char="Ø"/>
            </a:pPr>
            <a:r>
              <a:rPr lang="zh-CN" altLang="en-US" sz="1200" dirty="0">
                <a:latin typeface="思源宋体 CN" panose="02020400000000000000" pitchFamily="18" charset="-122"/>
                <a:ea typeface="思源宋体 CN" panose="02020400000000000000" pitchFamily="18" charset="-122"/>
              </a:rPr>
              <a:t>加强安全监管执法，强化基层监管力量</a:t>
            </a:r>
            <a:endParaRPr lang="zh-CN" altLang="en-US" sz="1200" dirty="0">
              <a:latin typeface="思源宋体 CN" panose="02020400000000000000" pitchFamily="18" charset="-122"/>
              <a:ea typeface="思源宋体 CN" panose="02020400000000000000" pitchFamily="18" charset="-122"/>
            </a:endParaRPr>
          </a:p>
        </p:txBody>
      </p:sp>
      <p:sp>
        <p:nvSpPr>
          <p:cNvPr id="26" name="矩形 25"/>
          <p:cNvSpPr/>
          <p:nvPr/>
        </p:nvSpPr>
        <p:spPr>
          <a:xfrm>
            <a:off x="4768970" y="2561871"/>
            <a:ext cx="2236510" cy="430374"/>
          </a:xfrm>
          <a:prstGeom prst="rect">
            <a:avLst/>
          </a:prstGeom>
        </p:spPr>
        <p:txBody>
          <a:bodyPr wrap="none">
            <a:spAutoFit/>
          </a:bodyPr>
          <a:lstStyle/>
          <a:p>
            <a:pPr>
              <a:lnSpc>
                <a:spcPct val="120000"/>
              </a:lnSpc>
            </a:pPr>
            <a:r>
              <a:rPr lang="zh-CN" altLang="en-US" sz="2000" b="1" dirty="0">
                <a:latin typeface="思源宋体 CN" panose="02020400000000000000" pitchFamily="18" charset="-122"/>
                <a:ea typeface="思源宋体 CN" panose="02020400000000000000" pitchFamily="18" charset="-122"/>
              </a:rPr>
              <a:t>全面构建长效机制</a:t>
            </a:r>
            <a:endParaRPr lang="zh-CN" altLang="en-US" sz="2000" b="1" dirty="0">
              <a:latin typeface="思源宋体 CN" panose="02020400000000000000" pitchFamily="18" charset="-122"/>
              <a:ea typeface="思源宋体 CN" panose="02020400000000000000" pitchFamily="18" charset="-122"/>
            </a:endParaRPr>
          </a:p>
        </p:txBody>
      </p:sp>
      <p:sp>
        <p:nvSpPr>
          <p:cNvPr id="27" name="矩形 26"/>
          <p:cNvSpPr/>
          <p:nvPr/>
        </p:nvSpPr>
        <p:spPr>
          <a:xfrm>
            <a:off x="4768970" y="3413259"/>
            <a:ext cx="2653684" cy="2553904"/>
          </a:xfrm>
          <a:prstGeom prst="rect">
            <a:avLst/>
          </a:prstGeom>
        </p:spPr>
        <p:txBody>
          <a:bodyPr wrap="square">
            <a:spAutoFit/>
          </a:bodyPr>
          <a:lstStyle/>
          <a:p>
            <a:pPr marL="171450" indent="-171450">
              <a:lnSpc>
                <a:spcPct val="150000"/>
              </a:lnSpc>
              <a:buFont typeface="Wingdings" panose="05000000000000000000" pitchFamily="2" charset="2"/>
              <a:buChar char="Ø"/>
            </a:pPr>
            <a:r>
              <a:rPr lang="zh-CN" altLang="en-US" sz="1200" dirty="0">
                <a:latin typeface="思源宋体 CN" panose="02020400000000000000" pitchFamily="18" charset="-122"/>
                <a:ea typeface="思源宋体 CN" panose="02020400000000000000" pitchFamily="18" charset="-122"/>
              </a:rPr>
              <a:t>安全生产要坚持标本兼治、重在治本，建立长效机制，坚持“常、长”二字，经常、长期抓下去。</a:t>
            </a:r>
            <a:endParaRPr lang="zh-CN" altLang="en-US" sz="1200" dirty="0">
              <a:latin typeface="思源宋体 CN" panose="02020400000000000000" pitchFamily="18" charset="-122"/>
              <a:ea typeface="思源宋体 CN" panose="02020400000000000000" pitchFamily="18" charset="-122"/>
            </a:endParaRPr>
          </a:p>
          <a:p>
            <a:pPr marL="171450" indent="-171450">
              <a:lnSpc>
                <a:spcPct val="150000"/>
              </a:lnSpc>
              <a:buFont typeface="Wingdings" panose="05000000000000000000" pitchFamily="2" charset="2"/>
              <a:buChar char="Ø"/>
            </a:pPr>
            <a:r>
              <a:rPr lang="zh-CN" altLang="en-US" sz="1200" dirty="0">
                <a:latin typeface="思源宋体 CN" panose="02020400000000000000" pitchFamily="18" charset="-122"/>
                <a:ea typeface="思源宋体 CN" panose="02020400000000000000" pitchFamily="18" charset="-122"/>
              </a:rPr>
              <a:t>要做到警钟长鸣，用事故教训推动安全生产工作，做到“一厂出事故、万厂受教育，一地有隐患、全国受警示”。</a:t>
            </a:r>
            <a:endParaRPr lang="zh-CN" altLang="en-US" sz="1200" dirty="0">
              <a:latin typeface="思源宋体 CN" panose="02020400000000000000" pitchFamily="18" charset="-122"/>
              <a:ea typeface="思源宋体 CN" panose="02020400000000000000" pitchFamily="18" charset="-122"/>
            </a:endParaRPr>
          </a:p>
          <a:p>
            <a:pPr marL="171450" indent="-171450">
              <a:lnSpc>
                <a:spcPct val="150000"/>
              </a:lnSpc>
              <a:buFont typeface="Wingdings" panose="05000000000000000000" pitchFamily="2" charset="2"/>
              <a:buChar char="Ø"/>
            </a:pPr>
            <a:r>
              <a:rPr lang="zh-CN" altLang="en-US" sz="1200" dirty="0">
                <a:latin typeface="思源宋体 CN" panose="02020400000000000000" pitchFamily="18" charset="-122"/>
                <a:ea typeface="思源宋体 CN" panose="02020400000000000000" pitchFamily="18" charset="-122"/>
              </a:rPr>
              <a:t>要建立隐患排查治理、风险预防预控体系，做到防患未然。</a:t>
            </a:r>
            <a:endParaRPr lang="zh-CN" altLang="en-US" sz="1200" dirty="0">
              <a:latin typeface="思源宋体 CN" panose="02020400000000000000" pitchFamily="18" charset="-122"/>
              <a:ea typeface="思源宋体 CN" panose="02020400000000000000" pitchFamily="18" charset="-122"/>
            </a:endParaRPr>
          </a:p>
        </p:txBody>
      </p:sp>
      <p:sp>
        <p:nvSpPr>
          <p:cNvPr id="28" name="矩形 27"/>
          <p:cNvSpPr/>
          <p:nvPr/>
        </p:nvSpPr>
        <p:spPr>
          <a:xfrm>
            <a:off x="7860512" y="2582262"/>
            <a:ext cx="2492990" cy="430374"/>
          </a:xfrm>
          <a:prstGeom prst="rect">
            <a:avLst/>
          </a:prstGeom>
        </p:spPr>
        <p:txBody>
          <a:bodyPr wrap="none">
            <a:spAutoFit/>
          </a:bodyPr>
          <a:lstStyle/>
          <a:p>
            <a:pPr>
              <a:lnSpc>
                <a:spcPct val="120000"/>
              </a:lnSpc>
            </a:pPr>
            <a:r>
              <a:rPr lang="zh-CN" altLang="en-US" sz="2000" b="1" dirty="0">
                <a:latin typeface="思源宋体 CN" panose="02020400000000000000" pitchFamily="18" charset="-122"/>
                <a:ea typeface="思源宋体 CN" panose="02020400000000000000" pitchFamily="18" charset="-122"/>
              </a:rPr>
              <a:t>领导干部要敢于担当</a:t>
            </a:r>
            <a:endParaRPr lang="zh-CN" altLang="en-US" sz="2000" b="1" dirty="0">
              <a:latin typeface="思源宋体 CN" panose="02020400000000000000" pitchFamily="18" charset="-122"/>
              <a:ea typeface="思源宋体 CN" panose="02020400000000000000" pitchFamily="18" charset="-122"/>
            </a:endParaRPr>
          </a:p>
        </p:txBody>
      </p:sp>
      <p:sp>
        <p:nvSpPr>
          <p:cNvPr id="29" name="矩形 28"/>
          <p:cNvSpPr/>
          <p:nvPr/>
        </p:nvSpPr>
        <p:spPr>
          <a:xfrm>
            <a:off x="7860510" y="3413259"/>
            <a:ext cx="2638353" cy="1999906"/>
          </a:xfrm>
          <a:prstGeom prst="rect">
            <a:avLst/>
          </a:prstGeom>
        </p:spPr>
        <p:txBody>
          <a:bodyPr wrap="square">
            <a:spAutoFit/>
          </a:bodyPr>
          <a:lstStyle/>
          <a:p>
            <a:pPr marL="171450" indent="-171450">
              <a:lnSpc>
                <a:spcPct val="150000"/>
              </a:lnSpc>
              <a:buFont typeface="Wingdings" panose="05000000000000000000" pitchFamily="2" charset="2"/>
              <a:buChar char="Ø"/>
            </a:pPr>
            <a:r>
              <a:rPr lang="zh-CN" altLang="en-US" sz="1200" dirty="0">
                <a:latin typeface="思源宋体 CN" panose="02020400000000000000" pitchFamily="18" charset="-122"/>
                <a:ea typeface="思源宋体 CN" panose="02020400000000000000" pitchFamily="18" charset="-122"/>
              </a:rPr>
              <a:t>安全生产责任重于泰山。</a:t>
            </a:r>
            <a:endParaRPr lang="zh-CN" altLang="en-US" sz="1200" dirty="0">
              <a:latin typeface="思源宋体 CN" panose="02020400000000000000" pitchFamily="18" charset="-122"/>
              <a:ea typeface="思源宋体 CN" panose="02020400000000000000" pitchFamily="18" charset="-122"/>
            </a:endParaRPr>
          </a:p>
          <a:p>
            <a:pPr marL="171450" indent="-171450">
              <a:lnSpc>
                <a:spcPct val="150000"/>
              </a:lnSpc>
              <a:buFont typeface="Wingdings" panose="05000000000000000000" pitchFamily="2" charset="2"/>
              <a:buChar char="Ø"/>
            </a:pPr>
            <a:r>
              <a:rPr lang="zh-CN" altLang="en-US" sz="1200" dirty="0">
                <a:latin typeface="思源宋体 CN" panose="02020400000000000000" pitchFamily="18" charset="-122"/>
                <a:ea typeface="思源宋体 CN" panose="02020400000000000000" pitchFamily="18" charset="-122"/>
              </a:rPr>
              <a:t>领导干部不要幻想当太平官，要居安思危，临事而惧，有睡不着觉、半夜惊醒的压力。坚持命字在心、严字当头，敢抓敢管、敢于负责，不可有丝毫懈怠、半点疏忽。</a:t>
            </a:r>
            <a:endParaRPr lang="zh-CN" altLang="en-US" sz="1200" dirty="0">
              <a:latin typeface="思源宋体 CN" panose="02020400000000000000" pitchFamily="18" charset="-122"/>
              <a:ea typeface="思源宋体 CN" panose="02020400000000000000" pitchFamily="18" charset="-122"/>
            </a:endParaRPr>
          </a:p>
        </p:txBody>
      </p:sp>
      <p:sp>
        <p:nvSpPr>
          <p:cNvPr id="13" name="矩形 12"/>
          <p:cNvSpPr/>
          <p:nvPr/>
        </p:nvSpPr>
        <p:spPr>
          <a:xfrm>
            <a:off x="655728" y="1554313"/>
            <a:ext cx="11138053" cy="584775"/>
          </a:xfrm>
          <a:prstGeom prst="rect">
            <a:avLst/>
          </a:prstGeom>
        </p:spPr>
        <p:txBody>
          <a:bodyPr wrap="square">
            <a:spAutoFit/>
          </a:bodyPr>
          <a:lstStyle/>
          <a:p>
            <a:r>
              <a:rPr lang="zh-CN" altLang="en-US" sz="3200" b="1" dirty="0">
                <a:ea typeface="思源宋体 CN" panose="02020400000000000000" pitchFamily="18" charset="-122"/>
              </a:rPr>
              <a:t>习近平总书记关于安全生产重要论述的六大要点</a:t>
            </a:r>
            <a:endParaRPr lang="zh-CN" altLang="en-US" sz="3200" dirty="0">
              <a:latin typeface="思源宋体 CN" panose="02020400000000000000" pitchFamily="18" charset="-122"/>
              <a:ea typeface="思源宋体 CN" panose="02020400000000000000" pitchFamily="18" charset="-122"/>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543150" y="1094789"/>
            <a:ext cx="9199084" cy="584775"/>
          </a:xfrm>
          <a:prstGeom prst="rect">
            <a:avLst/>
          </a:prstGeom>
        </p:spPr>
        <p:txBody>
          <a:bodyPr wrap="square">
            <a:spAutoFit/>
          </a:bodyPr>
          <a:lstStyle/>
          <a:p>
            <a:r>
              <a:rPr lang="zh-CN" altLang="en-US" sz="3200" b="1" dirty="0">
                <a:ea typeface="思源宋体 CN" panose="02020400000000000000" pitchFamily="18" charset="-122"/>
              </a:rPr>
              <a:t>习近平总书记关于安全生产重要论述的十句硬话</a:t>
            </a:r>
            <a:endParaRPr lang="zh-CN" altLang="en-US" sz="3200" dirty="0">
              <a:latin typeface="思源宋体 CN" panose="02020400000000000000" pitchFamily="18" charset="-122"/>
              <a:ea typeface="思源宋体 CN" panose="02020400000000000000" pitchFamily="18" charset="-122"/>
            </a:endParaRPr>
          </a:p>
        </p:txBody>
      </p:sp>
      <p:sp>
        <p:nvSpPr>
          <p:cNvPr id="11" name="文本框 27"/>
          <p:cNvSpPr txBox="1"/>
          <p:nvPr/>
        </p:nvSpPr>
        <p:spPr>
          <a:xfrm>
            <a:off x="207484" y="1657650"/>
            <a:ext cx="11777031" cy="4780281"/>
          </a:xfrm>
          <a:prstGeom prst="rect">
            <a:avLst/>
          </a:prstGeom>
          <a:noFill/>
          <a:ln w="6350">
            <a:noFill/>
          </a:ln>
        </p:spPr>
        <p:style>
          <a:lnRef idx="0">
            <a:schemeClr val="accent1"/>
          </a:lnRef>
          <a:fillRef idx="0">
            <a:schemeClr val="accent1"/>
          </a:fillRef>
          <a:effectRef idx="0">
            <a:schemeClr val="accent1"/>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noAutofit/>
          </a:bodyPr>
          <a:lstStyle/>
          <a:p>
            <a:pPr>
              <a:lnSpc>
                <a:spcPts val="3500"/>
              </a:lnSpc>
            </a:pPr>
            <a:r>
              <a:rPr lang="en-US" altLang="zh-CN" b="1" kern="100" dirty="0">
                <a:solidFill>
                  <a:schemeClr val="tx1"/>
                </a:solidFill>
                <a:latin typeface="思源宋体 CN" panose="02020400000000000000" pitchFamily="18" charset="-122"/>
                <a:ea typeface="思源宋体 CN" panose="02020400000000000000" pitchFamily="18" charset="-122"/>
                <a:cs typeface="微软雅黑" panose="020B0503020204020204" pitchFamily="34" charset="-122"/>
                <a:sym typeface="Times New Roman" panose="02020603050405020304"/>
              </a:rPr>
              <a:t>（</a:t>
            </a:r>
            <a:r>
              <a:rPr lang="en-US" altLang="zh-CN" b="1" kern="100" dirty="0" err="1">
                <a:solidFill>
                  <a:schemeClr val="tx1"/>
                </a:solidFill>
                <a:latin typeface="思源宋体 CN" panose="02020400000000000000" pitchFamily="18" charset="-122"/>
                <a:ea typeface="思源宋体 CN" panose="02020400000000000000" pitchFamily="18" charset="-122"/>
                <a:cs typeface="微软雅黑" panose="020B0503020204020204" pitchFamily="34" charset="-122"/>
                <a:sym typeface="Times New Roman" panose="02020603050405020304"/>
              </a:rPr>
              <a:t>一）</a:t>
            </a:r>
            <a:r>
              <a:rPr lang="en-US" altLang="zh-CN" b="1" kern="100" dirty="0" err="1">
                <a:solidFill>
                  <a:srgbClr val="C00000"/>
                </a:solidFill>
                <a:latin typeface="思源宋体 CN" panose="02020400000000000000" pitchFamily="18" charset="-122"/>
                <a:ea typeface="思源宋体 CN" panose="02020400000000000000" pitchFamily="18" charset="-122"/>
                <a:cs typeface="微软雅黑" panose="020B0503020204020204" pitchFamily="34" charset="-122"/>
                <a:sym typeface="Times New Roman" panose="02020603050405020304"/>
              </a:rPr>
              <a:t>人命关天，发展决不能以牺牲人的生命为代价。</a:t>
            </a:r>
            <a:r>
              <a:rPr lang="en-US" altLang="zh-CN" kern="100" dirty="0" err="1">
                <a:solidFill>
                  <a:schemeClr val="tx1">
                    <a:lumMod val="75000"/>
                    <a:lumOff val="25000"/>
                  </a:schemeClr>
                </a:solidFill>
                <a:latin typeface="思源宋体 CN" panose="02020400000000000000" pitchFamily="18" charset="-122"/>
                <a:ea typeface="思源宋体 CN" panose="02020400000000000000" pitchFamily="18" charset="-122"/>
                <a:cs typeface="微软雅黑" panose="020B0503020204020204" pitchFamily="34" charset="-122"/>
                <a:sym typeface="Times New Roman" panose="02020603050405020304"/>
              </a:rPr>
              <a:t>这必须作为一条不可逾越的红线</a:t>
            </a:r>
            <a:r>
              <a:rPr lang="en-US" altLang="zh-CN" kern="100" dirty="0">
                <a:solidFill>
                  <a:schemeClr val="tx1">
                    <a:lumMod val="75000"/>
                    <a:lumOff val="25000"/>
                  </a:schemeClr>
                </a:solidFill>
                <a:latin typeface="思源宋体 CN" panose="02020400000000000000" pitchFamily="18" charset="-122"/>
                <a:ea typeface="思源宋体 CN" panose="02020400000000000000" pitchFamily="18" charset="-122"/>
                <a:cs typeface="微软雅黑" panose="020B0503020204020204" pitchFamily="34" charset="-122"/>
                <a:sym typeface="Times New Roman" panose="02020603050405020304"/>
              </a:rPr>
              <a:t>。</a:t>
            </a:r>
            <a:endParaRPr lang="en-US" altLang="zh-CN" kern="100" dirty="0">
              <a:solidFill>
                <a:schemeClr val="tx1">
                  <a:lumMod val="75000"/>
                  <a:lumOff val="25000"/>
                </a:schemeClr>
              </a:solidFill>
              <a:latin typeface="思源宋体 CN" panose="02020400000000000000" pitchFamily="18" charset="-122"/>
              <a:ea typeface="思源宋体 CN" panose="02020400000000000000" pitchFamily="18" charset="-122"/>
              <a:cs typeface="微软雅黑" panose="020B0503020204020204" pitchFamily="34" charset="-122"/>
              <a:sym typeface="Times New Roman" panose="02020603050405020304"/>
            </a:endParaRPr>
          </a:p>
          <a:p>
            <a:pPr>
              <a:lnSpc>
                <a:spcPts val="3500"/>
              </a:lnSpc>
            </a:pPr>
            <a:r>
              <a:rPr lang="zh-CN" altLang="en-US" b="1" kern="100" dirty="0">
                <a:solidFill>
                  <a:schemeClr val="tx1">
                    <a:lumMod val="75000"/>
                    <a:lumOff val="25000"/>
                  </a:schemeClr>
                </a:solidFill>
                <a:latin typeface="思源宋体 CN" panose="02020400000000000000" pitchFamily="18" charset="-122"/>
                <a:ea typeface="思源宋体 CN" panose="02020400000000000000" pitchFamily="18" charset="-122"/>
                <a:cs typeface="微软雅黑" panose="020B0503020204020204" pitchFamily="34" charset="-122"/>
                <a:sym typeface="Times New Roman" panose="02020603050405020304"/>
              </a:rPr>
              <a:t>（二）</a:t>
            </a:r>
            <a:r>
              <a:rPr lang="zh-CN" altLang="en-US" kern="100" dirty="0">
                <a:solidFill>
                  <a:schemeClr val="tx1">
                    <a:lumMod val="75000"/>
                    <a:lumOff val="25000"/>
                  </a:schemeClr>
                </a:solidFill>
                <a:latin typeface="思源宋体 CN" panose="02020400000000000000" pitchFamily="18" charset="-122"/>
                <a:ea typeface="思源宋体 CN" panose="02020400000000000000" pitchFamily="18" charset="-122"/>
                <a:cs typeface="微软雅黑" panose="020B0503020204020204" pitchFamily="34" charset="-122"/>
                <a:sym typeface="Times New Roman" panose="02020603050405020304"/>
              </a:rPr>
              <a:t>落实安全生产责任制，要落实行业主管部门直接监管、安全监管部门综合监管、地方政府属地监管，</a:t>
            </a:r>
            <a:r>
              <a:rPr lang="zh-CN" altLang="en-US" b="1" kern="100" dirty="0">
                <a:solidFill>
                  <a:srgbClr val="C00000"/>
                </a:solidFill>
                <a:latin typeface="思源宋体 CN" panose="02020400000000000000" pitchFamily="18" charset="-122"/>
                <a:ea typeface="思源宋体 CN" panose="02020400000000000000" pitchFamily="18" charset="-122"/>
                <a:cs typeface="微软雅黑" panose="020B0503020204020204" pitchFamily="34" charset="-122"/>
                <a:sym typeface="Times New Roman" panose="02020603050405020304"/>
              </a:rPr>
              <a:t>坚持管行业必须管安全，而且要党政同责、一岗双责、齐抓共管。</a:t>
            </a:r>
            <a:endParaRPr lang="en-US" altLang="zh-CN" b="1" kern="100" dirty="0">
              <a:solidFill>
                <a:srgbClr val="C00000"/>
              </a:solidFill>
              <a:latin typeface="思源宋体 CN" panose="02020400000000000000" pitchFamily="18" charset="-122"/>
              <a:ea typeface="思源宋体 CN" panose="02020400000000000000" pitchFamily="18" charset="-122"/>
              <a:cs typeface="微软雅黑" panose="020B0503020204020204" pitchFamily="34" charset="-122"/>
              <a:sym typeface="Times New Roman" panose="02020603050405020304"/>
            </a:endParaRPr>
          </a:p>
          <a:p>
            <a:pPr>
              <a:lnSpc>
                <a:spcPts val="3500"/>
              </a:lnSpc>
            </a:pPr>
            <a:r>
              <a:rPr lang="en-US" altLang="zh-CN" b="1" kern="100" dirty="0">
                <a:solidFill>
                  <a:schemeClr val="tx1"/>
                </a:solidFill>
                <a:latin typeface="思源宋体 CN" panose="02020400000000000000" pitchFamily="18" charset="-122"/>
                <a:ea typeface="思源宋体 CN" panose="02020400000000000000" pitchFamily="18" charset="-122"/>
                <a:cs typeface="微软雅黑" panose="020B0503020204020204" pitchFamily="34" charset="-122"/>
                <a:sym typeface="Times New Roman" panose="02020603050405020304"/>
              </a:rPr>
              <a:t>（三）</a:t>
            </a:r>
            <a:r>
              <a:rPr lang="en-US" altLang="zh-CN" b="1" kern="100" dirty="0">
                <a:solidFill>
                  <a:srgbClr val="C00000"/>
                </a:solidFill>
                <a:latin typeface="思源宋体 CN" panose="02020400000000000000" pitchFamily="18" charset="-122"/>
                <a:ea typeface="思源宋体 CN" panose="02020400000000000000" pitchFamily="18" charset="-122"/>
                <a:cs typeface="微软雅黑" panose="020B0503020204020204" pitchFamily="34" charset="-122"/>
                <a:sym typeface="Times New Roman" panose="02020603050405020304"/>
              </a:rPr>
              <a:t>当干部不要当的那么潇洒</a:t>
            </a:r>
            <a:r>
              <a:rPr lang="en-US" altLang="zh-CN" kern="100" dirty="0">
                <a:solidFill>
                  <a:schemeClr val="tx1"/>
                </a:solidFill>
                <a:latin typeface="思源宋体 CN" panose="02020400000000000000" pitchFamily="18" charset="-122"/>
                <a:ea typeface="思源宋体 CN" panose="02020400000000000000" pitchFamily="18" charset="-122"/>
                <a:cs typeface="微软雅黑" panose="020B0503020204020204" pitchFamily="34" charset="-122"/>
                <a:sym typeface="Times New Roman" panose="02020603050405020304"/>
              </a:rPr>
              <a:t>，要经常临事而惧，这是一种负责任的态度。</a:t>
            </a:r>
            <a:r>
              <a:rPr lang="en-US" altLang="zh-CN" kern="100" dirty="0">
                <a:latin typeface="思源宋体 CN" panose="02020400000000000000" pitchFamily="18" charset="-122"/>
                <a:ea typeface="思源宋体 CN" panose="02020400000000000000" pitchFamily="18" charset="-122"/>
                <a:cs typeface="微软雅黑" panose="020B0503020204020204" pitchFamily="34" charset="-122"/>
                <a:sym typeface="Times New Roman" panose="02020603050405020304"/>
              </a:rPr>
              <a:t>要经常有睡不着觉、半夜惊醒的情况，</a:t>
            </a:r>
            <a:r>
              <a:rPr lang="en-US" altLang="zh-CN" b="1" kern="100" dirty="0">
                <a:solidFill>
                  <a:srgbClr val="C00000"/>
                </a:solidFill>
                <a:latin typeface="思源宋体 CN" panose="02020400000000000000" pitchFamily="18" charset="-122"/>
                <a:ea typeface="思源宋体 CN" panose="02020400000000000000" pitchFamily="18" charset="-122"/>
                <a:cs typeface="微软雅黑" panose="020B0503020204020204" pitchFamily="34" charset="-122"/>
                <a:sym typeface="Times New Roman" panose="02020603050405020304"/>
              </a:rPr>
              <a:t>当官当的太潇洒，准要出事</a:t>
            </a:r>
            <a:r>
              <a:rPr lang="en-US" altLang="zh-CN" kern="100" dirty="0">
                <a:latin typeface="思源宋体 CN" panose="02020400000000000000" pitchFamily="18" charset="-122"/>
                <a:ea typeface="思源宋体 CN" panose="02020400000000000000" pitchFamily="18" charset="-122"/>
                <a:cs typeface="微软雅黑" panose="020B0503020204020204" pitchFamily="34" charset="-122"/>
                <a:sym typeface="Times New Roman" panose="02020603050405020304"/>
              </a:rPr>
              <a:t>。</a:t>
            </a:r>
            <a:endParaRPr lang="en-US" altLang="zh-CN" kern="100" dirty="0">
              <a:latin typeface="思源宋体 CN" panose="02020400000000000000" pitchFamily="18" charset="-122"/>
              <a:ea typeface="思源宋体 CN" panose="02020400000000000000" pitchFamily="18" charset="-122"/>
              <a:cs typeface="微软雅黑" panose="020B0503020204020204" pitchFamily="34" charset="-122"/>
              <a:sym typeface="Times New Roman" panose="02020603050405020304"/>
            </a:endParaRPr>
          </a:p>
          <a:p>
            <a:pPr>
              <a:lnSpc>
                <a:spcPts val="3500"/>
              </a:lnSpc>
            </a:pPr>
            <a:r>
              <a:rPr lang="zh-CN" altLang="en-US" b="1" kern="100" dirty="0">
                <a:latin typeface="思源宋体 CN" panose="02020400000000000000" pitchFamily="18" charset="-122"/>
                <a:ea typeface="思源宋体 CN" panose="02020400000000000000" pitchFamily="18" charset="-122"/>
                <a:cs typeface="微软雅黑" panose="020B0503020204020204" pitchFamily="34" charset="-122"/>
                <a:sym typeface="Times New Roman" panose="02020603050405020304"/>
              </a:rPr>
              <a:t>（四）</a:t>
            </a:r>
            <a:r>
              <a:rPr lang="zh-CN" altLang="en-US" b="1" kern="100" dirty="0">
                <a:solidFill>
                  <a:srgbClr val="C00000"/>
                </a:solidFill>
                <a:latin typeface="思源宋体 CN" panose="02020400000000000000" pitchFamily="18" charset="-122"/>
                <a:ea typeface="思源宋体 CN" panose="02020400000000000000" pitchFamily="18" charset="-122"/>
                <a:cs typeface="微软雅黑" panose="020B0503020204020204" pitchFamily="34" charset="-122"/>
                <a:sym typeface="Times New Roman" panose="02020603050405020304"/>
              </a:rPr>
              <a:t>对责任单位和责任人要打到疼处、痛处，</a:t>
            </a:r>
            <a:r>
              <a:rPr lang="zh-CN" altLang="en-US" kern="100" dirty="0">
                <a:latin typeface="思源宋体 CN" panose="02020400000000000000" pitchFamily="18" charset="-122"/>
                <a:ea typeface="思源宋体 CN" panose="02020400000000000000" pitchFamily="18" charset="-122"/>
                <a:cs typeface="微软雅黑" panose="020B0503020204020204" pitchFamily="34" charset="-122"/>
                <a:sym typeface="Times New Roman" panose="02020603050405020304"/>
              </a:rPr>
              <a:t>让他们真正痛定思痛、痛改前非，有效防止悲剧重演。造成重大损失，如果责任人照样拿高薪，拿高额奖金，还分红，那是不合理的。</a:t>
            </a:r>
            <a:endParaRPr lang="zh-CN" altLang="en-US" kern="100" dirty="0">
              <a:latin typeface="思源宋体 CN" panose="02020400000000000000" pitchFamily="18" charset="-122"/>
              <a:ea typeface="思源宋体 CN" panose="02020400000000000000" pitchFamily="18" charset="-122"/>
              <a:cs typeface="微软雅黑" panose="020B0503020204020204" pitchFamily="34" charset="-122"/>
              <a:sym typeface="Times New Roman" panose="02020603050405020304"/>
            </a:endParaRPr>
          </a:p>
          <a:p>
            <a:pPr>
              <a:lnSpc>
                <a:spcPts val="3500"/>
              </a:lnSpc>
            </a:pPr>
            <a:r>
              <a:rPr lang="zh-CN" altLang="en-US" b="1" kern="100" dirty="0">
                <a:latin typeface="思源宋体 CN" panose="02020400000000000000" pitchFamily="18" charset="-122"/>
                <a:ea typeface="思源宋体 CN" panose="02020400000000000000" pitchFamily="18" charset="-122"/>
                <a:cs typeface="微软雅黑" panose="020B0503020204020204" pitchFamily="34" charset="-122"/>
                <a:sym typeface="Times New Roman" panose="02020603050405020304"/>
              </a:rPr>
              <a:t>（五）</a:t>
            </a:r>
            <a:r>
              <a:rPr lang="zh-CN" altLang="en-US" b="1" kern="100" dirty="0">
                <a:solidFill>
                  <a:srgbClr val="C00000"/>
                </a:solidFill>
                <a:latin typeface="思源宋体 CN" panose="02020400000000000000" pitchFamily="18" charset="-122"/>
                <a:ea typeface="思源宋体 CN" panose="02020400000000000000" pitchFamily="18" charset="-122"/>
                <a:cs typeface="微软雅黑" panose="020B0503020204020204" pitchFamily="34" charset="-122"/>
                <a:sym typeface="Times New Roman" panose="02020603050405020304"/>
              </a:rPr>
              <a:t>安全生产必须警钟长鸣、常抓不懈、丝毫放松不得</a:t>
            </a:r>
            <a:r>
              <a:rPr lang="zh-CN" altLang="en-US" kern="100" dirty="0">
                <a:latin typeface="思源宋体 CN" panose="02020400000000000000" pitchFamily="18" charset="-122"/>
                <a:ea typeface="思源宋体 CN" panose="02020400000000000000" pitchFamily="18" charset="-122"/>
                <a:cs typeface="微软雅黑" panose="020B0503020204020204" pitchFamily="34" charset="-122"/>
                <a:sym typeface="Times New Roman" panose="02020603050405020304"/>
              </a:rPr>
              <a:t>，否则就会给国家和人民带来不可挽回的损失。</a:t>
            </a:r>
            <a:endParaRPr lang="zh-CN" altLang="en-US" kern="100" dirty="0">
              <a:latin typeface="思源宋体 CN" panose="02020400000000000000" pitchFamily="18" charset="-122"/>
              <a:ea typeface="思源宋体 CN" panose="02020400000000000000" pitchFamily="18" charset="-122"/>
              <a:cs typeface="微软雅黑" panose="020B0503020204020204" pitchFamily="34" charset="-122"/>
              <a:sym typeface="Times New Roman" panose="02020603050405020304"/>
            </a:endParaRPr>
          </a:p>
          <a:p>
            <a:pPr>
              <a:lnSpc>
                <a:spcPts val="3500"/>
              </a:lnSpc>
            </a:pPr>
            <a:r>
              <a:rPr lang="zh-CN" altLang="en-US" b="1" kern="100" dirty="0">
                <a:latin typeface="思源宋体 CN" panose="02020400000000000000" pitchFamily="18" charset="-122"/>
                <a:ea typeface="思源宋体 CN" panose="02020400000000000000" pitchFamily="18" charset="-122"/>
                <a:cs typeface="微软雅黑" panose="020B0503020204020204" pitchFamily="34" charset="-122"/>
                <a:sym typeface="Times New Roman" panose="02020603050405020304"/>
              </a:rPr>
              <a:t>（六）</a:t>
            </a:r>
            <a:r>
              <a:rPr lang="zh-CN" altLang="en-US" kern="100" dirty="0">
                <a:latin typeface="思源宋体 CN" panose="02020400000000000000" pitchFamily="18" charset="-122"/>
                <a:ea typeface="思源宋体 CN" panose="02020400000000000000" pitchFamily="18" charset="-122"/>
                <a:cs typeface="微软雅黑" panose="020B0503020204020204" pitchFamily="34" charset="-122"/>
                <a:sym typeface="Times New Roman" panose="02020603050405020304"/>
              </a:rPr>
              <a:t>必须建立健全安全生产责任体系，强化企业主体责任，</a:t>
            </a:r>
            <a:r>
              <a:rPr lang="zh-CN" altLang="en-US" b="1" kern="100" dirty="0">
                <a:solidFill>
                  <a:srgbClr val="C00000"/>
                </a:solidFill>
                <a:latin typeface="思源宋体 CN" panose="02020400000000000000" pitchFamily="18" charset="-122"/>
                <a:ea typeface="思源宋体 CN" panose="02020400000000000000" pitchFamily="18" charset="-122"/>
                <a:cs typeface="微软雅黑" panose="020B0503020204020204" pitchFamily="34" charset="-122"/>
                <a:sym typeface="Times New Roman" panose="02020603050405020304"/>
              </a:rPr>
              <a:t>深化安全生产大检查，认真汲取教训，注重举一反三</a:t>
            </a:r>
            <a:r>
              <a:rPr lang="zh-CN" altLang="en-US" kern="100" dirty="0">
                <a:latin typeface="思源宋体 CN" panose="02020400000000000000" pitchFamily="18" charset="-122"/>
                <a:ea typeface="思源宋体 CN" panose="02020400000000000000" pitchFamily="18" charset="-122"/>
                <a:cs typeface="微软雅黑" panose="020B0503020204020204" pitchFamily="34" charset="-122"/>
                <a:sym typeface="Times New Roman" panose="02020603050405020304"/>
              </a:rPr>
              <a:t>，全面加强安全生产工作。</a:t>
            </a:r>
            <a:endParaRPr lang="en-US" altLang="zh-CN" kern="100" dirty="0">
              <a:latin typeface="思源宋体 CN" panose="02020400000000000000" pitchFamily="18" charset="-122"/>
              <a:ea typeface="思源宋体 CN" panose="02020400000000000000" pitchFamily="18" charset="-122"/>
              <a:cs typeface="微软雅黑" panose="020B0503020204020204" pitchFamily="34" charset="-122"/>
              <a:sym typeface="Times New Roman" panose="02020603050405020304"/>
            </a:endParaRPr>
          </a:p>
          <a:p>
            <a:pPr>
              <a:lnSpc>
                <a:spcPts val="3500"/>
              </a:lnSpc>
            </a:pPr>
            <a:endParaRPr lang="zh-CN" altLang="en-US" kern="100" dirty="0">
              <a:solidFill>
                <a:schemeClr val="tx1">
                  <a:lumMod val="75000"/>
                  <a:lumOff val="25000"/>
                </a:schemeClr>
              </a:solidFill>
              <a:latin typeface="思源宋体 CN" panose="02020400000000000000" pitchFamily="18" charset="-122"/>
              <a:ea typeface="思源宋体 CN" panose="02020400000000000000" pitchFamily="18" charset="-122"/>
              <a:cs typeface="微软雅黑" panose="020B0503020204020204" pitchFamily="34" charset="-122"/>
              <a:sym typeface="Times New Roman" panose="02020603050405020304"/>
            </a:endParaRPr>
          </a:p>
          <a:p>
            <a:pPr>
              <a:lnSpc>
                <a:spcPts val="3500"/>
              </a:lnSpc>
            </a:pPr>
            <a:endParaRPr lang="en-US" altLang="zh-CN" kern="100" dirty="0">
              <a:solidFill>
                <a:schemeClr val="tx1">
                  <a:lumMod val="75000"/>
                  <a:lumOff val="25000"/>
                </a:schemeClr>
              </a:solidFill>
              <a:latin typeface="思源宋体 CN" panose="02020400000000000000" pitchFamily="18" charset="-122"/>
              <a:ea typeface="思源宋体 CN" panose="02020400000000000000" pitchFamily="18" charset="-122"/>
              <a:cs typeface="微软雅黑" panose="020B0503020204020204" pitchFamily="34" charset="-122"/>
              <a:sym typeface="Times New Roman" panose="02020603050405020304"/>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文本框 27"/>
          <p:cNvSpPr txBox="1"/>
          <p:nvPr/>
        </p:nvSpPr>
        <p:spPr>
          <a:xfrm>
            <a:off x="614447" y="1889554"/>
            <a:ext cx="10985653" cy="3900563"/>
          </a:xfrm>
          <a:prstGeom prst="rect">
            <a:avLst/>
          </a:prstGeom>
          <a:noFill/>
          <a:ln w="6350">
            <a:noFill/>
          </a:ln>
        </p:spPr>
        <p:style>
          <a:lnRef idx="0">
            <a:schemeClr val="accent1"/>
          </a:lnRef>
          <a:fillRef idx="0">
            <a:schemeClr val="accent1"/>
          </a:fillRef>
          <a:effectRef idx="0">
            <a:schemeClr val="accent1"/>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noAutofit/>
          </a:bodyPr>
          <a:lstStyle/>
          <a:p>
            <a:pPr>
              <a:lnSpc>
                <a:spcPts val="3500"/>
              </a:lnSpc>
            </a:pPr>
            <a:r>
              <a:rPr lang="zh-CN" altLang="en-US" b="1" kern="100" dirty="0">
                <a:solidFill>
                  <a:schemeClr val="tx1"/>
                </a:solidFill>
                <a:latin typeface="思源宋体 CN" panose="02020400000000000000" pitchFamily="18" charset="-122"/>
                <a:ea typeface="思源宋体 CN" panose="02020400000000000000" pitchFamily="18" charset="-122"/>
                <a:cs typeface="微软雅黑" panose="020B0503020204020204" pitchFamily="34" charset="-122"/>
                <a:sym typeface="Times New Roman" panose="02020603050405020304"/>
              </a:rPr>
              <a:t>（七）</a:t>
            </a:r>
            <a:r>
              <a:rPr lang="zh-CN" altLang="en-US" b="1" kern="100" dirty="0">
                <a:solidFill>
                  <a:srgbClr val="C00000"/>
                </a:solidFill>
                <a:latin typeface="思源宋体 CN" panose="02020400000000000000" pitchFamily="18" charset="-122"/>
                <a:ea typeface="思源宋体 CN" panose="02020400000000000000" pitchFamily="18" charset="-122"/>
                <a:cs typeface="微软雅黑" panose="020B0503020204020204" pitchFamily="34" charset="-122"/>
                <a:sym typeface="Times New Roman" panose="02020603050405020304"/>
              </a:rPr>
              <a:t>所有企业都必须认真履行安全生产主体责任，</a:t>
            </a:r>
            <a:r>
              <a:rPr lang="zh-CN" altLang="en-US" kern="100" dirty="0">
                <a:solidFill>
                  <a:schemeClr val="tx1"/>
                </a:solidFill>
                <a:latin typeface="思源宋体 CN" panose="02020400000000000000" pitchFamily="18" charset="-122"/>
                <a:ea typeface="思源宋体 CN" panose="02020400000000000000" pitchFamily="18" charset="-122"/>
                <a:cs typeface="微软雅黑" panose="020B0503020204020204" pitchFamily="34" charset="-122"/>
                <a:sym typeface="Times New Roman" panose="02020603050405020304"/>
              </a:rPr>
              <a:t>做到安全投入到位、安全培训到位、基础管理到位、应急救援到位，确保安全生产。</a:t>
            </a:r>
            <a:endParaRPr lang="en-US" altLang="zh-CN" b="1" kern="100" dirty="0">
              <a:solidFill>
                <a:schemeClr val="tx1"/>
              </a:solidFill>
              <a:latin typeface="思源宋体 CN" panose="02020400000000000000" pitchFamily="18" charset="-122"/>
              <a:ea typeface="思源宋体 CN" panose="02020400000000000000" pitchFamily="18" charset="-122"/>
              <a:cs typeface="微软雅黑" panose="020B0503020204020204" pitchFamily="34" charset="-122"/>
              <a:sym typeface="Times New Roman" panose="02020603050405020304"/>
            </a:endParaRPr>
          </a:p>
          <a:p>
            <a:pPr>
              <a:lnSpc>
                <a:spcPts val="3500"/>
              </a:lnSpc>
            </a:pPr>
            <a:r>
              <a:rPr lang="zh-CN" altLang="en-US" b="1" kern="100" dirty="0">
                <a:solidFill>
                  <a:schemeClr val="tx1"/>
                </a:solidFill>
                <a:latin typeface="思源宋体 CN" panose="02020400000000000000" pitchFamily="18" charset="-122"/>
                <a:ea typeface="思源宋体 CN" panose="02020400000000000000" pitchFamily="18" charset="-122"/>
                <a:cs typeface="微软雅黑" panose="020B0503020204020204" pitchFamily="34" charset="-122"/>
                <a:sym typeface="Times New Roman" panose="02020603050405020304"/>
              </a:rPr>
              <a:t>（八）</a:t>
            </a:r>
            <a:r>
              <a:rPr lang="zh-CN" altLang="en-US" kern="100" dirty="0">
                <a:solidFill>
                  <a:schemeClr val="tx1"/>
                </a:solidFill>
                <a:latin typeface="思源宋体 CN" panose="02020400000000000000" pitchFamily="18" charset="-122"/>
                <a:ea typeface="思源宋体 CN" panose="02020400000000000000" pitchFamily="18" charset="-122"/>
                <a:cs typeface="微软雅黑" panose="020B0503020204020204" pitchFamily="34" charset="-122"/>
                <a:sym typeface="Times New Roman" panose="02020603050405020304"/>
              </a:rPr>
              <a:t>安全生产，要坚持防患于未然。要继续开展安全生产大检查，做到</a:t>
            </a:r>
            <a:r>
              <a:rPr lang="zh-CN" altLang="en-US" b="1" kern="100" dirty="0">
                <a:solidFill>
                  <a:srgbClr val="C00000"/>
                </a:solidFill>
                <a:latin typeface="思源宋体 CN" panose="02020400000000000000" pitchFamily="18" charset="-122"/>
                <a:ea typeface="思源宋体 CN" panose="02020400000000000000" pitchFamily="18" charset="-122"/>
                <a:cs typeface="微软雅黑" panose="020B0503020204020204" pitchFamily="34" charset="-122"/>
                <a:sym typeface="Times New Roman" panose="02020603050405020304"/>
              </a:rPr>
              <a:t>‘全覆盖、零容忍、严执法、重实效’</a:t>
            </a:r>
            <a:r>
              <a:rPr lang="zh-CN" altLang="en-US" kern="100" dirty="0">
                <a:solidFill>
                  <a:schemeClr val="tx1"/>
                </a:solidFill>
                <a:latin typeface="思源宋体 CN" panose="02020400000000000000" pitchFamily="18" charset="-122"/>
                <a:ea typeface="思源宋体 CN" panose="02020400000000000000" pitchFamily="18" charset="-122"/>
                <a:cs typeface="微软雅黑" panose="020B0503020204020204" pitchFamily="34" charset="-122"/>
                <a:sym typeface="Times New Roman" panose="02020603050405020304"/>
              </a:rPr>
              <a:t>。要采用不发通知、不打招呼、不听汇报、不用陪同和接待，直奔基层、直插现场，暗查暗访，特别是要深查地下油气管网这样的隐蔽致灾隐患。要加大隐患整改治理力度，建立安全生产检查工作责任制，实行</a:t>
            </a:r>
            <a:r>
              <a:rPr lang="zh-CN" altLang="en-US" b="1" kern="100" dirty="0">
                <a:solidFill>
                  <a:srgbClr val="C00000"/>
                </a:solidFill>
                <a:latin typeface="思源宋体 CN" panose="02020400000000000000" pitchFamily="18" charset="-122"/>
                <a:ea typeface="思源宋体 CN" panose="02020400000000000000" pitchFamily="18" charset="-122"/>
                <a:cs typeface="微软雅黑" panose="020B0503020204020204" pitchFamily="34" charset="-122"/>
                <a:sym typeface="Times New Roman" panose="02020603050405020304"/>
              </a:rPr>
              <a:t>谁检查、谁签字、谁负责</a:t>
            </a:r>
            <a:r>
              <a:rPr lang="zh-CN" altLang="en-US" kern="100" dirty="0">
                <a:solidFill>
                  <a:schemeClr val="tx1"/>
                </a:solidFill>
                <a:latin typeface="思源宋体 CN" panose="02020400000000000000" pitchFamily="18" charset="-122"/>
                <a:ea typeface="思源宋体 CN" panose="02020400000000000000" pitchFamily="18" charset="-122"/>
                <a:cs typeface="微软雅黑" panose="020B0503020204020204" pitchFamily="34" charset="-122"/>
                <a:sym typeface="Times New Roman" panose="02020603050405020304"/>
              </a:rPr>
              <a:t>，做到不打折扣、不留死角、不走过场，务必见到成效。</a:t>
            </a:r>
            <a:endParaRPr lang="zh-CN" altLang="en-US" kern="100" dirty="0">
              <a:solidFill>
                <a:schemeClr val="tx1"/>
              </a:solidFill>
              <a:latin typeface="思源宋体 CN" panose="02020400000000000000" pitchFamily="18" charset="-122"/>
              <a:ea typeface="思源宋体 CN" panose="02020400000000000000" pitchFamily="18" charset="-122"/>
              <a:cs typeface="微软雅黑" panose="020B0503020204020204" pitchFamily="34" charset="-122"/>
              <a:sym typeface="Times New Roman" panose="02020603050405020304"/>
            </a:endParaRPr>
          </a:p>
          <a:p>
            <a:pPr>
              <a:lnSpc>
                <a:spcPts val="3500"/>
              </a:lnSpc>
            </a:pPr>
            <a:r>
              <a:rPr lang="en-US" altLang="zh-CN" b="1" kern="100" dirty="0">
                <a:solidFill>
                  <a:schemeClr val="tx1"/>
                </a:solidFill>
                <a:latin typeface="思源宋体 CN" panose="02020400000000000000" pitchFamily="18" charset="-122"/>
                <a:ea typeface="思源宋体 CN" panose="02020400000000000000" pitchFamily="18" charset="-122"/>
                <a:cs typeface="微软雅黑" panose="020B0503020204020204" pitchFamily="34" charset="-122"/>
                <a:sym typeface="Times New Roman" panose="02020603050405020304"/>
              </a:rPr>
              <a:t>（九）</a:t>
            </a:r>
            <a:r>
              <a:rPr lang="zh-CN" altLang="en-US" b="1" kern="100" dirty="0">
                <a:solidFill>
                  <a:srgbClr val="C00000"/>
                </a:solidFill>
                <a:latin typeface="思源宋体 CN" panose="02020400000000000000" pitchFamily="18" charset="-122"/>
                <a:ea typeface="思源宋体 CN" panose="02020400000000000000" pitchFamily="18" charset="-122"/>
                <a:cs typeface="微软雅黑" panose="020B0503020204020204" pitchFamily="34" charset="-122"/>
                <a:sym typeface="Times New Roman" panose="02020603050405020304"/>
              </a:rPr>
              <a:t>要做到一厂出</a:t>
            </a:r>
            <a:r>
              <a:rPr lang="en-US" altLang="zh-CN" b="1" kern="100" dirty="0" err="1">
                <a:solidFill>
                  <a:srgbClr val="C00000"/>
                </a:solidFill>
                <a:latin typeface="思源宋体 CN" panose="02020400000000000000" pitchFamily="18" charset="-122"/>
                <a:ea typeface="思源宋体 CN" panose="02020400000000000000" pitchFamily="18" charset="-122"/>
                <a:cs typeface="微软雅黑" panose="020B0503020204020204" pitchFamily="34" charset="-122"/>
                <a:sym typeface="Times New Roman" panose="02020603050405020304"/>
              </a:rPr>
              <a:t>事故、万厂受教育，一地有隐患、全国受警示</a:t>
            </a:r>
            <a:endParaRPr lang="en-US" altLang="zh-CN" kern="100" dirty="0">
              <a:latin typeface="思源宋体 CN" panose="02020400000000000000" pitchFamily="18" charset="-122"/>
              <a:ea typeface="思源宋体 CN" panose="02020400000000000000" pitchFamily="18" charset="-122"/>
              <a:cs typeface="微软雅黑" panose="020B0503020204020204" pitchFamily="34" charset="-122"/>
              <a:sym typeface="Times New Roman" panose="02020603050405020304"/>
            </a:endParaRPr>
          </a:p>
          <a:p>
            <a:pPr>
              <a:lnSpc>
                <a:spcPts val="3500"/>
              </a:lnSpc>
            </a:pPr>
            <a:r>
              <a:rPr lang="zh-CN" altLang="en-US" b="1" kern="100" dirty="0">
                <a:latin typeface="思源宋体 CN" panose="02020400000000000000" pitchFamily="18" charset="-122"/>
                <a:ea typeface="思源宋体 CN" panose="02020400000000000000" pitchFamily="18" charset="-122"/>
                <a:cs typeface="微软雅黑" panose="020B0503020204020204" pitchFamily="34" charset="-122"/>
                <a:sym typeface="Times New Roman" panose="02020603050405020304"/>
              </a:rPr>
              <a:t>（十）</a:t>
            </a:r>
            <a:r>
              <a:rPr lang="zh-CN" altLang="en-US" kern="100" dirty="0">
                <a:latin typeface="思源宋体 CN" panose="02020400000000000000" pitchFamily="18" charset="-122"/>
                <a:ea typeface="思源宋体 CN" panose="02020400000000000000" pitchFamily="18" charset="-122"/>
                <a:cs typeface="微软雅黑" panose="020B0503020204020204" pitchFamily="34" charset="-122"/>
                <a:sym typeface="Times New Roman" panose="02020603050405020304"/>
              </a:rPr>
              <a:t>血的教训极其深刻，必须牢牢记取。各生产单位要强化安全生产第一意识，落实安全生产主体责任，加强安全生产基础能力建设，</a:t>
            </a:r>
            <a:r>
              <a:rPr lang="zh-CN" altLang="en-US" b="1" kern="100" dirty="0">
                <a:solidFill>
                  <a:srgbClr val="C00000"/>
                </a:solidFill>
                <a:latin typeface="思源宋体 CN" panose="02020400000000000000" pitchFamily="18" charset="-122"/>
                <a:ea typeface="思源宋体 CN" panose="02020400000000000000" pitchFamily="18" charset="-122"/>
                <a:cs typeface="微软雅黑" panose="020B0503020204020204" pitchFamily="34" charset="-122"/>
                <a:sym typeface="Times New Roman" panose="02020603050405020304"/>
              </a:rPr>
              <a:t>坚决遏制重特大安全生产事故发生。</a:t>
            </a:r>
            <a:endParaRPr lang="zh-CN" altLang="en-US" kern="100" dirty="0">
              <a:solidFill>
                <a:schemeClr val="tx1"/>
              </a:solidFill>
              <a:latin typeface="思源宋体 CN" panose="02020400000000000000" pitchFamily="18" charset="-122"/>
              <a:ea typeface="思源宋体 CN" panose="02020400000000000000" pitchFamily="18" charset="-122"/>
              <a:cs typeface="微软雅黑" panose="020B0503020204020204" pitchFamily="34" charset="-122"/>
              <a:sym typeface="Times New Roman" panose="02020603050405020304"/>
            </a:endParaRPr>
          </a:p>
          <a:p>
            <a:pPr>
              <a:lnSpc>
                <a:spcPts val="3500"/>
              </a:lnSpc>
            </a:pPr>
            <a:endParaRPr lang="en-US" altLang="zh-CN" kern="100" dirty="0">
              <a:latin typeface="思源宋体 CN" panose="02020400000000000000" pitchFamily="18" charset="-122"/>
              <a:ea typeface="思源宋体 CN" panose="02020400000000000000" pitchFamily="18" charset="-122"/>
              <a:cs typeface="微软雅黑" panose="020B0503020204020204" pitchFamily="34" charset="-122"/>
              <a:sym typeface="Times New Roman" panose="02020603050405020304"/>
            </a:endParaRPr>
          </a:p>
          <a:p>
            <a:pPr>
              <a:lnSpc>
                <a:spcPts val="3500"/>
              </a:lnSpc>
            </a:pPr>
            <a:endParaRPr lang="zh-CN" altLang="en-US" kern="100" dirty="0">
              <a:solidFill>
                <a:schemeClr val="tx1">
                  <a:lumMod val="75000"/>
                  <a:lumOff val="25000"/>
                </a:schemeClr>
              </a:solidFill>
              <a:latin typeface="思源宋体 CN" panose="02020400000000000000" pitchFamily="18" charset="-122"/>
              <a:ea typeface="思源宋体 CN" panose="02020400000000000000" pitchFamily="18" charset="-122"/>
              <a:cs typeface="微软雅黑" panose="020B0503020204020204" pitchFamily="34" charset="-122"/>
              <a:sym typeface="Times New Roman" panose="02020603050405020304"/>
            </a:endParaRPr>
          </a:p>
          <a:p>
            <a:pPr>
              <a:lnSpc>
                <a:spcPts val="3500"/>
              </a:lnSpc>
            </a:pPr>
            <a:endParaRPr lang="en-US" altLang="zh-CN" kern="100" dirty="0">
              <a:solidFill>
                <a:schemeClr val="tx1">
                  <a:lumMod val="75000"/>
                  <a:lumOff val="25000"/>
                </a:schemeClr>
              </a:solidFill>
              <a:latin typeface="思源宋体 CN" panose="02020400000000000000" pitchFamily="18" charset="-122"/>
              <a:ea typeface="思源宋体 CN" panose="02020400000000000000" pitchFamily="18" charset="-122"/>
              <a:cs typeface="微软雅黑" panose="020B0503020204020204" pitchFamily="34" charset="-122"/>
              <a:sym typeface="Times New Roman" panose="02020603050405020304"/>
            </a:endParaRPr>
          </a:p>
        </p:txBody>
      </p:sp>
      <p:sp>
        <p:nvSpPr>
          <p:cNvPr id="6" name="矩形 5"/>
          <p:cNvSpPr/>
          <p:nvPr/>
        </p:nvSpPr>
        <p:spPr>
          <a:xfrm>
            <a:off x="496851" y="1152662"/>
            <a:ext cx="9199084" cy="584775"/>
          </a:xfrm>
          <a:prstGeom prst="rect">
            <a:avLst/>
          </a:prstGeom>
        </p:spPr>
        <p:txBody>
          <a:bodyPr wrap="square">
            <a:spAutoFit/>
          </a:bodyPr>
          <a:lstStyle/>
          <a:p>
            <a:r>
              <a:rPr lang="zh-CN" altLang="en-US" sz="3200" b="1" dirty="0">
                <a:ea typeface="思源宋体 CN" panose="02020400000000000000" pitchFamily="18" charset="-122"/>
              </a:rPr>
              <a:t>习近平总书记关于安全生产重要论述的十句硬话</a:t>
            </a:r>
            <a:endParaRPr lang="zh-CN" altLang="en-US" sz="3200" dirty="0">
              <a:latin typeface="思源宋体 CN" panose="02020400000000000000" pitchFamily="18" charset="-122"/>
              <a:ea typeface="思源宋体 CN" panose="02020400000000000000" pitchFamily="18" charset="-122"/>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 name="图片 49" descr="千库网_劳动节建筑工人施工剪影_元素编号13044892"/>
          <p:cNvPicPr>
            <a:picLocks noChangeAspect="1"/>
          </p:cNvPicPr>
          <p:nvPr/>
        </p:nvPicPr>
        <p:blipFill>
          <a:blip r:embed="rId1"/>
          <a:srcRect l="7010" t="22667" b="17292"/>
          <a:stretch>
            <a:fillRect/>
          </a:stretch>
        </p:blipFill>
        <p:spPr>
          <a:xfrm>
            <a:off x="9525" y="3992880"/>
            <a:ext cx="3790315" cy="2447290"/>
          </a:xfrm>
          <a:prstGeom prst="rect">
            <a:avLst/>
          </a:prstGeom>
        </p:spPr>
      </p:pic>
      <p:sp>
        <p:nvSpPr>
          <p:cNvPr id="5" name="矩形 4"/>
          <p:cNvSpPr/>
          <p:nvPr/>
        </p:nvSpPr>
        <p:spPr>
          <a:xfrm flipH="1">
            <a:off x="1828800" y="2896235"/>
            <a:ext cx="8535035" cy="1198880"/>
          </a:xfrm>
          <a:prstGeom prst="rect">
            <a:avLst/>
          </a:prstGeom>
          <a:noFill/>
        </p:spPr>
        <p:txBody>
          <a:bodyPr wrap="square">
            <a:spAutoFit/>
          </a:bodyPr>
          <a:lstStyle/>
          <a:p>
            <a:pPr lvl="0" algn="ctr" fontAlgn="base">
              <a:lnSpc>
                <a:spcPct val="120000"/>
              </a:lnSpc>
              <a:defRPr/>
            </a:pPr>
            <a:r>
              <a:rPr sz="6000" spc="-150" dirty="0">
                <a:ln w="15875">
                  <a:noFill/>
                </a:ln>
                <a:solidFill>
                  <a:srgbClr val="C00000"/>
                </a:solidFill>
                <a:effectLst>
                  <a:glow rad="76200">
                    <a:srgbClr val="FFFFFF"/>
                  </a:glow>
                </a:effectLst>
                <a:latin typeface="阿里巴巴普惠体 H" panose="00020600040101010101" charset="-122"/>
                <a:ea typeface="阿里巴巴普惠体 H" panose="00020600040101010101" charset="-122"/>
                <a:cs typeface="思源黑体 Heavy" panose="020B0A00000000000000" charset="-122"/>
                <a:sym typeface="Arial" panose="020B0604020202020204" pitchFamily="34" charset="0"/>
              </a:rPr>
              <a:t>什么是安全</a:t>
            </a:r>
            <a:endParaRPr sz="6000" spc="-150" dirty="0">
              <a:ln w="15875">
                <a:noFill/>
              </a:ln>
              <a:solidFill>
                <a:srgbClr val="C00000"/>
              </a:solidFill>
              <a:effectLst>
                <a:glow rad="76200">
                  <a:srgbClr val="FFFFFF"/>
                </a:glow>
              </a:effectLst>
              <a:latin typeface="阿里巴巴普惠体 H" panose="00020600040101010101" charset="-122"/>
              <a:ea typeface="阿里巴巴普惠体 H" panose="00020600040101010101" charset="-122"/>
              <a:cs typeface="思源黑体 Heavy" panose="020B0A00000000000000" charset="-122"/>
              <a:sym typeface="Arial" panose="020B0604020202020204" pitchFamily="34" charset="0"/>
            </a:endParaRPr>
          </a:p>
        </p:txBody>
      </p:sp>
      <p:grpSp>
        <p:nvGrpSpPr>
          <p:cNvPr id="17" name="组合 16"/>
          <p:cNvGrpSpPr/>
          <p:nvPr/>
        </p:nvGrpSpPr>
        <p:grpSpPr>
          <a:xfrm>
            <a:off x="3962400" y="1975485"/>
            <a:ext cx="4267835" cy="923290"/>
            <a:chOff x="6294" y="3134"/>
            <a:chExt cx="6721" cy="1454"/>
          </a:xfrm>
        </p:grpSpPr>
        <p:sp>
          <p:nvSpPr>
            <p:cNvPr id="20" name="文本框 8"/>
            <p:cNvSpPr txBox="1"/>
            <p:nvPr/>
          </p:nvSpPr>
          <p:spPr>
            <a:xfrm>
              <a:off x="7108" y="3134"/>
              <a:ext cx="5028" cy="1454"/>
            </a:xfrm>
            <a:prstGeom prst="rect">
              <a:avLst/>
            </a:prstGeom>
            <a:noFill/>
          </p:spPr>
          <p:txBody>
            <a:bodyPr wrap="square" lIns="121873" tIns="60936" rIns="121873" bIns="60936">
              <a:spAutoFit/>
            </a:bodyPr>
            <a:lstStyle/>
            <a:p>
              <a:pPr lvl="0" algn="ctr">
                <a:defRPr/>
              </a:pPr>
              <a:r>
                <a:rPr lang="zh-CN" altLang="en-US" sz="5200">
                  <a:ln w="15875">
                    <a:noFill/>
                  </a:ln>
                  <a:solidFill>
                    <a:srgbClr val="C00000"/>
                  </a:solidFill>
                  <a:effectLst>
                    <a:glow rad="76200">
                      <a:srgbClr val="FFFFFF"/>
                    </a:glow>
                  </a:effectLst>
                  <a:latin typeface="阿里巴巴普惠体 H" panose="00020600040101010101" charset="-122"/>
                  <a:ea typeface="阿里巴巴普惠体 H" panose="00020600040101010101" charset="-122"/>
                </a:rPr>
                <a:t>第三部分</a:t>
              </a:r>
              <a:endParaRPr lang="zh-CN" altLang="en-US" sz="5200" dirty="0">
                <a:ln w="15875">
                  <a:noFill/>
                </a:ln>
                <a:solidFill>
                  <a:srgbClr val="C00000"/>
                </a:solidFill>
                <a:effectLst>
                  <a:glow rad="76200">
                    <a:srgbClr val="FFFFFF"/>
                  </a:glow>
                </a:effectLst>
                <a:latin typeface="阿里巴巴普惠体 H" panose="00020600040101010101" charset="-122"/>
                <a:ea typeface="阿里巴巴普惠体 H" panose="00020600040101010101" charset="-122"/>
              </a:endParaRPr>
            </a:p>
          </p:txBody>
        </p:sp>
        <p:grpSp>
          <p:nvGrpSpPr>
            <p:cNvPr id="15" name="组合 14"/>
            <p:cNvGrpSpPr/>
            <p:nvPr/>
          </p:nvGrpSpPr>
          <p:grpSpPr>
            <a:xfrm>
              <a:off x="6294" y="3658"/>
              <a:ext cx="1021" cy="276"/>
              <a:chOff x="2861833" y="3308621"/>
              <a:chExt cx="648282" cy="175260"/>
            </a:xfrm>
          </p:grpSpPr>
          <p:cxnSp>
            <p:nvCxnSpPr>
              <p:cNvPr id="16" name="直接连接符 15"/>
              <p:cNvCxnSpPr/>
              <p:nvPr/>
            </p:nvCxnSpPr>
            <p:spPr>
              <a:xfrm>
                <a:off x="2861833" y="3393571"/>
                <a:ext cx="648282" cy="0"/>
              </a:xfrm>
              <a:prstGeom prst="line">
                <a:avLst/>
              </a:prstGeom>
              <a:noFill/>
              <a:ln w="25400" cap="flat" cmpd="sng" algn="ctr">
                <a:solidFill>
                  <a:srgbClr val="C00000"/>
                </a:solidFill>
                <a:prstDash val="solid"/>
              </a:ln>
              <a:effectLst/>
            </p:spPr>
          </p:cxnSp>
          <p:cxnSp>
            <p:nvCxnSpPr>
              <p:cNvPr id="19" name="直接连接符 18"/>
              <p:cNvCxnSpPr/>
              <p:nvPr/>
            </p:nvCxnSpPr>
            <p:spPr>
              <a:xfrm>
                <a:off x="3190240" y="3308621"/>
                <a:ext cx="319875" cy="0"/>
              </a:xfrm>
              <a:prstGeom prst="line">
                <a:avLst/>
              </a:prstGeom>
              <a:noFill/>
              <a:ln w="25400" cap="flat" cmpd="sng" algn="ctr">
                <a:solidFill>
                  <a:srgbClr val="C00000"/>
                </a:solidFill>
                <a:prstDash val="solid"/>
              </a:ln>
              <a:effectLst/>
            </p:spPr>
          </p:cxnSp>
          <p:cxnSp>
            <p:nvCxnSpPr>
              <p:cNvPr id="29" name="直接连接符 28"/>
              <p:cNvCxnSpPr/>
              <p:nvPr/>
            </p:nvCxnSpPr>
            <p:spPr>
              <a:xfrm>
                <a:off x="3190240" y="3483881"/>
                <a:ext cx="319875" cy="0"/>
              </a:xfrm>
              <a:prstGeom prst="line">
                <a:avLst/>
              </a:prstGeom>
              <a:noFill/>
              <a:ln w="25400" cap="flat" cmpd="sng" algn="ctr">
                <a:solidFill>
                  <a:srgbClr val="C00000"/>
                </a:solidFill>
                <a:prstDash val="solid"/>
              </a:ln>
              <a:effectLst/>
            </p:spPr>
          </p:cxnSp>
        </p:grpSp>
        <p:grpSp>
          <p:nvGrpSpPr>
            <p:cNvPr id="30" name="组合 29"/>
            <p:cNvGrpSpPr/>
            <p:nvPr/>
          </p:nvGrpSpPr>
          <p:grpSpPr>
            <a:xfrm flipH="1">
              <a:off x="11994" y="3681"/>
              <a:ext cx="1021" cy="276"/>
              <a:chOff x="2861833" y="3308621"/>
              <a:chExt cx="648282" cy="175260"/>
            </a:xfrm>
          </p:grpSpPr>
          <p:cxnSp>
            <p:nvCxnSpPr>
              <p:cNvPr id="31" name="直接连接符 30"/>
              <p:cNvCxnSpPr/>
              <p:nvPr/>
            </p:nvCxnSpPr>
            <p:spPr>
              <a:xfrm>
                <a:off x="2861833" y="3393571"/>
                <a:ext cx="648282" cy="0"/>
              </a:xfrm>
              <a:prstGeom prst="line">
                <a:avLst/>
              </a:prstGeom>
              <a:noFill/>
              <a:ln w="25400" cap="flat" cmpd="sng" algn="ctr">
                <a:solidFill>
                  <a:srgbClr val="C00000"/>
                </a:solidFill>
                <a:prstDash val="solid"/>
              </a:ln>
              <a:effectLst/>
            </p:spPr>
          </p:cxnSp>
          <p:cxnSp>
            <p:nvCxnSpPr>
              <p:cNvPr id="32" name="直接连接符 31"/>
              <p:cNvCxnSpPr/>
              <p:nvPr/>
            </p:nvCxnSpPr>
            <p:spPr>
              <a:xfrm>
                <a:off x="3190240" y="3308621"/>
                <a:ext cx="319875" cy="0"/>
              </a:xfrm>
              <a:prstGeom prst="line">
                <a:avLst/>
              </a:prstGeom>
              <a:noFill/>
              <a:ln w="25400" cap="flat" cmpd="sng" algn="ctr">
                <a:solidFill>
                  <a:srgbClr val="C00000"/>
                </a:solidFill>
                <a:prstDash val="solid"/>
              </a:ln>
              <a:effectLst/>
            </p:spPr>
          </p:cxnSp>
          <p:cxnSp>
            <p:nvCxnSpPr>
              <p:cNvPr id="34" name="直接连接符 33"/>
              <p:cNvCxnSpPr/>
              <p:nvPr/>
            </p:nvCxnSpPr>
            <p:spPr>
              <a:xfrm>
                <a:off x="3190240" y="3483881"/>
                <a:ext cx="319875" cy="0"/>
              </a:xfrm>
              <a:prstGeom prst="line">
                <a:avLst/>
              </a:prstGeom>
              <a:noFill/>
              <a:ln w="25400" cap="flat" cmpd="sng" algn="ctr">
                <a:solidFill>
                  <a:srgbClr val="C00000"/>
                </a:solidFill>
                <a:prstDash val="solid"/>
              </a:ln>
              <a:effectLst/>
            </p:spPr>
          </p:cxnSp>
        </p:grpSp>
      </p:grpSp>
      <p:grpSp>
        <p:nvGrpSpPr>
          <p:cNvPr id="38" name="组合 37"/>
          <p:cNvGrpSpPr/>
          <p:nvPr/>
        </p:nvGrpSpPr>
        <p:grpSpPr>
          <a:xfrm>
            <a:off x="560054" y="-103812"/>
            <a:ext cx="3264419" cy="987089"/>
            <a:chOff x="1089" y="44"/>
            <a:chExt cx="5141" cy="1554"/>
          </a:xfrm>
        </p:grpSpPr>
        <p:pic>
          <p:nvPicPr>
            <p:cNvPr id="39" name="图片 38" descr="图片包含 游戏机, 灯, 动物, 画&#10;&#10;描述已自动生成"/>
            <p:cNvPicPr>
              <a:picLocks noChangeAspect="1"/>
            </p:cNvPicPr>
            <p:nvPr/>
          </p:nvPicPr>
          <p:blipFill rotWithShape="1">
            <a:blip r:embed="rId2">
              <a:alphaModFix amt="60000"/>
              <a:extLst>
                <a:ext uri="{28A0092B-C50C-407E-A947-70E740481C1C}">
                  <a14:useLocalDpi xmlns:a14="http://schemas.microsoft.com/office/drawing/2010/main" val="0"/>
                </a:ext>
              </a:extLst>
            </a:blip>
            <a:srcRect l="66569" b="54890"/>
            <a:stretch>
              <a:fillRect/>
            </a:stretch>
          </p:blipFill>
          <p:spPr>
            <a:xfrm>
              <a:off x="1089" y="44"/>
              <a:ext cx="5101" cy="1554"/>
            </a:xfrm>
            <a:prstGeom prst="rect">
              <a:avLst/>
            </a:prstGeom>
          </p:spPr>
        </p:pic>
        <p:sp>
          <p:nvSpPr>
            <p:cNvPr id="40" name="TextBox 20"/>
            <p:cNvSpPr txBox="1"/>
            <p:nvPr/>
          </p:nvSpPr>
          <p:spPr>
            <a:xfrm>
              <a:off x="1286" y="561"/>
              <a:ext cx="4944" cy="628"/>
            </a:xfrm>
            <a:prstGeom prst="rect">
              <a:avLst/>
            </a:prstGeom>
            <a:noFill/>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000" b="0" i="0" u="none" strike="noStrike" kern="1200" cap="none" spc="0" normalizeH="0" baseline="0" noProof="0">
                  <a:ln>
                    <a:noFill/>
                  </a:ln>
                  <a:solidFill>
                    <a:srgbClr val="C00000"/>
                  </a:solidFill>
                  <a:effectLst/>
                  <a:uLnTx/>
                  <a:uFillTx/>
                  <a:latin typeface="思源宋体 CN" panose="02020400000000000000" pitchFamily="18" charset="-122"/>
                  <a:ea typeface="思源宋体 CN" panose="02020400000000000000" pitchFamily="18" charset="-122"/>
                  <a:cs typeface="思源黑体 Light" panose="020B0300000000000000" charset="-122"/>
                </a:rPr>
                <a:t>2026</a:t>
              </a:r>
              <a:r>
                <a:rPr kumimoji="0" lang="zh-CN" altLang="en-US" sz="2000" b="0" i="0" u="none" strike="noStrike" kern="1200" cap="none" spc="0" normalizeH="0" baseline="0" noProof="0">
                  <a:ln>
                    <a:noFill/>
                  </a:ln>
                  <a:solidFill>
                    <a:srgbClr val="C00000"/>
                  </a:solidFill>
                  <a:effectLst/>
                  <a:uLnTx/>
                  <a:uFillTx/>
                  <a:latin typeface="思源宋体 CN" panose="02020400000000000000" pitchFamily="18" charset="-122"/>
                  <a:ea typeface="思源宋体 CN" panose="02020400000000000000" pitchFamily="18" charset="-122"/>
                  <a:cs typeface="思源黑体 Light" panose="020B0300000000000000" charset="-122"/>
                </a:rPr>
                <a:t>年</a:t>
              </a:r>
              <a:r>
                <a:rPr kumimoji="0" lang="zh-CN" altLang="en-US" sz="2000" b="0" i="0" u="none" strike="noStrike" kern="1200" cap="none" spc="0" normalizeH="0" baseline="0" noProof="0" dirty="0">
                  <a:ln>
                    <a:noFill/>
                  </a:ln>
                  <a:solidFill>
                    <a:srgbClr val="C00000"/>
                  </a:solidFill>
                  <a:effectLst/>
                  <a:uLnTx/>
                  <a:uFillTx/>
                  <a:latin typeface="思源宋体 CN" panose="02020400000000000000" pitchFamily="18" charset="-122"/>
                  <a:ea typeface="思源宋体 CN" panose="02020400000000000000" pitchFamily="18" charset="-122"/>
                  <a:cs typeface="思源黑体 Light" panose="020B0300000000000000" charset="-122"/>
                </a:rPr>
                <a:t>安全生产月</a:t>
              </a:r>
              <a:endParaRPr kumimoji="0" lang="en-US" altLang="zh-CN" sz="2000" b="0" i="0" u="none" strike="noStrike" kern="1200" cap="none" spc="0" normalizeH="0" baseline="0" noProof="0" dirty="0">
                <a:ln>
                  <a:noFill/>
                </a:ln>
                <a:solidFill>
                  <a:srgbClr val="C00000"/>
                </a:solidFill>
                <a:effectLst/>
                <a:uLnTx/>
                <a:uFillTx/>
                <a:latin typeface="思源宋体 CN" panose="02020400000000000000" pitchFamily="18" charset="-122"/>
                <a:ea typeface="思源宋体 CN" panose="02020400000000000000" pitchFamily="18" charset="-122"/>
                <a:cs typeface="思源黑体 Light" panose="020B0300000000000000" charset="-122"/>
              </a:endParaRPr>
            </a:p>
          </p:txBody>
        </p:sp>
        <p:sp>
          <p:nvSpPr>
            <p:cNvPr id="41" name="TextBox 19"/>
            <p:cNvSpPr txBox="1"/>
            <p:nvPr/>
          </p:nvSpPr>
          <p:spPr>
            <a:xfrm>
              <a:off x="3917" y="1066"/>
              <a:ext cx="291" cy="460"/>
            </a:xfrm>
            <a:prstGeom prst="rect">
              <a:avLst/>
            </a:prstGeom>
            <a:noFill/>
            <a:effectLst/>
          </p:spPr>
          <p:txBody>
            <a:bodyPr wrap="none" rtlCol="0">
              <a:spAutoFit/>
            </a:bodyPr>
            <a:lstStyle/>
            <a:p>
              <a:pPr lvl="0" algn="ctr">
                <a:defRPr/>
              </a:pPr>
              <a:endParaRPr kumimoji="0" lang="en-US" altLang="zh-CN" sz="1300" b="0" i="0" spc="-100" baseline="0" noProof="0" dirty="0">
                <a:ln>
                  <a:noFill/>
                </a:ln>
                <a:solidFill>
                  <a:schemeClr val="accent6"/>
                </a:solidFill>
                <a:effectLst/>
                <a:uLnTx/>
                <a:uFillTx/>
                <a:latin typeface="思源宋体 CN" panose="02020400000000000000" pitchFamily="18" charset="-122"/>
                <a:ea typeface="思源宋体 CN" panose="02020400000000000000" pitchFamily="18" charset="-122"/>
              </a:endParaRPr>
            </a:p>
          </p:txBody>
        </p:sp>
      </p:grpSp>
      <p:pic>
        <p:nvPicPr>
          <p:cNvPr id="48" name="图片 47" descr="51miz-E1006316-CDB9094F"/>
          <p:cNvPicPr>
            <a:picLocks noChangeAspect="1"/>
          </p:cNvPicPr>
          <p:nvPr/>
        </p:nvPicPr>
        <p:blipFill>
          <a:blip r:embed="rId3"/>
          <a:stretch>
            <a:fillRect/>
          </a:stretch>
        </p:blipFill>
        <p:spPr>
          <a:xfrm>
            <a:off x="9662795" y="1975485"/>
            <a:ext cx="2529205" cy="5055870"/>
          </a:xfrm>
          <a:prstGeom prst="rect">
            <a:avLst/>
          </a:prstGeom>
        </p:spPr>
      </p:pic>
      <p:pic>
        <p:nvPicPr>
          <p:cNvPr id="49" name="图片 48" descr="C:\Users\娜娜\Desktop\图片141.png图片141"/>
          <p:cNvPicPr>
            <a:picLocks noChangeAspect="1"/>
          </p:cNvPicPr>
          <p:nvPr/>
        </p:nvPicPr>
        <p:blipFill>
          <a:blip r:embed="rId4"/>
          <a:srcRect/>
          <a:stretch>
            <a:fillRect/>
          </a:stretch>
        </p:blipFill>
        <p:spPr>
          <a:xfrm>
            <a:off x="953" y="5278755"/>
            <a:ext cx="12190095" cy="1579245"/>
          </a:xfrm>
          <a:prstGeom prst="rect">
            <a:avLst/>
          </a:prstGeom>
        </p:spPr>
      </p:pic>
      <p:pic>
        <p:nvPicPr>
          <p:cNvPr id="21" name="图片 2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21919" y="150265"/>
            <a:ext cx="1061047" cy="760325"/>
          </a:xfrm>
          <a:prstGeom prst="rect">
            <a:avLst/>
          </a:prstGeom>
        </p:spPr>
      </p:pic>
    </p:spTree>
    <p:custDataLst>
      <p:tags r:id="rId6"/>
    </p:custDataLst>
  </p:cSld>
  <p:clrMapOvr>
    <a:masterClrMapping/>
  </p:clrMapOvr>
  <mc:AlternateContent xmlns:mc="http://schemas.openxmlformats.org/markup-compatibility/2006">
    <mc:Choice xmlns:p14="http://schemas.microsoft.com/office/powerpoint/2010/main" Requires="p14">
      <p:transition spd="slow" p14:dur="1500" advTm="5000">
        <p:random/>
      </p:transition>
    </mc:Choice>
    <mc:Fallback>
      <p:transition spd="slow" advTm="5000">
        <p:random/>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txBox="1">
            <a:spLocks noChangeArrowheads="1"/>
          </p:cNvSpPr>
          <p:nvPr/>
        </p:nvSpPr>
        <p:spPr>
          <a:xfrm>
            <a:off x="7307412" y="360151"/>
            <a:ext cx="7308471" cy="461665"/>
          </a:xfrm>
          <a:prstGeom prst="rect">
            <a:avLst/>
          </a:prstGeom>
          <a:noFill/>
        </p:spPr>
        <p:txBody>
          <a:bodyPr wrap="square">
            <a:spAutoFit/>
          </a:bodyPr>
          <a:lstStyle>
            <a:defPPr>
              <a:defRPr lang="zh-CN"/>
            </a:defPPr>
            <a:lvl1pPr algn="ctr">
              <a:defRPr sz="2400">
                <a:solidFill>
                  <a:schemeClr val="bg2">
                    <a:lumMod val="50000"/>
                  </a:schemeClr>
                </a:solidFill>
                <a:latin typeface="字魂59号-创粗黑" pitchFamily="2" charset="-122"/>
                <a:ea typeface="字魂59号-创粗黑" pitchFamily="2" charset="-122"/>
              </a:defRPr>
            </a:lvl1pPr>
          </a:lstStyle>
          <a:p>
            <a:r>
              <a:rPr lang="zh-CN" altLang="en-US" dirty="0">
                <a:solidFill>
                  <a:schemeClr val="accent6">
                    <a:lumMod val="50000"/>
                  </a:schemeClr>
                </a:solidFill>
                <a:latin typeface="思源宋体 CN" panose="02020400000000000000" pitchFamily="18" charset="-122"/>
                <a:ea typeface="思源宋体 CN" panose="02020400000000000000" pitchFamily="18" charset="-122"/>
              </a:rPr>
              <a:t> 什么是安全</a:t>
            </a:r>
            <a:endParaRPr lang="zh-CN" altLang="en-US" dirty="0">
              <a:solidFill>
                <a:schemeClr val="accent6">
                  <a:lumMod val="50000"/>
                </a:schemeClr>
              </a:solidFill>
              <a:latin typeface="思源宋体 CN" panose="02020400000000000000" pitchFamily="18" charset="-122"/>
              <a:ea typeface="思源宋体 CN" panose="02020400000000000000" pitchFamily="18" charset="-122"/>
            </a:endParaRPr>
          </a:p>
        </p:txBody>
      </p:sp>
      <p:grpSp>
        <p:nvGrpSpPr>
          <p:cNvPr id="8" name="组合 7"/>
          <p:cNvGrpSpPr/>
          <p:nvPr/>
        </p:nvGrpSpPr>
        <p:grpSpPr>
          <a:xfrm>
            <a:off x="3776629" y="1732760"/>
            <a:ext cx="2205577" cy="1481016"/>
            <a:chOff x="3731897" y="2034935"/>
            <a:chExt cx="2205577" cy="1481016"/>
          </a:xfrm>
        </p:grpSpPr>
        <p:sp>
          <p:nvSpPr>
            <p:cNvPr id="6" name="六边形 4"/>
            <p:cNvSpPr/>
            <p:nvPr/>
          </p:nvSpPr>
          <p:spPr>
            <a:xfrm>
              <a:off x="4165599" y="2034935"/>
              <a:ext cx="1338175" cy="1481016"/>
            </a:xfrm>
            <a:custGeom>
              <a:avLst/>
              <a:gdLst>
                <a:gd name="connsiteX0" fmla="*/ 710967 w 1712686"/>
                <a:gd name="connsiteY0" fmla="*/ 1856103 h 1895503"/>
                <a:gd name="connsiteX1" fmla="*/ 142624 w 1712686"/>
                <a:gd name="connsiteY1" fmla="*/ 1523770 h 1895503"/>
                <a:gd name="connsiteX2" fmla="*/ 0 w 1712686"/>
                <a:gd name="connsiteY2" fmla="*/ 1275154 h 1895503"/>
                <a:gd name="connsiteX3" fmla="*/ 0 w 1712686"/>
                <a:gd name="connsiteY3" fmla="*/ 620350 h 1895503"/>
                <a:gd name="connsiteX4" fmla="*/ 142624 w 1712686"/>
                <a:gd name="connsiteY4" fmla="*/ 371734 h 1895503"/>
                <a:gd name="connsiteX5" fmla="*/ 710967 w 1712686"/>
                <a:gd name="connsiteY5" fmla="*/ 39401 h 1895503"/>
                <a:gd name="connsiteX6" fmla="*/ 1001719 w 1712686"/>
                <a:gd name="connsiteY6" fmla="*/ 39401 h 1895503"/>
                <a:gd name="connsiteX7" fmla="*/ 1570062 w 1712686"/>
                <a:gd name="connsiteY7" fmla="*/ 371734 h 1895503"/>
                <a:gd name="connsiteX8" fmla="*/ 1712686 w 1712686"/>
                <a:gd name="connsiteY8" fmla="*/ 620350 h 1895503"/>
                <a:gd name="connsiteX9" fmla="*/ 1712686 w 1712686"/>
                <a:gd name="connsiteY9" fmla="*/ 1275154 h 1895503"/>
                <a:gd name="connsiteX10" fmla="*/ 1570062 w 1712686"/>
                <a:gd name="connsiteY10" fmla="*/ 1523770 h 1895503"/>
                <a:gd name="connsiteX11" fmla="*/ 1001719 w 1712686"/>
                <a:gd name="connsiteY11" fmla="*/ 1856103 h 1895503"/>
                <a:gd name="connsiteX12" fmla="*/ 710967 w 1712686"/>
                <a:gd name="connsiteY12" fmla="*/ 1856103 h 18955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12686" h="1895503">
                  <a:moveTo>
                    <a:pt x="710967" y="1856103"/>
                  </a:moveTo>
                  <a:lnTo>
                    <a:pt x="142624" y="1523770"/>
                  </a:lnTo>
                  <a:cubicBezTo>
                    <a:pt x="54340" y="1472147"/>
                    <a:pt x="0" y="1377424"/>
                    <a:pt x="0" y="1275154"/>
                  </a:cubicBezTo>
                  <a:lnTo>
                    <a:pt x="0" y="620350"/>
                  </a:lnTo>
                  <a:cubicBezTo>
                    <a:pt x="0" y="518080"/>
                    <a:pt x="54340" y="423357"/>
                    <a:pt x="142624" y="371734"/>
                  </a:cubicBezTo>
                  <a:lnTo>
                    <a:pt x="710967" y="39401"/>
                  </a:lnTo>
                  <a:cubicBezTo>
                    <a:pt x="800810" y="-13133"/>
                    <a:pt x="911876" y="-13133"/>
                    <a:pt x="1001719" y="39401"/>
                  </a:cubicBezTo>
                  <a:lnTo>
                    <a:pt x="1570062" y="371734"/>
                  </a:lnTo>
                  <a:cubicBezTo>
                    <a:pt x="1658346" y="423357"/>
                    <a:pt x="1712686" y="518080"/>
                    <a:pt x="1712686" y="620350"/>
                  </a:cubicBezTo>
                  <a:lnTo>
                    <a:pt x="1712686" y="1275154"/>
                  </a:lnTo>
                  <a:cubicBezTo>
                    <a:pt x="1712686" y="1377424"/>
                    <a:pt x="1658346" y="1472147"/>
                    <a:pt x="1570062" y="1523770"/>
                  </a:cubicBezTo>
                  <a:lnTo>
                    <a:pt x="1001719" y="1856103"/>
                  </a:lnTo>
                  <a:cubicBezTo>
                    <a:pt x="911876" y="1908637"/>
                    <a:pt x="800810" y="1908637"/>
                    <a:pt x="710967" y="1856103"/>
                  </a:cubicBezTo>
                </a:path>
              </a:pathLst>
            </a:custGeom>
            <a:solidFill>
              <a:srgbClr val="C00000"/>
            </a:solidFill>
            <a:ln>
              <a:noFill/>
            </a:ln>
          </p:spPr>
          <p:style>
            <a:lnRef idx="1">
              <a:schemeClr val="accent3"/>
            </a:lnRef>
            <a:fillRef idx="3">
              <a:schemeClr val="accent3"/>
            </a:fillRef>
            <a:effectRef idx="2">
              <a:schemeClr val="accent3"/>
            </a:effectRef>
            <a:fontRef idx="minor">
              <a:schemeClr val="lt1"/>
            </a:fontRef>
          </p:style>
          <p:txBody>
            <a:bodyPr rtlCol="0" anchor="ctr"/>
            <a:lstStyle/>
            <a:p>
              <a:pPr algn="ctr"/>
              <a:endParaRPr lang="zh-CN" altLang="en-US">
                <a:solidFill>
                  <a:schemeClr val="lt1"/>
                </a:solidFill>
              </a:endParaRPr>
            </a:p>
          </p:txBody>
        </p:sp>
        <p:sp>
          <p:nvSpPr>
            <p:cNvPr id="7" name="矩形 6"/>
            <p:cNvSpPr/>
            <p:nvPr/>
          </p:nvSpPr>
          <p:spPr>
            <a:xfrm>
              <a:off x="3731897" y="2414367"/>
              <a:ext cx="2205577" cy="722152"/>
            </a:xfrm>
            <a:prstGeom prst="rect">
              <a:avLst/>
            </a:prstGeom>
          </p:spPr>
          <p:txBody>
            <a:bodyPr wrap="square" lIns="105571" tIns="52784" rIns="105571" bIns="52784">
              <a:spAutoFit/>
            </a:bodyPr>
            <a:lstStyle/>
            <a:p>
              <a:pPr lvl="0" algn="ctr">
                <a:lnSpc>
                  <a:spcPts val="1600"/>
                </a:lnSpc>
                <a:buClr>
                  <a:srgbClr val="C00000"/>
                </a:buClr>
                <a:defRPr/>
              </a:pPr>
              <a:r>
                <a:rPr lang="zh-CN" altLang="en-US" sz="1400" dirty="0">
                  <a:solidFill>
                    <a:schemeClr val="bg1"/>
                  </a:solidFill>
                  <a:latin typeface="思源宋体 CN" panose="02020400000000000000" pitchFamily="18" charset="-122"/>
                  <a:ea typeface="思源宋体 CN" panose="02020400000000000000" pitchFamily="18" charset="-122"/>
                </a:rPr>
                <a:t>过马路要看</a:t>
              </a:r>
              <a:endParaRPr lang="en-US" altLang="zh-CN" sz="1400" dirty="0">
                <a:solidFill>
                  <a:schemeClr val="bg1"/>
                </a:solidFill>
                <a:latin typeface="思源宋体 CN" panose="02020400000000000000" pitchFamily="18" charset="-122"/>
                <a:ea typeface="思源宋体 CN" panose="02020400000000000000" pitchFamily="18" charset="-122"/>
              </a:endParaRPr>
            </a:p>
            <a:p>
              <a:pPr lvl="0" algn="ctr">
                <a:lnSpc>
                  <a:spcPts val="1600"/>
                </a:lnSpc>
                <a:buClr>
                  <a:srgbClr val="C00000"/>
                </a:buClr>
                <a:defRPr/>
              </a:pPr>
              <a:r>
                <a:rPr lang="zh-CN" altLang="en-US" sz="1400" dirty="0">
                  <a:solidFill>
                    <a:schemeClr val="bg1"/>
                  </a:solidFill>
                  <a:latin typeface="思源宋体 CN" panose="02020400000000000000" pitchFamily="18" charset="-122"/>
                  <a:ea typeface="思源宋体 CN" panose="02020400000000000000" pitchFamily="18" charset="-122"/>
                </a:rPr>
                <a:t>红绿灯让车辆</a:t>
              </a:r>
              <a:endParaRPr lang="en-US" altLang="zh-CN" sz="1400" dirty="0">
                <a:solidFill>
                  <a:schemeClr val="bg1"/>
                </a:solidFill>
                <a:latin typeface="思源宋体 CN" panose="02020400000000000000" pitchFamily="18" charset="-122"/>
                <a:ea typeface="思源宋体 CN" panose="02020400000000000000" pitchFamily="18" charset="-122"/>
              </a:endParaRPr>
            </a:p>
            <a:p>
              <a:pPr lvl="0" algn="ctr">
                <a:lnSpc>
                  <a:spcPts val="1600"/>
                </a:lnSpc>
                <a:buClr>
                  <a:srgbClr val="C00000"/>
                </a:buClr>
                <a:defRPr/>
              </a:pPr>
              <a:r>
                <a:rPr lang="zh-CN" altLang="en-US" sz="1400" dirty="0">
                  <a:solidFill>
                    <a:schemeClr val="bg1"/>
                  </a:solidFill>
                  <a:latin typeface="思源宋体 CN" panose="02020400000000000000" pitchFamily="18" charset="-122"/>
                  <a:ea typeface="思源宋体 CN" panose="02020400000000000000" pitchFamily="18" charset="-122"/>
                </a:rPr>
                <a:t>（交通安全）</a:t>
              </a:r>
              <a:endParaRPr lang="zh-CN" altLang="en-US" sz="1400" dirty="0">
                <a:solidFill>
                  <a:schemeClr val="bg1"/>
                </a:solidFill>
                <a:latin typeface="思源宋体 CN" panose="02020400000000000000" pitchFamily="18" charset="-122"/>
                <a:ea typeface="思源宋体 CN" panose="02020400000000000000" pitchFamily="18" charset="-122"/>
              </a:endParaRPr>
            </a:p>
          </p:txBody>
        </p:sp>
      </p:grpSp>
      <p:grpSp>
        <p:nvGrpSpPr>
          <p:cNvPr id="9" name="组合 8"/>
          <p:cNvGrpSpPr/>
          <p:nvPr/>
        </p:nvGrpSpPr>
        <p:grpSpPr>
          <a:xfrm>
            <a:off x="4143117" y="3429000"/>
            <a:ext cx="3892055" cy="2613464"/>
            <a:chOff x="3763997" y="2034935"/>
            <a:chExt cx="2205577" cy="1481016"/>
          </a:xfrm>
        </p:grpSpPr>
        <p:sp>
          <p:nvSpPr>
            <p:cNvPr id="10" name="六边形 4"/>
            <p:cNvSpPr/>
            <p:nvPr/>
          </p:nvSpPr>
          <p:spPr>
            <a:xfrm>
              <a:off x="4181249" y="2034935"/>
              <a:ext cx="1338175" cy="1481016"/>
            </a:xfrm>
            <a:custGeom>
              <a:avLst/>
              <a:gdLst>
                <a:gd name="connsiteX0" fmla="*/ 710967 w 1712686"/>
                <a:gd name="connsiteY0" fmla="*/ 1856103 h 1895503"/>
                <a:gd name="connsiteX1" fmla="*/ 142624 w 1712686"/>
                <a:gd name="connsiteY1" fmla="*/ 1523770 h 1895503"/>
                <a:gd name="connsiteX2" fmla="*/ 0 w 1712686"/>
                <a:gd name="connsiteY2" fmla="*/ 1275154 h 1895503"/>
                <a:gd name="connsiteX3" fmla="*/ 0 w 1712686"/>
                <a:gd name="connsiteY3" fmla="*/ 620350 h 1895503"/>
                <a:gd name="connsiteX4" fmla="*/ 142624 w 1712686"/>
                <a:gd name="connsiteY4" fmla="*/ 371734 h 1895503"/>
                <a:gd name="connsiteX5" fmla="*/ 710967 w 1712686"/>
                <a:gd name="connsiteY5" fmla="*/ 39401 h 1895503"/>
                <a:gd name="connsiteX6" fmla="*/ 1001719 w 1712686"/>
                <a:gd name="connsiteY6" fmla="*/ 39401 h 1895503"/>
                <a:gd name="connsiteX7" fmla="*/ 1570062 w 1712686"/>
                <a:gd name="connsiteY7" fmla="*/ 371734 h 1895503"/>
                <a:gd name="connsiteX8" fmla="*/ 1712686 w 1712686"/>
                <a:gd name="connsiteY8" fmla="*/ 620350 h 1895503"/>
                <a:gd name="connsiteX9" fmla="*/ 1712686 w 1712686"/>
                <a:gd name="connsiteY9" fmla="*/ 1275154 h 1895503"/>
                <a:gd name="connsiteX10" fmla="*/ 1570062 w 1712686"/>
                <a:gd name="connsiteY10" fmla="*/ 1523770 h 1895503"/>
                <a:gd name="connsiteX11" fmla="*/ 1001719 w 1712686"/>
                <a:gd name="connsiteY11" fmla="*/ 1856103 h 1895503"/>
                <a:gd name="connsiteX12" fmla="*/ 710967 w 1712686"/>
                <a:gd name="connsiteY12" fmla="*/ 1856103 h 18955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12686" h="1895503">
                  <a:moveTo>
                    <a:pt x="710967" y="1856103"/>
                  </a:moveTo>
                  <a:lnTo>
                    <a:pt x="142624" y="1523770"/>
                  </a:lnTo>
                  <a:cubicBezTo>
                    <a:pt x="54340" y="1472147"/>
                    <a:pt x="0" y="1377424"/>
                    <a:pt x="0" y="1275154"/>
                  </a:cubicBezTo>
                  <a:lnTo>
                    <a:pt x="0" y="620350"/>
                  </a:lnTo>
                  <a:cubicBezTo>
                    <a:pt x="0" y="518080"/>
                    <a:pt x="54340" y="423357"/>
                    <a:pt x="142624" y="371734"/>
                  </a:cubicBezTo>
                  <a:lnTo>
                    <a:pt x="710967" y="39401"/>
                  </a:lnTo>
                  <a:cubicBezTo>
                    <a:pt x="800810" y="-13133"/>
                    <a:pt x="911876" y="-13133"/>
                    <a:pt x="1001719" y="39401"/>
                  </a:cubicBezTo>
                  <a:lnTo>
                    <a:pt x="1570062" y="371734"/>
                  </a:lnTo>
                  <a:cubicBezTo>
                    <a:pt x="1658346" y="423357"/>
                    <a:pt x="1712686" y="518080"/>
                    <a:pt x="1712686" y="620350"/>
                  </a:cubicBezTo>
                  <a:lnTo>
                    <a:pt x="1712686" y="1275154"/>
                  </a:lnTo>
                  <a:cubicBezTo>
                    <a:pt x="1712686" y="1377424"/>
                    <a:pt x="1658346" y="1472147"/>
                    <a:pt x="1570062" y="1523770"/>
                  </a:cubicBezTo>
                  <a:lnTo>
                    <a:pt x="1001719" y="1856103"/>
                  </a:lnTo>
                  <a:cubicBezTo>
                    <a:pt x="911876" y="1908637"/>
                    <a:pt x="800810" y="1908637"/>
                    <a:pt x="710967" y="1856103"/>
                  </a:cubicBezTo>
                </a:path>
              </a:pathLst>
            </a:custGeom>
            <a:solidFill>
              <a:srgbClr val="C00000"/>
            </a:solidFill>
            <a:ln>
              <a:noFill/>
            </a:ln>
          </p:spPr>
          <p:style>
            <a:lnRef idx="1">
              <a:schemeClr val="accent3"/>
            </a:lnRef>
            <a:fillRef idx="3">
              <a:schemeClr val="accent3"/>
            </a:fillRef>
            <a:effectRef idx="2">
              <a:schemeClr val="accent3"/>
            </a:effectRef>
            <a:fontRef idx="minor">
              <a:schemeClr val="lt1"/>
            </a:fontRef>
          </p:style>
          <p:txBody>
            <a:bodyPr rtlCol="0" anchor="ctr"/>
            <a:lstStyle/>
            <a:p>
              <a:pPr algn="ctr"/>
              <a:endParaRPr lang="zh-CN" altLang="en-US">
                <a:solidFill>
                  <a:schemeClr val="lt1"/>
                </a:solidFill>
              </a:endParaRPr>
            </a:p>
          </p:txBody>
        </p:sp>
        <p:sp>
          <p:nvSpPr>
            <p:cNvPr id="11" name="矩形 10"/>
            <p:cNvSpPr/>
            <p:nvPr/>
          </p:nvSpPr>
          <p:spPr>
            <a:xfrm>
              <a:off x="3763997" y="2603544"/>
              <a:ext cx="2205577" cy="443027"/>
            </a:xfrm>
            <a:prstGeom prst="rect">
              <a:avLst/>
            </a:prstGeom>
          </p:spPr>
          <p:txBody>
            <a:bodyPr wrap="square" lIns="105571" tIns="52784" rIns="105571" bIns="52784">
              <a:spAutoFit/>
            </a:bodyPr>
            <a:lstStyle/>
            <a:p>
              <a:pPr lvl="0" algn="ctr">
                <a:lnSpc>
                  <a:spcPts val="2700"/>
                </a:lnSpc>
                <a:buClr>
                  <a:srgbClr val="C00000"/>
                </a:buClr>
                <a:defRPr/>
              </a:pPr>
              <a:r>
                <a:rPr lang="zh-CN" altLang="en-US" sz="3200" b="1" dirty="0">
                  <a:solidFill>
                    <a:schemeClr val="bg1"/>
                  </a:solidFill>
                  <a:latin typeface="思源宋体 CN" panose="02020400000000000000" pitchFamily="18" charset="-122"/>
                  <a:ea typeface="思源宋体 CN" panose="02020400000000000000" pitchFamily="18" charset="-122"/>
                </a:rPr>
                <a:t>关于安全</a:t>
              </a:r>
              <a:endParaRPr lang="en-US" altLang="zh-CN" sz="3200" b="1" dirty="0">
                <a:solidFill>
                  <a:schemeClr val="bg1"/>
                </a:solidFill>
                <a:latin typeface="思源宋体 CN" panose="02020400000000000000" pitchFamily="18" charset="-122"/>
                <a:ea typeface="思源宋体 CN" panose="02020400000000000000" pitchFamily="18" charset="-122"/>
              </a:endParaRPr>
            </a:p>
            <a:p>
              <a:pPr lvl="0" algn="ctr">
                <a:lnSpc>
                  <a:spcPts val="2700"/>
                </a:lnSpc>
                <a:buClr>
                  <a:srgbClr val="C00000"/>
                </a:buClr>
                <a:defRPr/>
              </a:pPr>
              <a:r>
                <a:rPr lang="zh-CN" altLang="en-US" dirty="0">
                  <a:solidFill>
                    <a:schemeClr val="bg1"/>
                  </a:solidFill>
                  <a:latin typeface="思源宋体 CN" panose="02020400000000000000" pitchFamily="18" charset="-122"/>
                  <a:ea typeface="思源宋体 CN" panose="02020400000000000000" pitchFamily="18" charset="-122"/>
                </a:rPr>
                <a:t>你能想到什么</a:t>
              </a:r>
              <a:endParaRPr lang="zh-CN" altLang="en-US" dirty="0">
                <a:solidFill>
                  <a:schemeClr val="bg1"/>
                </a:solidFill>
                <a:latin typeface="思源宋体 CN" panose="02020400000000000000" pitchFamily="18" charset="-122"/>
                <a:ea typeface="思源宋体 CN" panose="02020400000000000000" pitchFamily="18" charset="-122"/>
              </a:endParaRPr>
            </a:p>
          </p:txBody>
        </p:sp>
      </p:grpSp>
      <p:grpSp>
        <p:nvGrpSpPr>
          <p:cNvPr id="12" name="组合 11"/>
          <p:cNvGrpSpPr/>
          <p:nvPr/>
        </p:nvGrpSpPr>
        <p:grpSpPr>
          <a:xfrm>
            <a:off x="1295376" y="2372193"/>
            <a:ext cx="2686794" cy="1804147"/>
            <a:chOff x="3731897" y="2034935"/>
            <a:chExt cx="2205577" cy="1481016"/>
          </a:xfrm>
        </p:grpSpPr>
        <p:sp>
          <p:nvSpPr>
            <p:cNvPr id="13" name="六边形 4"/>
            <p:cNvSpPr/>
            <p:nvPr/>
          </p:nvSpPr>
          <p:spPr>
            <a:xfrm>
              <a:off x="4165599" y="2034935"/>
              <a:ext cx="1338175" cy="1481016"/>
            </a:xfrm>
            <a:custGeom>
              <a:avLst/>
              <a:gdLst>
                <a:gd name="connsiteX0" fmla="*/ 710967 w 1712686"/>
                <a:gd name="connsiteY0" fmla="*/ 1856103 h 1895503"/>
                <a:gd name="connsiteX1" fmla="*/ 142624 w 1712686"/>
                <a:gd name="connsiteY1" fmla="*/ 1523770 h 1895503"/>
                <a:gd name="connsiteX2" fmla="*/ 0 w 1712686"/>
                <a:gd name="connsiteY2" fmla="*/ 1275154 h 1895503"/>
                <a:gd name="connsiteX3" fmla="*/ 0 w 1712686"/>
                <a:gd name="connsiteY3" fmla="*/ 620350 h 1895503"/>
                <a:gd name="connsiteX4" fmla="*/ 142624 w 1712686"/>
                <a:gd name="connsiteY4" fmla="*/ 371734 h 1895503"/>
                <a:gd name="connsiteX5" fmla="*/ 710967 w 1712686"/>
                <a:gd name="connsiteY5" fmla="*/ 39401 h 1895503"/>
                <a:gd name="connsiteX6" fmla="*/ 1001719 w 1712686"/>
                <a:gd name="connsiteY6" fmla="*/ 39401 h 1895503"/>
                <a:gd name="connsiteX7" fmla="*/ 1570062 w 1712686"/>
                <a:gd name="connsiteY7" fmla="*/ 371734 h 1895503"/>
                <a:gd name="connsiteX8" fmla="*/ 1712686 w 1712686"/>
                <a:gd name="connsiteY8" fmla="*/ 620350 h 1895503"/>
                <a:gd name="connsiteX9" fmla="*/ 1712686 w 1712686"/>
                <a:gd name="connsiteY9" fmla="*/ 1275154 h 1895503"/>
                <a:gd name="connsiteX10" fmla="*/ 1570062 w 1712686"/>
                <a:gd name="connsiteY10" fmla="*/ 1523770 h 1895503"/>
                <a:gd name="connsiteX11" fmla="*/ 1001719 w 1712686"/>
                <a:gd name="connsiteY11" fmla="*/ 1856103 h 1895503"/>
                <a:gd name="connsiteX12" fmla="*/ 710967 w 1712686"/>
                <a:gd name="connsiteY12" fmla="*/ 1856103 h 18955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12686" h="1895503">
                  <a:moveTo>
                    <a:pt x="710967" y="1856103"/>
                  </a:moveTo>
                  <a:lnTo>
                    <a:pt x="142624" y="1523770"/>
                  </a:lnTo>
                  <a:cubicBezTo>
                    <a:pt x="54340" y="1472147"/>
                    <a:pt x="0" y="1377424"/>
                    <a:pt x="0" y="1275154"/>
                  </a:cubicBezTo>
                  <a:lnTo>
                    <a:pt x="0" y="620350"/>
                  </a:lnTo>
                  <a:cubicBezTo>
                    <a:pt x="0" y="518080"/>
                    <a:pt x="54340" y="423357"/>
                    <a:pt x="142624" y="371734"/>
                  </a:cubicBezTo>
                  <a:lnTo>
                    <a:pt x="710967" y="39401"/>
                  </a:lnTo>
                  <a:cubicBezTo>
                    <a:pt x="800810" y="-13133"/>
                    <a:pt x="911876" y="-13133"/>
                    <a:pt x="1001719" y="39401"/>
                  </a:cubicBezTo>
                  <a:lnTo>
                    <a:pt x="1570062" y="371734"/>
                  </a:lnTo>
                  <a:cubicBezTo>
                    <a:pt x="1658346" y="423357"/>
                    <a:pt x="1712686" y="518080"/>
                    <a:pt x="1712686" y="620350"/>
                  </a:cubicBezTo>
                  <a:lnTo>
                    <a:pt x="1712686" y="1275154"/>
                  </a:lnTo>
                  <a:cubicBezTo>
                    <a:pt x="1712686" y="1377424"/>
                    <a:pt x="1658346" y="1472147"/>
                    <a:pt x="1570062" y="1523770"/>
                  </a:cubicBezTo>
                  <a:lnTo>
                    <a:pt x="1001719" y="1856103"/>
                  </a:lnTo>
                  <a:cubicBezTo>
                    <a:pt x="911876" y="1908637"/>
                    <a:pt x="800810" y="1908637"/>
                    <a:pt x="710967" y="1856103"/>
                  </a:cubicBezTo>
                </a:path>
              </a:pathLst>
            </a:custGeom>
            <a:solidFill>
              <a:srgbClr val="C00000"/>
            </a:solidFill>
            <a:ln>
              <a:noFill/>
            </a:ln>
          </p:spPr>
          <p:style>
            <a:lnRef idx="1">
              <a:schemeClr val="accent3"/>
            </a:lnRef>
            <a:fillRef idx="3">
              <a:schemeClr val="accent3"/>
            </a:fillRef>
            <a:effectRef idx="2">
              <a:schemeClr val="accent3"/>
            </a:effectRef>
            <a:fontRef idx="minor">
              <a:schemeClr val="lt1"/>
            </a:fontRef>
          </p:style>
          <p:txBody>
            <a:bodyPr rtlCol="0" anchor="ctr"/>
            <a:lstStyle/>
            <a:p>
              <a:pPr algn="ctr"/>
              <a:endParaRPr lang="zh-CN" altLang="en-US">
                <a:solidFill>
                  <a:schemeClr val="lt1"/>
                </a:solidFill>
              </a:endParaRPr>
            </a:p>
          </p:txBody>
        </p:sp>
        <p:sp>
          <p:nvSpPr>
            <p:cNvPr id="14" name="矩形 13"/>
            <p:cNvSpPr/>
            <p:nvPr/>
          </p:nvSpPr>
          <p:spPr>
            <a:xfrm>
              <a:off x="3731897" y="2414367"/>
              <a:ext cx="2205577" cy="594917"/>
            </a:xfrm>
            <a:prstGeom prst="rect">
              <a:avLst/>
            </a:prstGeom>
          </p:spPr>
          <p:txBody>
            <a:bodyPr wrap="square" lIns="105571" tIns="52784" rIns="105571" bIns="52784">
              <a:spAutoFit/>
            </a:bodyPr>
            <a:lstStyle/>
            <a:p>
              <a:pPr lvl="0" algn="ctr">
                <a:lnSpc>
                  <a:spcPts val="1600"/>
                </a:lnSpc>
                <a:buClr>
                  <a:srgbClr val="C00000"/>
                </a:buClr>
                <a:defRPr/>
              </a:pPr>
              <a:r>
                <a:rPr lang="zh-CN" altLang="en-US" sz="1400" dirty="0">
                  <a:solidFill>
                    <a:schemeClr val="bg1"/>
                  </a:solidFill>
                  <a:latin typeface="思源宋体 CN" panose="02020400000000000000" pitchFamily="18" charset="-122"/>
                  <a:ea typeface="思源宋体 CN" panose="02020400000000000000" pitchFamily="18" charset="-122"/>
                </a:rPr>
                <a:t>现金和银行卡</a:t>
              </a:r>
              <a:endParaRPr lang="en-US" altLang="zh-CN" sz="1400" dirty="0">
                <a:solidFill>
                  <a:schemeClr val="bg1"/>
                </a:solidFill>
                <a:latin typeface="思源宋体 CN" panose="02020400000000000000" pitchFamily="18" charset="-122"/>
                <a:ea typeface="思源宋体 CN" panose="02020400000000000000" pitchFamily="18" charset="-122"/>
              </a:endParaRPr>
            </a:p>
            <a:p>
              <a:pPr lvl="0" algn="ctr">
                <a:lnSpc>
                  <a:spcPts val="1600"/>
                </a:lnSpc>
                <a:buClr>
                  <a:srgbClr val="C00000"/>
                </a:buClr>
                <a:defRPr/>
              </a:pPr>
              <a:r>
                <a:rPr lang="zh-CN" altLang="en-US" sz="1400" dirty="0">
                  <a:solidFill>
                    <a:schemeClr val="bg1"/>
                  </a:solidFill>
                  <a:latin typeface="思源宋体 CN" panose="02020400000000000000" pitchFamily="18" charset="-122"/>
                  <a:ea typeface="思源宋体 CN" panose="02020400000000000000" pitchFamily="18" charset="-122"/>
                </a:rPr>
                <a:t>不能丢了或者被偷</a:t>
              </a:r>
              <a:endParaRPr lang="en-US" altLang="zh-CN" sz="1400" dirty="0">
                <a:solidFill>
                  <a:schemeClr val="bg1"/>
                </a:solidFill>
                <a:latin typeface="思源宋体 CN" panose="02020400000000000000" pitchFamily="18" charset="-122"/>
                <a:ea typeface="思源宋体 CN" panose="02020400000000000000" pitchFamily="18" charset="-122"/>
              </a:endParaRPr>
            </a:p>
            <a:p>
              <a:pPr lvl="0" algn="ctr">
                <a:lnSpc>
                  <a:spcPts val="1600"/>
                </a:lnSpc>
                <a:buClr>
                  <a:srgbClr val="C00000"/>
                </a:buClr>
                <a:defRPr/>
              </a:pPr>
              <a:r>
                <a:rPr lang="zh-CN" altLang="en-US" sz="1400" dirty="0">
                  <a:solidFill>
                    <a:schemeClr val="bg1"/>
                  </a:solidFill>
                  <a:latin typeface="思源宋体 CN" panose="02020400000000000000" pitchFamily="18" charset="-122"/>
                  <a:ea typeface="思源宋体 CN" panose="02020400000000000000" pitchFamily="18" charset="-122"/>
                </a:rPr>
                <a:t>（财产安全）</a:t>
              </a:r>
              <a:endParaRPr lang="zh-CN" altLang="en-US" sz="1400" dirty="0">
                <a:solidFill>
                  <a:schemeClr val="bg1"/>
                </a:solidFill>
                <a:latin typeface="思源宋体 CN" panose="02020400000000000000" pitchFamily="18" charset="-122"/>
                <a:ea typeface="思源宋体 CN" panose="02020400000000000000" pitchFamily="18" charset="-122"/>
              </a:endParaRPr>
            </a:p>
          </p:txBody>
        </p:sp>
      </p:grpSp>
      <p:grpSp>
        <p:nvGrpSpPr>
          <p:cNvPr id="15" name="组合 14"/>
          <p:cNvGrpSpPr/>
          <p:nvPr/>
        </p:nvGrpSpPr>
        <p:grpSpPr>
          <a:xfrm>
            <a:off x="6284036" y="1793250"/>
            <a:ext cx="2205577" cy="1481016"/>
            <a:chOff x="3731897" y="2034935"/>
            <a:chExt cx="2205577" cy="1481016"/>
          </a:xfrm>
        </p:grpSpPr>
        <p:sp>
          <p:nvSpPr>
            <p:cNvPr id="16" name="六边形 4"/>
            <p:cNvSpPr/>
            <p:nvPr/>
          </p:nvSpPr>
          <p:spPr>
            <a:xfrm>
              <a:off x="4165599" y="2034935"/>
              <a:ext cx="1338175" cy="1481016"/>
            </a:xfrm>
            <a:custGeom>
              <a:avLst/>
              <a:gdLst>
                <a:gd name="connsiteX0" fmla="*/ 710967 w 1712686"/>
                <a:gd name="connsiteY0" fmla="*/ 1856103 h 1895503"/>
                <a:gd name="connsiteX1" fmla="*/ 142624 w 1712686"/>
                <a:gd name="connsiteY1" fmla="*/ 1523770 h 1895503"/>
                <a:gd name="connsiteX2" fmla="*/ 0 w 1712686"/>
                <a:gd name="connsiteY2" fmla="*/ 1275154 h 1895503"/>
                <a:gd name="connsiteX3" fmla="*/ 0 w 1712686"/>
                <a:gd name="connsiteY3" fmla="*/ 620350 h 1895503"/>
                <a:gd name="connsiteX4" fmla="*/ 142624 w 1712686"/>
                <a:gd name="connsiteY4" fmla="*/ 371734 h 1895503"/>
                <a:gd name="connsiteX5" fmla="*/ 710967 w 1712686"/>
                <a:gd name="connsiteY5" fmla="*/ 39401 h 1895503"/>
                <a:gd name="connsiteX6" fmla="*/ 1001719 w 1712686"/>
                <a:gd name="connsiteY6" fmla="*/ 39401 h 1895503"/>
                <a:gd name="connsiteX7" fmla="*/ 1570062 w 1712686"/>
                <a:gd name="connsiteY7" fmla="*/ 371734 h 1895503"/>
                <a:gd name="connsiteX8" fmla="*/ 1712686 w 1712686"/>
                <a:gd name="connsiteY8" fmla="*/ 620350 h 1895503"/>
                <a:gd name="connsiteX9" fmla="*/ 1712686 w 1712686"/>
                <a:gd name="connsiteY9" fmla="*/ 1275154 h 1895503"/>
                <a:gd name="connsiteX10" fmla="*/ 1570062 w 1712686"/>
                <a:gd name="connsiteY10" fmla="*/ 1523770 h 1895503"/>
                <a:gd name="connsiteX11" fmla="*/ 1001719 w 1712686"/>
                <a:gd name="connsiteY11" fmla="*/ 1856103 h 1895503"/>
                <a:gd name="connsiteX12" fmla="*/ 710967 w 1712686"/>
                <a:gd name="connsiteY12" fmla="*/ 1856103 h 18955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12686" h="1895503">
                  <a:moveTo>
                    <a:pt x="710967" y="1856103"/>
                  </a:moveTo>
                  <a:lnTo>
                    <a:pt x="142624" y="1523770"/>
                  </a:lnTo>
                  <a:cubicBezTo>
                    <a:pt x="54340" y="1472147"/>
                    <a:pt x="0" y="1377424"/>
                    <a:pt x="0" y="1275154"/>
                  </a:cubicBezTo>
                  <a:lnTo>
                    <a:pt x="0" y="620350"/>
                  </a:lnTo>
                  <a:cubicBezTo>
                    <a:pt x="0" y="518080"/>
                    <a:pt x="54340" y="423357"/>
                    <a:pt x="142624" y="371734"/>
                  </a:cubicBezTo>
                  <a:lnTo>
                    <a:pt x="710967" y="39401"/>
                  </a:lnTo>
                  <a:cubicBezTo>
                    <a:pt x="800810" y="-13133"/>
                    <a:pt x="911876" y="-13133"/>
                    <a:pt x="1001719" y="39401"/>
                  </a:cubicBezTo>
                  <a:lnTo>
                    <a:pt x="1570062" y="371734"/>
                  </a:lnTo>
                  <a:cubicBezTo>
                    <a:pt x="1658346" y="423357"/>
                    <a:pt x="1712686" y="518080"/>
                    <a:pt x="1712686" y="620350"/>
                  </a:cubicBezTo>
                  <a:lnTo>
                    <a:pt x="1712686" y="1275154"/>
                  </a:lnTo>
                  <a:cubicBezTo>
                    <a:pt x="1712686" y="1377424"/>
                    <a:pt x="1658346" y="1472147"/>
                    <a:pt x="1570062" y="1523770"/>
                  </a:cubicBezTo>
                  <a:lnTo>
                    <a:pt x="1001719" y="1856103"/>
                  </a:lnTo>
                  <a:cubicBezTo>
                    <a:pt x="911876" y="1908637"/>
                    <a:pt x="800810" y="1908637"/>
                    <a:pt x="710967" y="1856103"/>
                  </a:cubicBezTo>
                </a:path>
              </a:pathLst>
            </a:custGeom>
            <a:solidFill>
              <a:srgbClr val="C00000"/>
            </a:solidFill>
            <a:ln>
              <a:noFill/>
            </a:ln>
          </p:spPr>
          <p:style>
            <a:lnRef idx="1">
              <a:schemeClr val="accent3"/>
            </a:lnRef>
            <a:fillRef idx="3">
              <a:schemeClr val="accent3"/>
            </a:fillRef>
            <a:effectRef idx="2">
              <a:schemeClr val="accent3"/>
            </a:effectRef>
            <a:fontRef idx="minor">
              <a:schemeClr val="lt1"/>
            </a:fontRef>
          </p:style>
          <p:txBody>
            <a:bodyPr rtlCol="0" anchor="ctr"/>
            <a:lstStyle/>
            <a:p>
              <a:pPr algn="ctr"/>
              <a:endParaRPr lang="zh-CN" altLang="en-US">
                <a:solidFill>
                  <a:schemeClr val="lt1"/>
                </a:solidFill>
              </a:endParaRPr>
            </a:p>
          </p:txBody>
        </p:sp>
        <p:sp>
          <p:nvSpPr>
            <p:cNvPr id="17" name="矩形 16"/>
            <p:cNvSpPr/>
            <p:nvPr/>
          </p:nvSpPr>
          <p:spPr>
            <a:xfrm>
              <a:off x="3731897" y="2414367"/>
              <a:ext cx="2205577" cy="724717"/>
            </a:xfrm>
            <a:prstGeom prst="rect">
              <a:avLst/>
            </a:prstGeom>
          </p:spPr>
          <p:txBody>
            <a:bodyPr wrap="square" lIns="105571" tIns="52784" rIns="105571" bIns="52784">
              <a:spAutoFit/>
            </a:bodyPr>
            <a:lstStyle/>
            <a:p>
              <a:pPr lvl="0" algn="ctr">
                <a:lnSpc>
                  <a:spcPts val="1600"/>
                </a:lnSpc>
                <a:buClr>
                  <a:srgbClr val="C00000"/>
                </a:buClr>
                <a:defRPr/>
              </a:pPr>
              <a:r>
                <a:rPr lang="zh-CN" altLang="en-US" sz="1400" dirty="0">
                  <a:solidFill>
                    <a:schemeClr val="bg1"/>
                  </a:solidFill>
                  <a:latin typeface="思源宋体 CN" panose="02020400000000000000" pitchFamily="18" charset="-122"/>
                  <a:ea typeface="思源宋体 CN" panose="02020400000000000000" pitchFamily="18" charset="-122"/>
                </a:rPr>
                <a:t>烂了的苹果</a:t>
              </a:r>
              <a:endParaRPr lang="en-US" altLang="zh-CN" sz="1400" dirty="0">
                <a:solidFill>
                  <a:schemeClr val="bg1"/>
                </a:solidFill>
                <a:latin typeface="思源宋体 CN" panose="02020400000000000000" pitchFamily="18" charset="-122"/>
                <a:ea typeface="思源宋体 CN" panose="02020400000000000000" pitchFamily="18" charset="-122"/>
              </a:endParaRPr>
            </a:p>
            <a:p>
              <a:pPr lvl="0" algn="ctr">
                <a:lnSpc>
                  <a:spcPts val="1600"/>
                </a:lnSpc>
                <a:buClr>
                  <a:srgbClr val="C00000"/>
                </a:buClr>
                <a:defRPr/>
              </a:pPr>
              <a:r>
                <a:rPr lang="zh-CN" altLang="en-US" sz="1400" dirty="0">
                  <a:solidFill>
                    <a:schemeClr val="bg1"/>
                  </a:solidFill>
                  <a:latin typeface="思源宋体 CN" panose="02020400000000000000" pitchFamily="18" charset="-122"/>
                  <a:ea typeface="思源宋体 CN" panose="02020400000000000000" pitchFamily="18" charset="-122"/>
                </a:rPr>
                <a:t>不能吃要扔掉</a:t>
              </a:r>
              <a:endParaRPr lang="en-US" altLang="zh-CN" sz="1400" dirty="0">
                <a:solidFill>
                  <a:schemeClr val="bg1"/>
                </a:solidFill>
                <a:latin typeface="思源宋体 CN" panose="02020400000000000000" pitchFamily="18" charset="-122"/>
                <a:ea typeface="思源宋体 CN" panose="02020400000000000000" pitchFamily="18" charset="-122"/>
              </a:endParaRPr>
            </a:p>
            <a:p>
              <a:pPr lvl="0" algn="ctr">
                <a:lnSpc>
                  <a:spcPts val="1600"/>
                </a:lnSpc>
                <a:buClr>
                  <a:srgbClr val="C00000"/>
                </a:buClr>
                <a:defRPr/>
              </a:pPr>
              <a:r>
                <a:rPr lang="zh-CN" altLang="en-US" sz="1400" dirty="0">
                  <a:solidFill>
                    <a:schemeClr val="bg1"/>
                  </a:solidFill>
                  <a:latin typeface="思源宋体 CN" panose="02020400000000000000" pitchFamily="18" charset="-122"/>
                  <a:ea typeface="思源宋体 CN" panose="02020400000000000000" pitchFamily="18" charset="-122"/>
                </a:rPr>
                <a:t>（食品安全）</a:t>
              </a:r>
              <a:endParaRPr lang="zh-CN" altLang="en-US" sz="1400" dirty="0">
                <a:solidFill>
                  <a:schemeClr val="bg1"/>
                </a:solidFill>
                <a:latin typeface="思源宋体 CN" panose="02020400000000000000" pitchFamily="18" charset="-122"/>
                <a:ea typeface="思源宋体 CN" panose="02020400000000000000" pitchFamily="18" charset="-122"/>
              </a:endParaRPr>
            </a:p>
          </p:txBody>
        </p:sp>
      </p:grpSp>
      <p:grpSp>
        <p:nvGrpSpPr>
          <p:cNvPr id="18" name="组合 17"/>
          <p:cNvGrpSpPr/>
          <p:nvPr/>
        </p:nvGrpSpPr>
        <p:grpSpPr>
          <a:xfrm>
            <a:off x="8077741" y="2372193"/>
            <a:ext cx="2686794" cy="1804147"/>
            <a:chOff x="3731897" y="2034935"/>
            <a:chExt cx="2205577" cy="1481016"/>
          </a:xfrm>
        </p:grpSpPr>
        <p:sp>
          <p:nvSpPr>
            <p:cNvPr id="19" name="六边形 4"/>
            <p:cNvSpPr/>
            <p:nvPr/>
          </p:nvSpPr>
          <p:spPr>
            <a:xfrm>
              <a:off x="4165599" y="2034935"/>
              <a:ext cx="1338175" cy="1481016"/>
            </a:xfrm>
            <a:custGeom>
              <a:avLst/>
              <a:gdLst>
                <a:gd name="connsiteX0" fmla="*/ 710967 w 1712686"/>
                <a:gd name="connsiteY0" fmla="*/ 1856103 h 1895503"/>
                <a:gd name="connsiteX1" fmla="*/ 142624 w 1712686"/>
                <a:gd name="connsiteY1" fmla="*/ 1523770 h 1895503"/>
                <a:gd name="connsiteX2" fmla="*/ 0 w 1712686"/>
                <a:gd name="connsiteY2" fmla="*/ 1275154 h 1895503"/>
                <a:gd name="connsiteX3" fmla="*/ 0 w 1712686"/>
                <a:gd name="connsiteY3" fmla="*/ 620350 h 1895503"/>
                <a:gd name="connsiteX4" fmla="*/ 142624 w 1712686"/>
                <a:gd name="connsiteY4" fmla="*/ 371734 h 1895503"/>
                <a:gd name="connsiteX5" fmla="*/ 710967 w 1712686"/>
                <a:gd name="connsiteY5" fmla="*/ 39401 h 1895503"/>
                <a:gd name="connsiteX6" fmla="*/ 1001719 w 1712686"/>
                <a:gd name="connsiteY6" fmla="*/ 39401 h 1895503"/>
                <a:gd name="connsiteX7" fmla="*/ 1570062 w 1712686"/>
                <a:gd name="connsiteY7" fmla="*/ 371734 h 1895503"/>
                <a:gd name="connsiteX8" fmla="*/ 1712686 w 1712686"/>
                <a:gd name="connsiteY8" fmla="*/ 620350 h 1895503"/>
                <a:gd name="connsiteX9" fmla="*/ 1712686 w 1712686"/>
                <a:gd name="connsiteY9" fmla="*/ 1275154 h 1895503"/>
                <a:gd name="connsiteX10" fmla="*/ 1570062 w 1712686"/>
                <a:gd name="connsiteY10" fmla="*/ 1523770 h 1895503"/>
                <a:gd name="connsiteX11" fmla="*/ 1001719 w 1712686"/>
                <a:gd name="connsiteY11" fmla="*/ 1856103 h 1895503"/>
                <a:gd name="connsiteX12" fmla="*/ 710967 w 1712686"/>
                <a:gd name="connsiteY12" fmla="*/ 1856103 h 18955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12686" h="1895503">
                  <a:moveTo>
                    <a:pt x="710967" y="1856103"/>
                  </a:moveTo>
                  <a:lnTo>
                    <a:pt x="142624" y="1523770"/>
                  </a:lnTo>
                  <a:cubicBezTo>
                    <a:pt x="54340" y="1472147"/>
                    <a:pt x="0" y="1377424"/>
                    <a:pt x="0" y="1275154"/>
                  </a:cubicBezTo>
                  <a:lnTo>
                    <a:pt x="0" y="620350"/>
                  </a:lnTo>
                  <a:cubicBezTo>
                    <a:pt x="0" y="518080"/>
                    <a:pt x="54340" y="423357"/>
                    <a:pt x="142624" y="371734"/>
                  </a:cubicBezTo>
                  <a:lnTo>
                    <a:pt x="710967" y="39401"/>
                  </a:lnTo>
                  <a:cubicBezTo>
                    <a:pt x="800810" y="-13133"/>
                    <a:pt x="911876" y="-13133"/>
                    <a:pt x="1001719" y="39401"/>
                  </a:cubicBezTo>
                  <a:lnTo>
                    <a:pt x="1570062" y="371734"/>
                  </a:lnTo>
                  <a:cubicBezTo>
                    <a:pt x="1658346" y="423357"/>
                    <a:pt x="1712686" y="518080"/>
                    <a:pt x="1712686" y="620350"/>
                  </a:cubicBezTo>
                  <a:lnTo>
                    <a:pt x="1712686" y="1275154"/>
                  </a:lnTo>
                  <a:cubicBezTo>
                    <a:pt x="1712686" y="1377424"/>
                    <a:pt x="1658346" y="1472147"/>
                    <a:pt x="1570062" y="1523770"/>
                  </a:cubicBezTo>
                  <a:lnTo>
                    <a:pt x="1001719" y="1856103"/>
                  </a:lnTo>
                  <a:cubicBezTo>
                    <a:pt x="911876" y="1908637"/>
                    <a:pt x="800810" y="1908637"/>
                    <a:pt x="710967" y="1856103"/>
                  </a:cubicBezTo>
                </a:path>
              </a:pathLst>
            </a:custGeom>
            <a:solidFill>
              <a:srgbClr val="C00000"/>
            </a:solidFill>
            <a:ln>
              <a:noFill/>
            </a:ln>
          </p:spPr>
          <p:style>
            <a:lnRef idx="1">
              <a:schemeClr val="accent3"/>
            </a:lnRef>
            <a:fillRef idx="3">
              <a:schemeClr val="accent3"/>
            </a:fillRef>
            <a:effectRef idx="2">
              <a:schemeClr val="accent3"/>
            </a:effectRef>
            <a:fontRef idx="minor">
              <a:schemeClr val="lt1"/>
            </a:fontRef>
          </p:style>
          <p:txBody>
            <a:bodyPr rtlCol="0" anchor="ctr"/>
            <a:lstStyle/>
            <a:p>
              <a:pPr algn="ctr"/>
              <a:endParaRPr lang="zh-CN" altLang="en-US">
                <a:solidFill>
                  <a:schemeClr val="lt1"/>
                </a:solidFill>
              </a:endParaRPr>
            </a:p>
          </p:txBody>
        </p:sp>
        <p:sp>
          <p:nvSpPr>
            <p:cNvPr id="20" name="矩形 19"/>
            <p:cNvSpPr/>
            <p:nvPr/>
          </p:nvSpPr>
          <p:spPr>
            <a:xfrm>
              <a:off x="3731897" y="2414367"/>
              <a:ext cx="2205577" cy="594917"/>
            </a:xfrm>
            <a:prstGeom prst="rect">
              <a:avLst/>
            </a:prstGeom>
          </p:spPr>
          <p:txBody>
            <a:bodyPr wrap="square" lIns="105571" tIns="52784" rIns="105571" bIns="52784">
              <a:spAutoFit/>
            </a:bodyPr>
            <a:lstStyle/>
            <a:p>
              <a:pPr lvl="0" algn="ctr">
                <a:lnSpc>
                  <a:spcPts val="1600"/>
                </a:lnSpc>
                <a:buClr>
                  <a:srgbClr val="C00000"/>
                </a:buClr>
                <a:defRPr/>
              </a:pPr>
              <a:r>
                <a:rPr lang="zh-CN" altLang="en-US" sz="1400" dirty="0">
                  <a:solidFill>
                    <a:schemeClr val="bg1"/>
                  </a:solidFill>
                  <a:latin typeface="思源宋体 CN" panose="02020400000000000000" pitchFamily="18" charset="-122"/>
                  <a:ea typeface="思源宋体 CN" panose="02020400000000000000" pitchFamily="18" charset="-122"/>
                </a:rPr>
                <a:t>生病了</a:t>
              </a:r>
              <a:endParaRPr lang="en-US" altLang="zh-CN" sz="1400" dirty="0">
                <a:solidFill>
                  <a:schemeClr val="bg1"/>
                </a:solidFill>
                <a:latin typeface="思源宋体 CN" panose="02020400000000000000" pitchFamily="18" charset="-122"/>
                <a:ea typeface="思源宋体 CN" panose="02020400000000000000" pitchFamily="18" charset="-122"/>
              </a:endParaRPr>
            </a:p>
            <a:p>
              <a:pPr lvl="0" algn="ctr">
                <a:lnSpc>
                  <a:spcPts val="1600"/>
                </a:lnSpc>
                <a:buClr>
                  <a:srgbClr val="C00000"/>
                </a:buClr>
                <a:defRPr/>
              </a:pPr>
              <a:r>
                <a:rPr lang="zh-CN" altLang="en-US" sz="1400" dirty="0">
                  <a:solidFill>
                    <a:schemeClr val="bg1"/>
                  </a:solidFill>
                  <a:latin typeface="思源宋体 CN" panose="02020400000000000000" pitchFamily="18" charset="-122"/>
                  <a:ea typeface="思源宋体 CN" panose="02020400000000000000" pitchFamily="18" charset="-122"/>
                </a:rPr>
                <a:t>要吃药或者去医院</a:t>
              </a:r>
              <a:endParaRPr lang="en-US" altLang="zh-CN" sz="1400" dirty="0">
                <a:solidFill>
                  <a:schemeClr val="bg1"/>
                </a:solidFill>
                <a:latin typeface="思源宋体 CN" panose="02020400000000000000" pitchFamily="18" charset="-122"/>
                <a:ea typeface="思源宋体 CN" panose="02020400000000000000" pitchFamily="18" charset="-122"/>
              </a:endParaRPr>
            </a:p>
            <a:p>
              <a:pPr lvl="0" algn="ctr">
                <a:lnSpc>
                  <a:spcPts val="1600"/>
                </a:lnSpc>
                <a:buClr>
                  <a:srgbClr val="C00000"/>
                </a:buClr>
                <a:defRPr/>
              </a:pPr>
              <a:r>
                <a:rPr lang="zh-CN" altLang="en-US" sz="1400" dirty="0">
                  <a:solidFill>
                    <a:schemeClr val="bg1"/>
                  </a:solidFill>
                  <a:latin typeface="思源宋体 CN" panose="02020400000000000000" pitchFamily="18" charset="-122"/>
                  <a:ea typeface="思源宋体 CN" panose="02020400000000000000" pitchFamily="18" charset="-122"/>
                </a:rPr>
                <a:t>（生命安全）</a:t>
              </a:r>
              <a:endParaRPr lang="zh-CN" altLang="en-US" sz="1400" dirty="0">
                <a:solidFill>
                  <a:schemeClr val="bg1"/>
                </a:solidFill>
                <a:latin typeface="思源宋体 CN" panose="02020400000000000000" pitchFamily="18" charset="-122"/>
                <a:ea typeface="思源宋体 CN" panose="02020400000000000000" pitchFamily="18" charset="-122"/>
              </a:endParaRPr>
            </a:p>
          </p:txBody>
        </p:sp>
      </p:grpSp>
      <p:cxnSp>
        <p:nvCxnSpPr>
          <p:cNvPr id="21" name="直接连接符 20"/>
          <p:cNvCxnSpPr/>
          <p:nvPr/>
        </p:nvCxnSpPr>
        <p:spPr>
          <a:xfrm>
            <a:off x="3468925" y="3746278"/>
            <a:ext cx="1311960" cy="379432"/>
          </a:xfrm>
          <a:prstGeom prst="line">
            <a:avLst/>
          </a:prstGeom>
          <a:ln w="12700">
            <a:solidFill>
              <a:schemeClr val="bg1">
                <a:lumMod val="65000"/>
              </a:schemeClr>
            </a:solidFill>
            <a:prstDash val="sysDot"/>
            <a:headEnd type="stealth"/>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flipH="1">
            <a:off x="7307769" y="3746278"/>
            <a:ext cx="1311960" cy="379432"/>
          </a:xfrm>
          <a:prstGeom prst="line">
            <a:avLst/>
          </a:prstGeom>
          <a:ln w="12700">
            <a:solidFill>
              <a:schemeClr val="bg1">
                <a:lumMod val="65000"/>
              </a:schemeClr>
            </a:solidFill>
            <a:prstDash val="sysDot"/>
            <a:headEnd type="stealth"/>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flipH="1">
            <a:off x="6642998" y="3152083"/>
            <a:ext cx="399523" cy="546622"/>
          </a:xfrm>
          <a:prstGeom prst="line">
            <a:avLst/>
          </a:prstGeom>
          <a:ln w="12700">
            <a:solidFill>
              <a:schemeClr val="bg1">
                <a:lumMod val="65000"/>
              </a:schemeClr>
            </a:solidFill>
            <a:prstDash val="sysDot"/>
            <a:headEnd type="stealth"/>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a:off x="5161166" y="3095456"/>
            <a:ext cx="399523" cy="546622"/>
          </a:xfrm>
          <a:prstGeom prst="line">
            <a:avLst/>
          </a:prstGeom>
          <a:ln w="12700">
            <a:solidFill>
              <a:schemeClr val="bg1">
                <a:lumMod val="65000"/>
              </a:schemeClr>
            </a:solidFill>
            <a:prstDash val="sysDot"/>
            <a:headEnd type="stealth"/>
          </a:ln>
        </p:spPr>
        <p:style>
          <a:lnRef idx="1">
            <a:schemeClr val="accent1"/>
          </a:lnRef>
          <a:fillRef idx="0">
            <a:schemeClr val="accent1"/>
          </a:fillRef>
          <a:effectRef idx="0">
            <a:schemeClr val="accent1"/>
          </a:effectRef>
          <a:fontRef idx="minor">
            <a:schemeClr val="tx1"/>
          </a:fontRef>
        </p:style>
      </p:cxnSp>
      <p:sp>
        <p:nvSpPr>
          <p:cNvPr id="31" name="标题 1"/>
          <p:cNvSpPr txBox="1">
            <a:spLocks noChangeArrowheads="1"/>
          </p:cNvSpPr>
          <p:nvPr/>
        </p:nvSpPr>
        <p:spPr>
          <a:xfrm>
            <a:off x="4534216" y="6107686"/>
            <a:ext cx="7308471" cy="491260"/>
          </a:xfrm>
          <a:prstGeom prst="rect">
            <a:avLst/>
          </a:prstGeom>
        </p:spPr>
        <p:txBody>
          <a:bodyPr/>
          <a:lstStyle>
            <a:lvl1pPr algn="ctr" defTabSz="1219200" rtl="0" eaLnBrk="1" latinLnBrk="0" hangingPunct="1">
              <a:spcBef>
                <a:spcPct val="0"/>
              </a:spcBef>
              <a:buNone/>
              <a:defRPr sz="5865" kern="1200">
                <a:solidFill>
                  <a:schemeClr val="tx1"/>
                </a:solidFill>
                <a:latin typeface="+mj-lt"/>
                <a:ea typeface="+mj-ea"/>
                <a:cs typeface="+mj-cs"/>
              </a:defRPr>
            </a:lvl1pPr>
          </a:lstStyle>
          <a:p>
            <a:pPr algn="l"/>
            <a:r>
              <a:rPr lang="zh-CN" altLang="en-US" sz="2800" b="1" i="1" dirty="0">
                <a:solidFill>
                  <a:schemeClr val="accent6">
                    <a:lumMod val="65000"/>
                    <a:lumOff val="35000"/>
                  </a:schemeClr>
                </a:solidFill>
                <a:latin typeface="思源黑体 Heavy" panose="020B0A00000000000000" charset="-122"/>
                <a:ea typeface="思源黑体 Heavy" panose="020B0A00000000000000" charset="-122"/>
              </a:rPr>
              <a:t>想想还有什么安全？</a:t>
            </a:r>
            <a:endParaRPr lang="zh-CN" altLang="en-US" sz="2800" b="1" i="1" dirty="0">
              <a:solidFill>
                <a:schemeClr val="accent6">
                  <a:lumMod val="65000"/>
                  <a:lumOff val="35000"/>
                </a:schemeClr>
              </a:solidFill>
              <a:latin typeface="思源黑体 Heavy" panose="020B0A00000000000000" charset="-122"/>
              <a:ea typeface="思源黑体 Heavy" panose="020B0A00000000000000"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5000">
        <p:random/>
      </p:transition>
    </mc:Choice>
    <mc:Fallback>
      <p:transition spd="slow"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 calcmode="lin" valueType="num">
                                      <p:cBhvr>
                                        <p:cTn id="9" dur="500" fill="hold"/>
                                        <p:tgtEl>
                                          <p:spTgt spid="9"/>
                                        </p:tgtEl>
                                        <p:attrNameLst>
                                          <p:attrName>style.rotation</p:attrName>
                                        </p:attrNameLst>
                                      </p:cBhvr>
                                      <p:tavLst>
                                        <p:tav tm="0">
                                          <p:val>
                                            <p:fltVal val="360"/>
                                          </p:val>
                                        </p:tav>
                                        <p:tav tm="100000">
                                          <p:val>
                                            <p:fltVal val="0"/>
                                          </p:val>
                                        </p:tav>
                                      </p:tavLst>
                                    </p:anim>
                                    <p:animEffect transition="in" filter="fade">
                                      <p:cBhvr>
                                        <p:cTn id="10" dur="500"/>
                                        <p:tgtEl>
                                          <p:spTgt spid="9"/>
                                        </p:tgtEl>
                                      </p:cBhvr>
                                    </p:animEffect>
                                  </p:childTnLst>
                                </p:cTn>
                              </p:par>
                            </p:childTnLst>
                          </p:cTn>
                        </p:par>
                        <p:par>
                          <p:cTn id="11" fill="hold">
                            <p:stCondLst>
                              <p:cond delay="500"/>
                            </p:stCondLst>
                            <p:childTnLst>
                              <p:par>
                                <p:cTn id="12" presetID="22" presetClass="entr" presetSubtype="2" fill="hold" nodeType="afterEffect">
                                  <p:stCondLst>
                                    <p:cond delay="0"/>
                                  </p:stCondLst>
                                  <p:childTnLst>
                                    <p:set>
                                      <p:cBhvr>
                                        <p:cTn id="13" dur="1" fill="hold">
                                          <p:stCondLst>
                                            <p:cond delay="0"/>
                                          </p:stCondLst>
                                        </p:cTn>
                                        <p:tgtEl>
                                          <p:spTgt spid="21"/>
                                        </p:tgtEl>
                                        <p:attrNameLst>
                                          <p:attrName>style.visibility</p:attrName>
                                        </p:attrNameLst>
                                      </p:cBhvr>
                                      <p:to>
                                        <p:strVal val="visible"/>
                                      </p:to>
                                    </p:set>
                                    <p:animEffect transition="in" filter="wipe(right)">
                                      <p:cBhvr>
                                        <p:cTn id="14" dur="500"/>
                                        <p:tgtEl>
                                          <p:spTgt spid="21"/>
                                        </p:tgtEl>
                                      </p:cBhvr>
                                    </p:animEffect>
                                  </p:childTnLst>
                                </p:cTn>
                              </p:par>
                              <p:par>
                                <p:cTn id="15" presetID="53" presetClass="entr" presetSubtype="16" fill="hold" nodeType="withEffect">
                                  <p:stCondLst>
                                    <p:cond delay="0"/>
                                  </p:stCondLst>
                                  <p:childTnLst>
                                    <p:set>
                                      <p:cBhvr>
                                        <p:cTn id="16" dur="1" fill="hold">
                                          <p:stCondLst>
                                            <p:cond delay="0"/>
                                          </p:stCondLst>
                                        </p:cTn>
                                        <p:tgtEl>
                                          <p:spTgt spid="12"/>
                                        </p:tgtEl>
                                        <p:attrNameLst>
                                          <p:attrName>style.visibility</p:attrName>
                                        </p:attrNameLst>
                                      </p:cBhvr>
                                      <p:to>
                                        <p:strVal val="visible"/>
                                      </p:to>
                                    </p:set>
                                    <p:anim calcmode="lin" valueType="num">
                                      <p:cBhvr>
                                        <p:cTn id="17" dur="500" fill="hold"/>
                                        <p:tgtEl>
                                          <p:spTgt spid="12"/>
                                        </p:tgtEl>
                                        <p:attrNameLst>
                                          <p:attrName>ppt_w</p:attrName>
                                        </p:attrNameLst>
                                      </p:cBhvr>
                                      <p:tavLst>
                                        <p:tav tm="0">
                                          <p:val>
                                            <p:fltVal val="0"/>
                                          </p:val>
                                        </p:tav>
                                        <p:tav tm="100000">
                                          <p:val>
                                            <p:strVal val="#ppt_w"/>
                                          </p:val>
                                        </p:tav>
                                      </p:tavLst>
                                    </p:anim>
                                    <p:anim calcmode="lin" valueType="num">
                                      <p:cBhvr>
                                        <p:cTn id="18" dur="500" fill="hold"/>
                                        <p:tgtEl>
                                          <p:spTgt spid="12"/>
                                        </p:tgtEl>
                                        <p:attrNameLst>
                                          <p:attrName>ppt_h</p:attrName>
                                        </p:attrNameLst>
                                      </p:cBhvr>
                                      <p:tavLst>
                                        <p:tav tm="0">
                                          <p:val>
                                            <p:fltVal val="0"/>
                                          </p:val>
                                        </p:tav>
                                        <p:tav tm="100000">
                                          <p:val>
                                            <p:strVal val="#ppt_h"/>
                                          </p:val>
                                        </p:tav>
                                      </p:tavLst>
                                    </p:anim>
                                    <p:animEffect transition="in" filter="fade">
                                      <p:cBhvr>
                                        <p:cTn id="19" dur="500"/>
                                        <p:tgtEl>
                                          <p:spTgt spid="12"/>
                                        </p:tgtEl>
                                      </p:cBhvr>
                                    </p:animEffect>
                                  </p:childTnLst>
                                </p:cTn>
                              </p:par>
                            </p:childTnLst>
                          </p:cTn>
                        </p:par>
                        <p:par>
                          <p:cTn id="20" fill="hold">
                            <p:stCondLst>
                              <p:cond delay="1000"/>
                            </p:stCondLst>
                            <p:childTnLst>
                              <p:par>
                                <p:cTn id="21" presetID="22" presetClass="entr" presetSubtype="2" fill="hold" nodeType="afterEffect">
                                  <p:stCondLst>
                                    <p:cond delay="0"/>
                                  </p:stCondLst>
                                  <p:childTnLst>
                                    <p:set>
                                      <p:cBhvr>
                                        <p:cTn id="22" dur="1" fill="hold">
                                          <p:stCondLst>
                                            <p:cond delay="0"/>
                                          </p:stCondLst>
                                        </p:cTn>
                                        <p:tgtEl>
                                          <p:spTgt spid="30"/>
                                        </p:tgtEl>
                                        <p:attrNameLst>
                                          <p:attrName>style.visibility</p:attrName>
                                        </p:attrNameLst>
                                      </p:cBhvr>
                                      <p:to>
                                        <p:strVal val="visible"/>
                                      </p:to>
                                    </p:set>
                                    <p:animEffect transition="in" filter="wipe(right)">
                                      <p:cBhvr>
                                        <p:cTn id="23" dur="500"/>
                                        <p:tgtEl>
                                          <p:spTgt spid="30"/>
                                        </p:tgtEl>
                                      </p:cBhvr>
                                    </p:animEffect>
                                  </p:childTnLst>
                                </p:cTn>
                              </p:par>
                              <p:par>
                                <p:cTn id="24" presetID="53" presetClass="entr" presetSubtype="16" fill="hold" nodeType="withEffect">
                                  <p:stCondLst>
                                    <p:cond delay="0"/>
                                  </p:stCondLst>
                                  <p:childTnLst>
                                    <p:set>
                                      <p:cBhvr>
                                        <p:cTn id="25" dur="1" fill="hold">
                                          <p:stCondLst>
                                            <p:cond delay="0"/>
                                          </p:stCondLst>
                                        </p:cTn>
                                        <p:tgtEl>
                                          <p:spTgt spid="8"/>
                                        </p:tgtEl>
                                        <p:attrNameLst>
                                          <p:attrName>style.visibility</p:attrName>
                                        </p:attrNameLst>
                                      </p:cBhvr>
                                      <p:to>
                                        <p:strVal val="visible"/>
                                      </p:to>
                                    </p:set>
                                    <p:anim calcmode="lin" valueType="num">
                                      <p:cBhvr>
                                        <p:cTn id="26" dur="500" fill="hold"/>
                                        <p:tgtEl>
                                          <p:spTgt spid="8"/>
                                        </p:tgtEl>
                                        <p:attrNameLst>
                                          <p:attrName>ppt_w</p:attrName>
                                        </p:attrNameLst>
                                      </p:cBhvr>
                                      <p:tavLst>
                                        <p:tav tm="0">
                                          <p:val>
                                            <p:fltVal val="0"/>
                                          </p:val>
                                        </p:tav>
                                        <p:tav tm="100000">
                                          <p:val>
                                            <p:strVal val="#ppt_w"/>
                                          </p:val>
                                        </p:tav>
                                      </p:tavLst>
                                    </p:anim>
                                    <p:anim calcmode="lin" valueType="num">
                                      <p:cBhvr>
                                        <p:cTn id="27" dur="500" fill="hold"/>
                                        <p:tgtEl>
                                          <p:spTgt spid="8"/>
                                        </p:tgtEl>
                                        <p:attrNameLst>
                                          <p:attrName>ppt_h</p:attrName>
                                        </p:attrNameLst>
                                      </p:cBhvr>
                                      <p:tavLst>
                                        <p:tav tm="0">
                                          <p:val>
                                            <p:fltVal val="0"/>
                                          </p:val>
                                        </p:tav>
                                        <p:tav tm="100000">
                                          <p:val>
                                            <p:strVal val="#ppt_h"/>
                                          </p:val>
                                        </p:tav>
                                      </p:tavLst>
                                    </p:anim>
                                    <p:animEffect transition="in" filter="fade">
                                      <p:cBhvr>
                                        <p:cTn id="28" dur="500"/>
                                        <p:tgtEl>
                                          <p:spTgt spid="8"/>
                                        </p:tgtEl>
                                      </p:cBhvr>
                                    </p:animEffect>
                                  </p:childTnLst>
                                </p:cTn>
                              </p:par>
                            </p:childTnLst>
                          </p:cTn>
                        </p:par>
                        <p:par>
                          <p:cTn id="29" fill="hold">
                            <p:stCondLst>
                              <p:cond delay="1500"/>
                            </p:stCondLst>
                            <p:childTnLst>
                              <p:par>
                                <p:cTn id="30" presetID="22" presetClass="entr" presetSubtype="2" fill="hold" nodeType="afterEffect">
                                  <p:stCondLst>
                                    <p:cond delay="0"/>
                                  </p:stCondLst>
                                  <p:childTnLst>
                                    <p:set>
                                      <p:cBhvr>
                                        <p:cTn id="31" dur="1" fill="hold">
                                          <p:stCondLst>
                                            <p:cond delay="0"/>
                                          </p:stCondLst>
                                        </p:cTn>
                                        <p:tgtEl>
                                          <p:spTgt spid="26"/>
                                        </p:tgtEl>
                                        <p:attrNameLst>
                                          <p:attrName>style.visibility</p:attrName>
                                        </p:attrNameLst>
                                      </p:cBhvr>
                                      <p:to>
                                        <p:strVal val="visible"/>
                                      </p:to>
                                    </p:set>
                                    <p:animEffect transition="in" filter="wipe(right)">
                                      <p:cBhvr>
                                        <p:cTn id="32" dur="500"/>
                                        <p:tgtEl>
                                          <p:spTgt spid="26"/>
                                        </p:tgtEl>
                                      </p:cBhvr>
                                    </p:animEffect>
                                  </p:childTnLst>
                                </p:cTn>
                              </p:par>
                              <p:par>
                                <p:cTn id="33" presetID="53" presetClass="entr" presetSubtype="16" fill="hold" nodeType="withEffect">
                                  <p:stCondLst>
                                    <p:cond delay="0"/>
                                  </p:stCondLst>
                                  <p:childTnLst>
                                    <p:set>
                                      <p:cBhvr>
                                        <p:cTn id="34" dur="1" fill="hold">
                                          <p:stCondLst>
                                            <p:cond delay="0"/>
                                          </p:stCondLst>
                                        </p:cTn>
                                        <p:tgtEl>
                                          <p:spTgt spid="15"/>
                                        </p:tgtEl>
                                        <p:attrNameLst>
                                          <p:attrName>style.visibility</p:attrName>
                                        </p:attrNameLst>
                                      </p:cBhvr>
                                      <p:to>
                                        <p:strVal val="visible"/>
                                      </p:to>
                                    </p:set>
                                    <p:anim calcmode="lin" valueType="num">
                                      <p:cBhvr>
                                        <p:cTn id="35" dur="500" fill="hold"/>
                                        <p:tgtEl>
                                          <p:spTgt spid="15"/>
                                        </p:tgtEl>
                                        <p:attrNameLst>
                                          <p:attrName>ppt_w</p:attrName>
                                        </p:attrNameLst>
                                      </p:cBhvr>
                                      <p:tavLst>
                                        <p:tav tm="0">
                                          <p:val>
                                            <p:fltVal val="0"/>
                                          </p:val>
                                        </p:tav>
                                        <p:tav tm="100000">
                                          <p:val>
                                            <p:strVal val="#ppt_w"/>
                                          </p:val>
                                        </p:tav>
                                      </p:tavLst>
                                    </p:anim>
                                    <p:anim calcmode="lin" valueType="num">
                                      <p:cBhvr>
                                        <p:cTn id="36" dur="500" fill="hold"/>
                                        <p:tgtEl>
                                          <p:spTgt spid="15"/>
                                        </p:tgtEl>
                                        <p:attrNameLst>
                                          <p:attrName>ppt_h</p:attrName>
                                        </p:attrNameLst>
                                      </p:cBhvr>
                                      <p:tavLst>
                                        <p:tav tm="0">
                                          <p:val>
                                            <p:fltVal val="0"/>
                                          </p:val>
                                        </p:tav>
                                        <p:tav tm="100000">
                                          <p:val>
                                            <p:strVal val="#ppt_h"/>
                                          </p:val>
                                        </p:tav>
                                      </p:tavLst>
                                    </p:anim>
                                    <p:animEffect transition="in" filter="fade">
                                      <p:cBhvr>
                                        <p:cTn id="37" dur="500"/>
                                        <p:tgtEl>
                                          <p:spTgt spid="15"/>
                                        </p:tgtEl>
                                      </p:cBhvr>
                                    </p:animEffect>
                                  </p:childTnLst>
                                </p:cTn>
                              </p:par>
                            </p:childTnLst>
                          </p:cTn>
                        </p:par>
                        <p:par>
                          <p:cTn id="38" fill="hold">
                            <p:stCondLst>
                              <p:cond delay="2000"/>
                            </p:stCondLst>
                            <p:childTnLst>
                              <p:par>
                                <p:cTn id="39" presetID="22" presetClass="entr" presetSubtype="2" fill="hold" nodeType="afterEffect">
                                  <p:stCondLst>
                                    <p:cond delay="0"/>
                                  </p:stCondLst>
                                  <p:childTnLst>
                                    <p:set>
                                      <p:cBhvr>
                                        <p:cTn id="40" dur="1" fill="hold">
                                          <p:stCondLst>
                                            <p:cond delay="0"/>
                                          </p:stCondLst>
                                        </p:cTn>
                                        <p:tgtEl>
                                          <p:spTgt spid="25"/>
                                        </p:tgtEl>
                                        <p:attrNameLst>
                                          <p:attrName>style.visibility</p:attrName>
                                        </p:attrNameLst>
                                      </p:cBhvr>
                                      <p:to>
                                        <p:strVal val="visible"/>
                                      </p:to>
                                    </p:set>
                                    <p:animEffect transition="in" filter="wipe(right)">
                                      <p:cBhvr>
                                        <p:cTn id="41" dur="500"/>
                                        <p:tgtEl>
                                          <p:spTgt spid="25"/>
                                        </p:tgtEl>
                                      </p:cBhvr>
                                    </p:animEffect>
                                  </p:childTnLst>
                                </p:cTn>
                              </p:par>
                              <p:par>
                                <p:cTn id="42" presetID="53" presetClass="entr" presetSubtype="16" fill="hold" nodeType="withEffect">
                                  <p:stCondLst>
                                    <p:cond delay="0"/>
                                  </p:stCondLst>
                                  <p:childTnLst>
                                    <p:set>
                                      <p:cBhvr>
                                        <p:cTn id="43" dur="1" fill="hold">
                                          <p:stCondLst>
                                            <p:cond delay="0"/>
                                          </p:stCondLst>
                                        </p:cTn>
                                        <p:tgtEl>
                                          <p:spTgt spid="18"/>
                                        </p:tgtEl>
                                        <p:attrNameLst>
                                          <p:attrName>style.visibility</p:attrName>
                                        </p:attrNameLst>
                                      </p:cBhvr>
                                      <p:to>
                                        <p:strVal val="visible"/>
                                      </p:to>
                                    </p:set>
                                    <p:anim calcmode="lin" valueType="num">
                                      <p:cBhvr>
                                        <p:cTn id="44" dur="500" fill="hold"/>
                                        <p:tgtEl>
                                          <p:spTgt spid="18"/>
                                        </p:tgtEl>
                                        <p:attrNameLst>
                                          <p:attrName>ppt_w</p:attrName>
                                        </p:attrNameLst>
                                      </p:cBhvr>
                                      <p:tavLst>
                                        <p:tav tm="0">
                                          <p:val>
                                            <p:fltVal val="0"/>
                                          </p:val>
                                        </p:tav>
                                        <p:tav tm="100000">
                                          <p:val>
                                            <p:strVal val="#ppt_w"/>
                                          </p:val>
                                        </p:tav>
                                      </p:tavLst>
                                    </p:anim>
                                    <p:anim calcmode="lin" valueType="num">
                                      <p:cBhvr>
                                        <p:cTn id="45" dur="500" fill="hold"/>
                                        <p:tgtEl>
                                          <p:spTgt spid="18"/>
                                        </p:tgtEl>
                                        <p:attrNameLst>
                                          <p:attrName>ppt_h</p:attrName>
                                        </p:attrNameLst>
                                      </p:cBhvr>
                                      <p:tavLst>
                                        <p:tav tm="0">
                                          <p:val>
                                            <p:fltVal val="0"/>
                                          </p:val>
                                        </p:tav>
                                        <p:tav tm="100000">
                                          <p:val>
                                            <p:strVal val="#ppt_h"/>
                                          </p:val>
                                        </p:tav>
                                      </p:tavLst>
                                    </p:anim>
                                    <p:animEffect transition="in" filter="fade">
                                      <p:cBhvr>
                                        <p:cTn id="46" dur="500"/>
                                        <p:tgtEl>
                                          <p:spTgt spid="18"/>
                                        </p:tgtEl>
                                      </p:cBhvr>
                                    </p:animEffect>
                                  </p:childTnLst>
                                </p:cTn>
                              </p:par>
                            </p:childTnLst>
                          </p:cTn>
                        </p:par>
                        <p:par>
                          <p:cTn id="47" fill="hold">
                            <p:stCondLst>
                              <p:cond delay="2500"/>
                            </p:stCondLst>
                            <p:childTnLst>
                              <p:par>
                                <p:cTn id="48" presetID="41" presetClass="entr" presetSubtype="0" fill="hold" grpId="0" nodeType="afterEffect">
                                  <p:stCondLst>
                                    <p:cond delay="0"/>
                                  </p:stCondLst>
                                  <p:iterate type="lt">
                                    <p:tmPct val="10000"/>
                                  </p:iterate>
                                  <p:childTnLst>
                                    <p:set>
                                      <p:cBhvr>
                                        <p:cTn id="49" dur="1" fill="hold">
                                          <p:stCondLst>
                                            <p:cond delay="0"/>
                                          </p:stCondLst>
                                        </p:cTn>
                                        <p:tgtEl>
                                          <p:spTgt spid="31"/>
                                        </p:tgtEl>
                                        <p:attrNameLst>
                                          <p:attrName>style.visibility</p:attrName>
                                        </p:attrNameLst>
                                      </p:cBhvr>
                                      <p:to>
                                        <p:strVal val="visible"/>
                                      </p:to>
                                    </p:set>
                                    <p:anim calcmode="lin" valueType="num">
                                      <p:cBhvr>
                                        <p:cTn id="50" dur="500" fill="hold"/>
                                        <p:tgtEl>
                                          <p:spTgt spid="31"/>
                                        </p:tgtEl>
                                        <p:attrNameLst>
                                          <p:attrName>ppt_x</p:attrName>
                                        </p:attrNameLst>
                                      </p:cBhvr>
                                      <p:tavLst>
                                        <p:tav tm="0">
                                          <p:val>
                                            <p:strVal val="#ppt_x"/>
                                          </p:val>
                                        </p:tav>
                                        <p:tav tm="50000">
                                          <p:val>
                                            <p:strVal val="#ppt_x+.1"/>
                                          </p:val>
                                        </p:tav>
                                        <p:tav tm="100000">
                                          <p:val>
                                            <p:strVal val="#ppt_x"/>
                                          </p:val>
                                        </p:tav>
                                      </p:tavLst>
                                    </p:anim>
                                    <p:anim calcmode="lin" valueType="num">
                                      <p:cBhvr>
                                        <p:cTn id="51" dur="500" fill="hold"/>
                                        <p:tgtEl>
                                          <p:spTgt spid="31"/>
                                        </p:tgtEl>
                                        <p:attrNameLst>
                                          <p:attrName>ppt_y</p:attrName>
                                        </p:attrNameLst>
                                      </p:cBhvr>
                                      <p:tavLst>
                                        <p:tav tm="0">
                                          <p:val>
                                            <p:strVal val="#ppt_y"/>
                                          </p:val>
                                        </p:tav>
                                        <p:tav tm="100000">
                                          <p:val>
                                            <p:strVal val="#ppt_y"/>
                                          </p:val>
                                        </p:tav>
                                      </p:tavLst>
                                    </p:anim>
                                    <p:anim calcmode="lin" valueType="num">
                                      <p:cBhvr>
                                        <p:cTn id="52" dur="500" fill="hold"/>
                                        <p:tgtEl>
                                          <p:spTgt spid="31"/>
                                        </p:tgtEl>
                                        <p:attrNameLst>
                                          <p:attrName>ppt_h</p:attrName>
                                        </p:attrNameLst>
                                      </p:cBhvr>
                                      <p:tavLst>
                                        <p:tav tm="0">
                                          <p:val>
                                            <p:strVal val="#ppt_h/10"/>
                                          </p:val>
                                        </p:tav>
                                        <p:tav tm="50000">
                                          <p:val>
                                            <p:strVal val="#ppt_h+.01"/>
                                          </p:val>
                                        </p:tav>
                                        <p:tav tm="100000">
                                          <p:val>
                                            <p:strVal val="#ppt_h"/>
                                          </p:val>
                                        </p:tav>
                                      </p:tavLst>
                                    </p:anim>
                                    <p:anim calcmode="lin" valueType="num">
                                      <p:cBhvr>
                                        <p:cTn id="53" dur="500" fill="hold"/>
                                        <p:tgtEl>
                                          <p:spTgt spid="31"/>
                                        </p:tgtEl>
                                        <p:attrNameLst>
                                          <p:attrName>ppt_w</p:attrName>
                                        </p:attrNameLst>
                                      </p:cBhvr>
                                      <p:tavLst>
                                        <p:tav tm="0">
                                          <p:val>
                                            <p:strVal val="#ppt_w/10"/>
                                          </p:val>
                                        </p:tav>
                                        <p:tav tm="50000">
                                          <p:val>
                                            <p:strVal val="#ppt_w+.01"/>
                                          </p:val>
                                        </p:tav>
                                        <p:tav tm="100000">
                                          <p:val>
                                            <p:strVal val="#ppt_w"/>
                                          </p:val>
                                        </p:tav>
                                      </p:tavLst>
                                    </p:anim>
                                    <p:animEffect transition="in" filter="fade">
                                      <p:cBhvr>
                                        <p:cTn id="54" dur="500" tmFilter="0,0; .5, 1; 1, 1"/>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 name="组合 22"/>
          <p:cNvGrpSpPr/>
          <p:nvPr/>
        </p:nvGrpSpPr>
        <p:grpSpPr>
          <a:xfrm>
            <a:off x="1506403" y="2156031"/>
            <a:ext cx="2163038" cy="877931"/>
            <a:chOff x="1172219" y="1547768"/>
            <a:chExt cx="2163038" cy="877931"/>
          </a:xfrm>
        </p:grpSpPr>
        <p:sp>
          <p:nvSpPr>
            <p:cNvPr id="24" name="圆角矩形 5"/>
            <p:cNvSpPr>
              <a:spLocks noChangeArrowheads="1"/>
            </p:cNvSpPr>
            <p:nvPr/>
          </p:nvSpPr>
          <p:spPr bwMode="auto">
            <a:xfrm>
              <a:off x="1172219" y="1547768"/>
              <a:ext cx="2091681" cy="877931"/>
            </a:xfrm>
            <a:prstGeom prst="roundRect">
              <a:avLst>
                <a:gd name="adj" fmla="val 16667"/>
              </a:avLst>
            </a:prstGeom>
            <a:solidFill>
              <a:schemeClr val="accent2">
                <a:lumMod val="75000"/>
              </a:schemeClr>
            </a:solid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27" name="矩形 26"/>
            <p:cNvSpPr>
              <a:spLocks noChangeArrowheads="1"/>
            </p:cNvSpPr>
            <p:nvPr/>
          </p:nvSpPr>
          <p:spPr bwMode="auto">
            <a:xfrm>
              <a:off x="1172219" y="1663571"/>
              <a:ext cx="2163038" cy="646323"/>
            </a:xfrm>
            <a:prstGeom prst="rect">
              <a:avLst/>
            </a:prstGeom>
            <a:noFill/>
            <a:ln w="9525">
              <a:noFill/>
              <a:miter lim="800000"/>
            </a:ln>
          </p:spPr>
          <p:txBody>
            <a:bodyPr wrap="square" lIns="91431" tIns="45716" rIns="91431" bIns="45716">
              <a:spAutoFit/>
            </a:bodyPr>
            <a:lstStyle/>
            <a:p>
              <a:pPr algn="ctr"/>
              <a:r>
                <a:rPr lang="zh-CN" altLang="en-US" sz="3600" b="1" dirty="0">
                  <a:gradFill>
                    <a:gsLst>
                      <a:gs pos="0">
                        <a:schemeClr val="bg1"/>
                      </a:gs>
                      <a:gs pos="100000">
                        <a:srgbClr val="FFFF00"/>
                      </a:gs>
                    </a:gsLst>
                    <a:lin ang="5400000" scaled="1"/>
                  </a:gradFill>
                  <a:ea typeface="思源宋体 CN" panose="02020400000000000000" pitchFamily="18" charset="-122"/>
                </a:rPr>
                <a:t>安全生产</a:t>
              </a:r>
              <a:endParaRPr lang="zh-CN" altLang="en-US" sz="3600" b="1" dirty="0">
                <a:gradFill>
                  <a:gsLst>
                    <a:gs pos="0">
                      <a:schemeClr val="bg1"/>
                    </a:gs>
                    <a:gs pos="100000">
                      <a:srgbClr val="FFFF00"/>
                    </a:gs>
                  </a:gsLst>
                  <a:lin ang="5400000" scaled="1"/>
                </a:gradFill>
                <a:ea typeface="思源宋体 CN" panose="02020400000000000000" pitchFamily="18" charset="-122"/>
              </a:endParaRPr>
            </a:p>
          </p:txBody>
        </p:sp>
      </p:grpSp>
      <p:sp>
        <p:nvSpPr>
          <p:cNvPr id="28" name="Freeform 6"/>
          <p:cNvSpPr/>
          <p:nvPr/>
        </p:nvSpPr>
        <p:spPr bwMode="auto">
          <a:xfrm>
            <a:off x="1829945" y="3990046"/>
            <a:ext cx="7078992" cy="1919907"/>
          </a:xfrm>
          <a:custGeom>
            <a:avLst/>
            <a:gdLst>
              <a:gd name="T0" fmla="*/ 16 w 1028"/>
              <a:gd name="T1" fmla="*/ 0 h 522"/>
              <a:gd name="T2" fmla="*/ 941 w 1028"/>
              <a:gd name="T3" fmla="*/ 0 h 522"/>
              <a:gd name="T4" fmla="*/ 958 w 1028"/>
              <a:gd name="T5" fmla="*/ 16 h 522"/>
              <a:gd name="T6" fmla="*/ 958 w 1028"/>
              <a:gd name="T7" fmla="*/ 225 h 522"/>
              <a:gd name="T8" fmla="*/ 1028 w 1028"/>
              <a:gd name="T9" fmla="*/ 262 h 522"/>
              <a:gd name="T10" fmla="*/ 958 w 1028"/>
              <a:gd name="T11" fmla="*/ 302 h 522"/>
              <a:gd name="T12" fmla="*/ 958 w 1028"/>
              <a:gd name="T13" fmla="*/ 506 h 522"/>
              <a:gd name="T14" fmla="*/ 941 w 1028"/>
              <a:gd name="T15" fmla="*/ 522 h 522"/>
              <a:gd name="T16" fmla="*/ 16 w 1028"/>
              <a:gd name="T17" fmla="*/ 522 h 522"/>
              <a:gd name="T18" fmla="*/ 0 w 1028"/>
              <a:gd name="T19" fmla="*/ 506 h 522"/>
              <a:gd name="T20" fmla="*/ 0 w 1028"/>
              <a:gd name="T21" fmla="*/ 16 h 522"/>
              <a:gd name="T22" fmla="*/ 16 w 1028"/>
              <a:gd name="T23" fmla="*/ 0 h 5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28" h="522">
                <a:moveTo>
                  <a:pt x="16" y="0"/>
                </a:moveTo>
                <a:cubicBezTo>
                  <a:pt x="941" y="0"/>
                  <a:pt x="941" y="0"/>
                  <a:pt x="941" y="0"/>
                </a:cubicBezTo>
                <a:cubicBezTo>
                  <a:pt x="950" y="0"/>
                  <a:pt x="958" y="7"/>
                  <a:pt x="958" y="16"/>
                </a:cubicBezTo>
                <a:cubicBezTo>
                  <a:pt x="958" y="225"/>
                  <a:pt x="958" y="225"/>
                  <a:pt x="958" y="225"/>
                </a:cubicBezTo>
                <a:cubicBezTo>
                  <a:pt x="1028" y="262"/>
                  <a:pt x="1028" y="262"/>
                  <a:pt x="1028" y="262"/>
                </a:cubicBezTo>
                <a:cubicBezTo>
                  <a:pt x="958" y="302"/>
                  <a:pt x="958" y="302"/>
                  <a:pt x="958" y="302"/>
                </a:cubicBezTo>
                <a:cubicBezTo>
                  <a:pt x="958" y="506"/>
                  <a:pt x="958" y="506"/>
                  <a:pt x="958" y="506"/>
                </a:cubicBezTo>
                <a:cubicBezTo>
                  <a:pt x="958" y="514"/>
                  <a:pt x="950" y="522"/>
                  <a:pt x="941" y="522"/>
                </a:cubicBezTo>
                <a:cubicBezTo>
                  <a:pt x="16" y="522"/>
                  <a:pt x="16" y="522"/>
                  <a:pt x="16" y="522"/>
                </a:cubicBezTo>
                <a:cubicBezTo>
                  <a:pt x="7" y="522"/>
                  <a:pt x="0" y="514"/>
                  <a:pt x="0" y="506"/>
                </a:cubicBezTo>
                <a:cubicBezTo>
                  <a:pt x="0" y="16"/>
                  <a:pt x="0" y="16"/>
                  <a:pt x="0" y="16"/>
                </a:cubicBezTo>
                <a:cubicBezTo>
                  <a:pt x="0" y="7"/>
                  <a:pt x="7" y="0"/>
                  <a:pt x="16" y="0"/>
                </a:cubicBezTo>
                <a:close/>
              </a:path>
            </a:pathLst>
          </a:custGeom>
          <a:noFill/>
          <a:ln>
            <a:solidFill>
              <a:schemeClr val="accent6">
                <a:lumMod val="75000"/>
              </a:schemeClr>
            </a:solidFill>
          </a:ln>
        </p:spPr>
        <p:txBody>
          <a:bodyPr lIns="121920" tIns="60960" rIns="121920" bIns="60960"/>
          <a:lstStyle/>
          <a:p>
            <a:pPr defTabSz="914400" fontAlgn="auto">
              <a:spcBef>
                <a:spcPts val="0"/>
              </a:spcBef>
              <a:spcAft>
                <a:spcPts val="0"/>
              </a:spcAft>
              <a:defRPr/>
            </a:pPr>
            <a:endParaRPr lang="en-US" sz="2535">
              <a:latin typeface="+mn-lt"/>
              <a:ea typeface="+mn-ea"/>
            </a:endParaRPr>
          </a:p>
        </p:txBody>
      </p:sp>
      <p:sp>
        <p:nvSpPr>
          <p:cNvPr id="29" name="矩形 28"/>
          <p:cNvSpPr>
            <a:spLocks noChangeArrowheads="1"/>
          </p:cNvSpPr>
          <p:nvPr/>
        </p:nvSpPr>
        <p:spPr bwMode="auto">
          <a:xfrm>
            <a:off x="4459340" y="1979285"/>
            <a:ext cx="6248404" cy="1532719"/>
          </a:xfrm>
          <a:prstGeom prst="rect">
            <a:avLst/>
          </a:prstGeom>
          <a:noFill/>
          <a:ln w="9525">
            <a:noFill/>
            <a:miter lim="800000"/>
          </a:ln>
        </p:spPr>
        <p:txBody>
          <a:bodyPr wrap="square" lIns="91431" tIns="45716" rIns="91431" bIns="45716">
            <a:spAutoFit/>
          </a:bodyPr>
          <a:lstStyle/>
          <a:p>
            <a:pPr defTabSz="913130" fontAlgn="base">
              <a:lnSpc>
                <a:spcPct val="130000"/>
              </a:lnSpc>
              <a:spcBef>
                <a:spcPct val="0"/>
              </a:spcBef>
              <a:spcAft>
                <a:spcPts val="500"/>
              </a:spcAft>
            </a:pPr>
            <a:r>
              <a:rPr lang="zh-CN" altLang="en-US" kern="0" dirty="0">
                <a:solidFill>
                  <a:schemeClr val="accent6">
                    <a:lumMod val="25000"/>
                  </a:schemeClr>
                </a:solidFill>
                <a:latin typeface="思源宋体 CN" panose="02020400000000000000" pitchFamily="18" charset="-122"/>
                <a:ea typeface="思源宋体 CN" panose="02020400000000000000" pitchFamily="18" charset="-122"/>
                <a:cs typeface="+mn-ea"/>
                <a:sym typeface="微软雅黑" panose="020B0503020204020204" pitchFamily="34" charset="-122"/>
              </a:rPr>
              <a:t>是指为了使劳动过程在符合安全要求的物质条件和工作秩序下进行，防止伤亡事故、设备事故及各种灾害的发生，保障劳动者的安全健康和生产作业过程的正常进行而采取的各种措施和从事的一切活动。</a:t>
            </a:r>
            <a:endParaRPr lang="zh-CN" altLang="en-US" kern="0" dirty="0">
              <a:solidFill>
                <a:schemeClr val="accent6">
                  <a:lumMod val="25000"/>
                </a:schemeClr>
              </a:solidFill>
              <a:latin typeface="思源宋体 CN" panose="02020400000000000000" pitchFamily="18" charset="-122"/>
              <a:ea typeface="思源宋体 CN" panose="02020400000000000000" pitchFamily="18" charset="-122"/>
              <a:cs typeface="+mn-ea"/>
              <a:sym typeface="微软雅黑" panose="020B0503020204020204" pitchFamily="34" charset="-122"/>
            </a:endParaRPr>
          </a:p>
        </p:txBody>
      </p:sp>
      <p:grpSp>
        <p:nvGrpSpPr>
          <p:cNvPr id="32" name="组合 31"/>
          <p:cNvGrpSpPr/>
          <p:nvPr/>
        </p:nvGrpSpPr>
        <p:grpSpPr>
          <a:xfrm>
            <a:off x="8986703" y="4447522"/>
            <a:ext cx="2163038" cy="877931"/>
            <a:chOff x="1172219" y="1547768"/>
            <a:chExt cx="2163038" cy="877931"/>
          </a:xfrm>
        </p:grpSpPr>
        <p:sp>
          <p:nvSpPr>
            <p:cNvPr id="33" name="圆角矩形 5"/>
            <p:cNvSpPr>
              <a:spLocks noChangeArrowheads="1"/>
            </p:cNvSpPr>
            <p:nvPr/>
          </p:nvSpPr>
          <p:spPr bwMode="auto">
            <a:xfrm>
              <a:off x="1172219" y="1547768"/>
              <a:ext cx="2091681" cy="877931"/>
            </a:xfrm>
            <a:prstGeom prst="roundRect">
              <a:avLst>
                <a:gd name="adj" fmla="val 16667"/>
              </a:avLst>
            </a:prstGeom>
            <a:solidFill>
              <a:srgbClr val="C00000"/>
            </a:solid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endParaRPr>
            </a:p>
          </p:txBody>
        </p:sp>
        <p:sp>
          <p:nvSpPr>
            <p:cNvPr id="34" name="矩形 33"/>
            <p:cNvSpPr>
              <a:spLocks noChangeArrowheads="1"/>
            </p:cNvSpPr>
            <p:nvPr/>
          </p:nvSpPr>
          <p:spPr bwMode="auto">
            <a:xfrm>
              <a:off x="1172219" y="1663571"/>
              <a:ext cx="2163038" cy="646323"/>
            </a:xfrm>
            <a:prstGeom prst="rect">
              <a:avLst/>
            </a:prstGeom>
            <a:noFill/>
            <a:ln w="9525">
              <a:noFill/>
              <a:miter lim="800000"/>
            </a:ln>
          </p:spPr>
          <p:txBody>
            <a:bodyPr wrap="square" lIns="91431" tIns="45716" rIns="91431" bIns="45716">
              <a:spAutoFit/>
            </a:bodyPr>
            <a:lstStyle/>
            <a:p>
              <a:pPr algn="ctr"/>
              <a:r>
                <a:rPr lang="zh-CN" altLang="en-US" sz="3600" b="1" dirty="0">
                  <a:gradFill>
                    <a:gsLst>
                      <a:gs pos="0">
                        <a:schemeClr val="bg1"/>
                      </a:gs>
                      <a:gs pos="100000">
                        <a:srgbClr val="FFFF00"/>
                      </a:gs>
                    </a:gsLst>
                    <a:lin ang="5400000" scaled="1"/>
                  </a:gradFill>
                  <a:ea typeface="思源宋体 CN" panose="02020400000000000000" pitchFamily="18" charset="-122"/>
                </a:rPr>
                <a:t>安全管理</a:t>
              </a:r>
              <a:endParaRPr lang="zh-CN" altLang="en-US" sz="3600" b="1" dirty="0">
                <a:gradFill>
                  <a:gsLst>
                    <a:gs pos="0">
                      <a:schemeClr val="bg1"/>
                    </a:gs>
                    <a:gs pos="100000">
                      <a:srgbClr val="FFFF00"/>
                    </a:gs>
                  </a:gsLst>
                  <a:lin ang="5400000" scaled="1"/>
                </a:gradFill>
                <a:ea typeface="思源宋体 CN" panose="02020400000000000000" pitchFamily="18" charset="-122"/>
              </a:endParaRPr>
            </a:p>
          </p:txBody>
        </p:sp>
      </p:grpSp>
      <p:sp>
        <p:nvSpPr>
          <p:cNvPr id="35" name="Freeform 6"/>
          <p:cNvSpPr/>
          <p:nvPr/>
        </p:nvSpPr>
        <p:spPr bwMode="auto">
          <a:xfrm flipH="1">
            <a:off x="3821841" y="1765688"/>
            <a:ext cx="7078992" cy="1919907"/>
          </a:xfrm>
          <a:custGeom>
            <a:avLst/>
            <a:gdLst>
              <a:gd name="T0" fmla="*/ 16 w 1028"/>
              <a:gd name="T1" fmla="*/ 0 h 522"/>
              <a:gd name="T2" fmla="*/ 941 w 1028"/>
              <a:gd name="T3" fmla="*/ 0 h 522"/>
              <a:gd name="T4" fmla="*/ 958 w 1028"/>
              <a:gd name="T5" fmla="*/ 16 h 522"/>
              <a:gd name="T6" fmla="*/ 958 w 1028"/>
              <a:gd name="T7" fmla="*/ 225 h 522"/>
              <a:gd name="T8" fmla="*/ 1028 w 1028"/>
              <a:gd name="T9" fmla="*/ 262 h 522"/>
              <a:gd name="T10" fmla="*/ 958 w 1028"/>
              <a:gd name="T11" fmla="*/ 302 h 522"/>
              <a:gd name="T12" fmla="*/ 958 w 1028"/>
              <a:gd name="T13" fmla="*/ 506 h 522"/>
              <a:gd name="T14" fmla="*/ 941 w 1028"/>
              <a:gd name="T15" fmla="*/ 522 h 522"/>
              <a:gd name="T16" fmla="*/ 16 w 1028"/>
              <a:gd name="T17" fmla="*/ 522 h 522"/>
              <a:gd name="T18" fmla="*/ 0 w 1028"/>
              <a:gd name="T19" fmla="*/ 506 h 522"/>
              <a:gd name="T20" fmla="*/ 0 w 1028"/>
              <a:gd name="T21" fmla="*/ 16 h 522"/>
              <a:gd name="T22" fmla="*/ 16 w 1028"/>
              <a:gd name="T23" fmla="*/ 0 h 5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28" h="522">
                <a:moveTo>
                  <a:pt x="16" y="0"/>
                </a:moveTo>
                <a:cubicBezTo>
                  <a:pt x="941" y="0"/>
                  <a:pt x="941" y="0"/>
                  <a:pt x="941" y="0"/>
                </a:cubicBezTo>
                <a:cubicBezTo>
                  <a:pt x="950" y="0"/>
                  <a:pt x="958" y="7"/>
                  <a:pt x="958" y="16"/>
                </a:cubicBezTo>
                <a:cubicBezTo>
                  <a:pt x="958" y="225"/>
                  <a:pt x="958" y="225"/>
                  <a:pt x="958" y="225"/>
                </a:cubicBezTo>
                <a:cubicBezTo>
                  <a:pt x="1028" y="262"/>
                  <a:pt x="1028" y="262"/>
                  <a:pt x="1028" y="262"/>
                </a:cubicBezTo>
                <a:cubicBezTo>
                  <a:pt x="958" y="302"/>
                  <a:pt x="958" y="302"/>
                  <a:pt x="958" y="302"/>
                </a:cubicBezTo>
                <a:cubicBezTo>
                  <a:pt x="958" y="506"/>
                  <a:pt x="958" y="506"/>
                  <a:pt x="958" y="506"/>
                </a:cubicBezTo>
                <a:cubicBezTo>
                  <a:pt x="958" y="514"/>
                  <a:pt x="950" y="522"/>
                  <a:pt x="941" y="522"/>
                </a:cubicBezTo>
                <a:cubicBezTo>
                  <a:pt x="16" y="522"/>
                  <a:pt x="16" y="522"/>
                  <a:pt x="16" y="522"/>
                </a:cubicBezTo>
                <a:cubicBezTo>
                  <a:pt x="7" y="522"/>
                  <a:pt x="0" y="514"/>
                  <a:pt x="0" y="506"/>
                </a:cubicBezTo>
                <a:cubicBezTo>
                  <a:pt x="0" y="16"/>
                  <a:pt x="0" y="16"/>
                  <a:pt x="0" y="16"/>
                </a:cubicBezTo>
                <a:cubicBezTo>
                  <a:pt x="0" y="7"/>
                  <a:pt x="7" y="0"/>
                  <a:pt x="16" y="0"/>
                </a:cubicBezTo>
                <a:close/>
              </a:path>
            </a:pathLst>
          </a:custGeom>
          <a:noFill/>
          <a:ln>
            <a:solidFill>
              <a:schemeClr val="accent6">
                <a:lumMod val="75000"/>
              </a:schemeClr>
            </a:solidFill>
          </a:ln>
        </p:spPr>
        <p:txBody>
          <a:bodyPr lIns="121920" tIns="60960" rIns="121920" bIns="60960"/>
          <a:lstStyle/>
          <a:p>
            <a:pPr defTabSz="914400" fontAlgn="auto">
              <a:spcBef>
                <a:spcPts val="0"/>
              </a:spcBef>
              <a:spcAft>
                <a:spcPts val="0"/>
              </a:spcAft>
              <a:defRPr/>
            </a:pPr>
            <a:endParaRPr lang="en-US" sz="2535">
              <a:latin typeface="+mn-lt"/>
              <a:ea typeface="+mn-ea"/>
            </a:endParaRPr>
          </a:p>
        </p:txBody>
      </p:sp>
      <p:sp>
        <p:nvSpPr>
          <p:cNvPr id="36" name="矩形 35"/>
          <p:cNvSpPr>
            <a:spLocks noChangeArrowheads="1"/>
          </p:cNvSpPr>
          <p:nvPr/>
        </p:nvSpPr>
        <p:spPr bwMode="auto">
          <a:xfrm>
            <a:off x="2071740" y="4381225"/>
            <a:ext cx="6248404" cy="1137547"/>
          </a:xfrm>
          <a:prstGeom prst="rect">
            <a:avLst/>
          </a:prstGeom>
          <a:noFill/>
          <a:ln w="9525">
            <a:noFill/>
            <a:miter lim="800000"/>
          </a:ln>
        </p:spPr>
        <p:txBody>
          <a:bodyPr wrap="square" lIns="91431" tIns="45716" rIns="91431" bIns="45716">
            <a:spAutoFit/>
          </a:bodyPr>
          <a:lstStyle/>
          <a:p>
            <a:pPr defTabSz="913130" fontAlgn="base">
              <a:lnSpc>
                <a:spcPct val="130000"/>
              </a:lnSpc>
              <a:spcBef>
                <a:spcPct val="0"/>
              </a:spcBef>
              <a:spcAft>
                <a:spcPts val="500"/>
              </a:spcAft>
            </a:pPr>
            <a:r>
              <a:rPr lang="zh-CN" altLang="en-US" kern="0" dirty="0">
                <a:solidFill>
                  <a:schemeClr val="accent6">
                    <a:lumMod val="25000"/>
                  </a:schemeClr>
                </a:solidFill>
                <a:latin typeface="思源宋体 CN" panose="02020400000000000000" pitchFamily="18" charset="-122"/>
                <a:ea typeface="思源宋体 CN" panose="02020400000000000000" pitchFamily="18" charset="-122"/>
                <a:cs typeface="+mn-ea"/>
                <a:sym typeface="微软雅黑" panose="020B0503020204020204" pitchFamily="34" charset="-122"/>
              </a:rPr>
              <a:t>是以国家法律、法规、规定和技术标准为依据，采取各种手段，对生产经营单位的生产经营活动的安全状况，实施有效制约的一切手段</a:t>
            </a:r>
            <a:endParaRPr lang="zh-CN" altLang="en-US" kern="0" dirty="0">
              <a:solidFill>
                <a:schemeClr val="accent6">
                  <a:lumMod val="25000"/>
                </a:schemeClr>
              </a:solidFill>
              <a:latin typeface="思源宋体 CN" panose="02020400000000000000" pitchFamily="18" charset="-122"/>
              <a:ea typeface="思源宋体 CN" panose="02020400000000000000" pitchFamily="18" charset="-122"/>
              <a:cs typeface="+mn-ea"/>
              <a:sym typeface="微软雅黑" panose="020B0503020204020204" pitchFamily="34" charset="-122"/>
            </a:endParaRPr>
          </a:p>
        </p:txBody>
      </p:sp>
      <p:sp>
        <p:nvSpPr>
          <p:cNvPr id="2" name="标题 1"/>
          <p:cNvSpPr txBox="1">
            <a:spLocks noChangeArrowheads="1"/>
          </p:cNvSpPr>
          <p:nvPr/>
        </p:nvSpPr>
        <p:spPr>
          <a:xfrm>
            <a:off x="7307412" y="360151"/>
            <a:ext cx="7308471" cy="461665"/>
          </a:xfrm>
          <a:prstGeom prst="rect">
            <a:avLst/>
          </a:prstGeom>
          <a:noFill/>
        </p:spPr>
        <p:txBody>
          <a:bodyPr wrap="square">
            <a:spAutoFit/>
          </a:bodyPr>
          <a:lstStyle>
            <a:defPPr>
              <a:defRPr lang="zh-CN"/>
            </a:defPPr>
            <a:lvl1pPr algn="ctr">
              <a:defRPr sz="2400">
                <a:solidFill>
                  <a:schemeClr val="bg2">
                    <a:lumMod val="50000"/>
                  </a:schemeClr>
                </a:solidFill>
                <a:latin typeface="字魂59号-创粗黑" pitchFamily="2" charset="-122"/>
                <a:ea typeface="字魂59号-创粗黑" pitchFamily="2" charset="-122"/>
              </a:defRPr>
            </a:lvl1pPr>
          </a:lstStyle>
          <a:p>
            <a:r>
              <a:rPr lang="zh-CN" altLang="en-US" dirty="0">
                <a:solidFill>
                  <a:schemeClr val="accent6">
                    <a:lumMod val="50000"/>
                  </a:schemeClr>
                </a:solidFill>
                <a:latin typeface="思源宋体 CN" panose="02020400000000000000" pitchFamily="18" charset="-122"/>
                <a:ea typeface="思源宋体 CN" panose="02020400000000000000" pitchFamily="18" charset="-122"/>
              </a:rPr>
              <a:t> 什么是安全</a:t>
            </a:r>
            <a:endParaRPr lang="zh-CN" altLang="en-US" dirty="0">
              <a:solidFill>
                <a:schemeClr val="accent6">
                  <a:lumMod val="50000"/>
                </a:schemeClr>
              </a:solidFill>
              <a:latin typeface="思源宋体 CN" panose="02020400000000000000" pitchFamily="18" charset="-122"/>
              <a:ea typeface="思源宋体 CN" panose="02020400000000000000" pitchFamily="18"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5000">
        <p:random/>
      </p:transition>
    </mc:Choice>
    <mc:Fallback>
      <p:transition spd="slow"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fill="hold"/>
                                        <p:tgtEl>
                                          <p:spTgt spid="23"/>
                                        </p:tgtEl>
                                        <p:attrNameLst>
                                          <p:attrName>ppt_x</p:attrName>
                                        </p:attrNameLst>
                                      </p:cBhvr>
                                      <p:tavLst>
                                        <p:tav tm="0">
                                          <p:val>
                                            <p:strVal val="0-#ppt_w/2"/>
                                          </p:val>
                                        </p:tav>
                                        <p:tav tm="100000">
                                          <p:val>
                                            <p:strVal val="#ppt_x"/>
                                          </p:val>
                                        </p:tav>
                                      </p:tavLst>
                                    </p:anim>
                                    <p:anim calcmode="lin" valueType="num">
                                      <p:cBhvr additive="base">
                                        <p:cTn id="8" dur="500" fill="hold"/>
                                        <p:tgtEl>
                                          <p:spTgt spid="2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2" presetClass="entr" presetSubtype="8" fill="hold" nodeType="afterEffect">
                                  <p:stCondLst>
                                    <p:cond delay="0"/>
                                  </p:stCondLst>
                                  <p:childTnLst>
                                    <p:set>
                                      <p:cBhvr>
                                        <p:cTn id="11" dur="1" fill="hold">
                                          <p:stCondLst>
                                            <p:cond delay="0"/>
                                          </p:stCondLst>
                                        </p:cTn>
                                        <p:tgtEl>
                                          <p:spTgt spid="35"/>
                                        </p:tgtEl>
                                        <p:attrNameLst>
                                          <p:attrName>style.visibility</p:attrName>
                                        </p:attrNameLst>
                                      </p:cBhvr>
                                      <p:to>
                                        <p:strVal val="visible"/>
                                      </p:to>
                                    </p:set>
                                    <p:anim calcmode="lin" valueType="num">
                                      <p:cBhvr additive="base">
                                        <p:cTn id="12" dur="500"/>
                                        <p:tgtEl>
                                          <p:spTgt spid="35"/>
                                        </p:tgtEl>
                                        <p:attrNameLst>
                                          <p:attrName>ppt_x</p:attrName>
                                        </p:attrNameLst>
                                      </p:cBhvr>
                                      <p:tavLst>
                                        <p:tav tm="0">
                                          <p:val>
                                            <p:strVal val="#ppt_x-#ppt_w*1.125000"/>
                                          </p:val>
                                        </p:tav>
                                        <p:tav tm="100000">
                                          <p:val>
                                            <p:strVal val="#ppt_x"/>
                                          </p:val>
                                        </p:tav>
                                      </p:tavLst>
                                    </p:anim>
                                    <p:animEffect transition="in" filter="wipe(right)">
                                      <p:cBhvr>
                                        <p:cTn id="13" dur="500"/>
                                        <p:tgtEl>
                                          <p:spTgt spid="35"/>
                                        </p:tgtEl>
                                      </p:cBhvr>
                                    </p:animEffect>
                                  </p:childTnLst>
                                </p:cTn>
                              </p:par>
                            </p:childTnLst>
                          </p:cTn>
                        </p:par>
                        <p:par>
                          <p:cTn id="14" fill="hold">
                            <p:stCondLst>
                              <p:cond delay="1000"/>
                            </p:stCondLst>
                            <p:childTnLst>
                              <p:par>
                                <p:cTn id="15" presetID="14" presetClass="entr" presetSubtype="10" fill="hold" grpId="0" nodeType="afterEffect">
                                  <p:stCondLst>
                                    <p:cond delay="0"/>
                                  </p:stCondLst>
                                  <p:childTnLst>
                                    <p:set>
                                      <p:cBhvr>
                                        <p:cTn id="16" dur="1" fill="hold">
                                          <p:stCondLst>
                                            <p:cond delay="0"/>
                                          </p:stCondLst>
                                        </p:cTn>
                                        <p:tgtEl>
                                          <p:spTgt spid="29"/>
                                        </p:tgtEl>
                                        <p:attrNameLst>
                                          <p:attrName>style.visibility</p:attrName>
                                        </p:attrNameLst>
                                      </p:cBhvr>
                                      <p:to>
                                        <p:strVal val="visible"/>
                                      </p:to>
                                    </p:set>
                                    <p:animEffect transition="in" filter="randombar(horizontal)">
                                      <p:cBhvr>
                                        <p:cTn id="17" dur="750"/>
                                        <p:tgtEl>
                                          <p:spTgt spid="29"/>
                                        </p:tgtEl>
                                      </p:cBhvr>
                                    </p:animEffect>
                                  </p:childTnLst>
                                </p:cTn>
                              </p:par>
                            </p:childTnLst>
                          </p:cTn>
                        </p:par>
                        <p:par>
                          <p:cTn id="18" fill="hold">
                            <p:stCondLst>
                              <p:cond delay="2000"/>
                            </p:stCondLst>
                            <p:childTnLst>
                              <p:par>
                                <p:cTn id="19" presetID="2" presetClass="entr" presetSubtype="2" fill="hold" nodeType="afterEffect">
                                  <p:stCondLst>
                                    <p:cond delay="0"/>
                                  </p:stCondLst>
                                  <p:childTnLst>
                                    <p:set>
                                      <p:cBhvr>
                                        <p:cTn id="20" dur="1" fill="hold">
                                          <p:stCondLst>
                                            <p:cond delay="0"/>
                                          </p:stCondLst>
                                        </p:cTn>
                                        <p:tgtEl>
                                          <p:spTgt spid="32"/>
                                        </p:tgtEl>
                                        <p:attrNameLst>
                                          <p:attrName>style.visibility</p:attrName>
                                        </p:attrNameLst>
                                      </p:cBhvr>
                                      <p:to>
                                        <p:strVal val="visible"/>
                                      </p:to>
                                    </p:set>
                                    <p:anim calcmode="lin" valueType="num">
                                      <p:cBhvr additive="base">
                                        <p:cTn id="21" dur="500" fill="hold"/>
                                        <p:tgtEl>
                                          <p:spTgt spid="32"/>
                                        </p:tgtEl>
                                        <p:attrNameLst>
                                          <p:attrName>ppt_x</p:attrName>
                                        </p:attrNameLst>
                                      </p:cBhvr>
                                      <p:tavLst>
                                        <p:tav tm="0">
                                          <p:val>
                                            <p:strVal val="1+#ppt_w/2"/>
                                          </p:val>
                                        </p:tav>
                                        <p:tav tm="100000">
                                          <p:val>
                                            <p:strVal val="#ppt_x"/>
                                          </p:val>
                                        </p:tav>
                                      </p:tavLst>
                                    </p:anim>
                                    <p:anim calcmode="lin" valueType="num">
                                      <p:cBhvr additive="base">
                                        <p:cTn id="22" dur="500" fill="hold"/>
                                        <p:tgtEl>
                                          <p:spTgt spid="32"/>
                                        </p:tgtEl>
                                        <p:attrNameLst>
                                          <p:attrName>ppt_y</p:attrName>
                                        </p:attrNameLst>
                                      </p:cBhvr>
                                      <p:tavLst>
                                        <p:tav tm="0">
                                          <p:val>
                                            <p:strVal val="#ppt_y"/>
                                          </p:val>
                                        </p:tav>
                                        <p:tav tm="100000">
                                          <p:val>
                                            <p:strVal val="#ppt_y"/>
                                          </p:val>
                                        </p:tav>
                                      </p:tavLst>
                                    </p:anim>
                                  </p:childTnLst>
                                </p:cTn>
                              </p:par>
                            </p:childTnLst>
                          </p:cTn>
                        </p:par>
                        <p:par>
                          <p:cTn id="23" fill="hold">
                            <p:stCondLst>
                              <p:cond delay="2500"/>
                            </p:stCondLst>
                            <p:childTnLst>
                              <p:par>
                                <p:cTn id="24" presetID="12" presetClass="entr" presetSubtype="2" fill="hold" nodeType="afterEffect">
                                  <p:stCondLst>
                                    <p:cond delay="0"/>
                                  </p:stCondLst>
                                  <p:childTnLst>
                                    <p:set>
                                      <p:cBhvr>
                                        <p:cTn id="25" dur="1" fill="hold">
                                          <p:stCondLst>
                                            <p:cond delay="0"/>
                                          </p:stCondLst>
                                        </p:cTn>
                                        <p:tgtEl>
                                          <p:spTgt spid="28"/>
                                        </p:tgtEl>
                                        <p:attrNameLst>
                                          <p:attrName>style.visibility</p:attrName>
                                        </p:attrNameLst>
                                      </p:cBhvr>
                                      <p:to>
                                        <p:strVal val="visible"/>
                                      </p:to>
                                    </p:set>
                                    <p:anim calcmode="lin" valueType="num">
                                      <p:cBhvr additive="base">
                                        <p:cTn id="26" dur="500"/>
                                        <p:tgtEl>
                                          <p:spTgt spid="28"/>
                                        </p:tgtEl>
                                        <p:attrNameLst>
                                          <p:attrName>ppt_x</p:attrName>
                                        </p:attrNameLst>
                                      </p:cBhvr>
                                      <p:tavLst>
                                        <p:tav tm="0">
                                          <p:val>
                                            <p:strVal val="#ppt_x+#ppt_w*1.125000"/>
                                          </p:val>
                                        </p:tav>
                                        <p:tav tm="100000">
                                          <p:val>
                                            <p:strVal val="#ppt_x"/>
                                          </p:val>
                                        </p:tav>
                                      </p:tavLst>
                                    </p:anim>
                                    <p:animEffect transition="in" filter="wipe(left)">
                                      <p:cBhvr>
                                        <p:cTn id="27" dur="500"/>
                                        <p:tgtEl>
                                          <p:spTgt spid="28"/>
                                        </p:tgtEl>
                                      </p:cBhvr>
                                    </p:animEffect>
                                  </p:childTnLst>
                                </p:cTn>
                              </p:par>
                            </p:childTnLst>
                          </p:cTn>
                        </p:par>
                        <p:par>
                          <p:cTn id="28" fill="hold">
                            <p:stCondLst>
                              <p:cond delay="3000"/>
                            </p:stCondLst>
                            <p:childTnLst>
                              <p:par>
                                <p:cTn id="29" presetID="14" presetClass="entr" presetSubtype="10" fill="hold" grpId="0" nodeType="afterEffect">
                                  <p:stCondLst>
                                    <p:cond delay="0"/>
                                  </p:stCondLst>
                                  <p:childTnLst>
                                    <p:set>
                                      <p:cBhvr>
                                        <p:cTn id="30" dur="1" fill="hold">
                                          <p:stCondLst>
                                            <p:cond delay="0"/>
                                          </p:stCondLst>
                                        </p:cTn>
                                        <p:tgtEl>
                                          <p:spTgt spid="36"/>
                                        </p:tgtEl>
                                        <p:attrNameLst>
                                          <p:attrName>style.visibility</p:attrName>
                                        </p:attrNameLst>
                                      </p:cBhvr>
                                      <p:to>
                                        <p:strVal val="visible"/>
                                      </p:to>
                                    </p:set>
                                    <p:animEffect transition="in" filter="randombar(horizontal)">
                                      <p:cBhvr>
                                        <p:cTn id="31" dur="75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圆角 3"/>
          <p:cNvSpPr/>
          <p:nvPr/>
        </p:nvSpPr>
        <p:spPr>
          <a:xfrm>
            <a:off x="983762" y="1966284"/>
            <a:ext cx="3134796" cy="1854029"/>
          </a:xfrm>
          <a:prstGeom prst="roundRect">
            <a:avLst>
              <a:gd name="adj" fmla="val 6831"/>
            </a:avLst>
          </a:prstGeom>
          <a:solidFill>
            <a:srgbClr val="C00000"/>
          </a:solidFill>
          <a:ln w="57150" cap="flat" cmpd="sng" algn="ctr">
            <a:solidFill>
              <a:schemeClr val="bg1">
                <a:lumMod val="75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lang="zh-CN" altLang="en-US" kern="0" dirty="0">
                <a:solidFill>
                  <a:srgbClr val="ED7D31">
                    <a:lumMod val="20000"/>
                    <a:lumOff val="80000"/>
                  </a:srgbClr>
                </a:solidFill>
                <a:latin typeface="等线" panose="02010600030101010101" charset="-122"/>
                <a:ea typeface="等线" panose="02010600030101010101" charset="-122"/>
              </a:rPr>
              <a:t>此处有相关图片</a:t>
            </a:r>
            <a:r>
              <a:rPr kumimoji="0" lang="zh-CN" altLang="en-US" sz="1800" b="0" i="0" u="none" strike="noStrike" kern="0" cap="none" spc="0" normalizeH="0" baseline="0" noProof="0" dirty="0">
                <a:ln>
                  <a:noFill/>
                </a:ln>
                <a:solidFill>
                  <a:srgbClr val="ED7D31">
                    <a:lumMod val="20000"/>
                    <a:lumOff val="80000"/>
                  </a:srgbClr>
                </a:solidFill>
                <a:effectLst/>
                <a:uLnTx/>
                <a:uFillTx/>
                <a:latin typeface="等线" panose="02010600030101010101" charset="-122"/>
                <a:ea typeface="等线" panose="02010600030101010101" charset="-122"/>
                <a:cs typeface="+mn-cs"/>
              </a:rPr>
              <a:t> </a:t>
            </a:r>
            <a:endParaRPr kumimoji="0" lang="zh-CN" altLang="en-US" sz="1800" b="0" i="0" u="none" strike="noStrike" kern="0" cap="none" spc="0" normalizeH="0" baseline="0" noProof="0" dirty="0">
              <a:ln>
                <a:noFill/>
              </a:ln>
              <a:solidFill>
                <a:srgbClr val="ED7D31">
                  <a:lumMod val="20000"/>
                  <a:lumOff val="80000"/>
                </a:srgbClr>
              </a:solidFill>
              <a:effectLst/>
              <a:uLnTx/>
              <a:uFillTx/>
              <a:latin typeface="等线" panose="02010600030101010101" charset="-122"/>
              <a:ea typeface="等线" panose="02010600030101010101" charset="-122"/>
              <a:cs typeface="+mn-cs"/>
            </a:endParaRPr>
          </a:p>
        </p:txBody>
      </p:sp>
      <p:sp>
        <p:nvSpPr>
          <p:cNvPr id="5" name="箭头: 右 4"/>
          <p:cNvSpPr/>
          <p:nvPr/>
        </p:nvSpPr>
        <p:spPr>
          <a:xfrm>
            <a:off x="4368867" y="2439824"/>
            <a:ext cx="1541811" cy="906947"/>
          </a:xfrm>
          <a:prstGeom prst="rightArrow">
            <a:avLst/>
          </a:prstGeom>
          <a:gradFill>
            <a:gsLst>
              <a:gs pos="0">
                <a:srgbClr val="2EAAD9">
                  <a:alpha val="19000"/>
                  <a:lumMod val="0"/>
                  <a:lumOff val="100000"/>
                </a:srgbClr>
              </a:gs>
              <a:gs pos="48000">
                <a:srgbClr val="FF0000"/>
              </a:gs>
              <a:gs pos="100000">
                <a:srgbClr val="C00000"/>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 name="TextBox 6"/>
          <p:cNvSpPr>
            <a:spLocks noChangeArrowheads="1"/>
          </p:cNvSpPr>
          <p:nvPr/>
        </p:nvSpPr>
        <p:spPr bwMode="auto">
          <a:xfrm>
            <a:off x="6271120" y="2382553"/>
            <a:ext cx="1611899" cy="6889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a:lnSpc>
                <a:spcPct val="135000"/>
              </a:lnSpc>
              <a:spcBef>
                <a:spcPct val="0"/>
              </a:spcBef>
              <a:buFontTx/>
              <a:buNone/>
            </a:pPr>
            <a:r>
              <a:rPr lang="zh-CN" altLang="en-US" dirty="0">
                <a:solidFill>
                  <a:srgbClr val="C00000"/>
                </a:solidFill>
                <a:latin typeface="思源宋体 CN" panose="02020400000000000000" pitchFamily="18" charset="-122"/>
                <a:ea typeface="思源宋体 CN" panose="02020400000000000000" pitchFamily="18" charset="-122"/>
                <a:sym typeface="微软雅黑" panose="020B0503020204020204" pitchFamily="34" charset="-122"/>
              </a:rPr>
              <a:t>有人说</a:t>
            </a:r>
            <a:endParaRPr lang="zh-CN" altLang="en-US" dirty="0">
              <a:solidFill>
                <a:srgbClr val="C00000"/>
              </a:solidFill>
              <a:latin typeface="思源宋体 CN" panose="02020400000000000000" pitchFamily="18" charset="-122"/>
              <a:ea typeface="思源宋体 CN" panose="02020400000000000000" pitchFamily="18" charset="-122"/>
              <a:sym typeface="微软雅黑" panose="020B0503020204020204" pitchFamily="34" charset="-122"/>
            </a:endParaRPr>
          </a:p>
        </p:txBody>
      </p:sp>
      <p:sp>
        <p:nvSpPr>
          <p:cNvPr id="7" name="Rectangle 2"/>
          <p:cNvSpPr>
            <a:spLocks noChangeArrowheads="1"/>
          </p:cNvSpPr>
          <p:nvPr/>
        </p:nvSpPr>
        <p:spPr bwMode="auto">
          <a:xfrm>
            <a:off x="6090899" y="1966284"/>
            <a:ext cx="5137133" cy="1655182"/>
          </a:xfrm>
          <a:prstGeom prst="roundRect">
            <a:avLst>
              <a:gd name="adj" fmla="val 11257"/>
            </a:avLst>
          </a:prstGeom>
          <a:noFill/>
          <a:ln w="9525">
            <a:solidFill>
              <a:schemeClr val="accent6">
                <a:lumMod val="75000"/>
              </a:schemeClr>
            </a:solidFill>
            <a:miter lim="800000"/>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accent2"/>
              </a:buClr>
              <a:buFont typeface="Wingdings" panose="05000000000000000000" pitchFamily="2" charset="2"/>
              <a:buChar char="q"/>
              <a:defRPr kumimoji="1" sz="3000" b="1">
                <a:solidFill>
                  <a:schemeClr val="tx1"/>
                </a:solidFill>
                <a:latin typeface="Arial" panose="020B0604020202020204" pitchFamily="34" charset="0"/>
                <a:ea typeface="楷体_GB2312" panose="02010609030101010101" pitchFamily="49" charset="-122"/>
              </a:defRPr>
            </a:lvl1pPr>
            <a:lvl2pPr marL="742950" indent="-285750">
              <a:spcBef>
                <a:spcPct val="20000"/>
              </a:spcBef>
              <a:buClr>
                <a:schemeClr val="accent2"/>
              </a:buClr>
              <a:buFont typeface="Wingdings" panose="05000000000000000000" pitchFamily="2" charset="2"/>
              <a:buChar char="q"/>
              <a:defRPr kumimoji="1" sz="2600" b="1">
                <a:solidFill>
                  <a:schemeClr val="tx1"/>
                </a:solidFill>
                <a:latin typeface="Arial" panose="020B0604020202020204" pitchFamily="34" charset="0"/>
                <a:ea typeface="楷体_GB2312" panose="02010609030101010101" pitchFamily="49" charset="-122"/>
              </a:defRPr>
            </a:lvl2pPr>
            <a:lvl3pPr marL="1143000" indent="-228600">
              <a:spcBef>
                <a:spcPct val="20000"/>
              </a:spcBef>
              <a:buClr>
                <a:schemeClr val="accent2"/>
              </a:buClr>
              <a:buFont typeface="Wingdings" panose="05000000000000000000" pitchFamily="2" charset="2"/>
              <a:buChar char="q"/>
              <a:defRPr kumimoji="1" sz="2300" b="1">
                <a:solidFill>
                  <a:schemeClr val="tx1"/>
                </a:solidFill>
                <a:latin typeface="Arial" panose="020B0604020202020204" pitchFamily="34" charset="0"/>
                <a:ea typeface="楷体_GB2312" panose="02010609030101010101" pitchFamily="49" charset="-122"/>
              </a:defRPr>
            </a:lvl3pPr>
            <a:lvl4pPr marL="1600200" indent="-228600">
              <a:spcBef>
                <a:spcPct val="20000"/>
              </a:spcBef>
              <a:buClr>
                <a:schemeClr val="accent2"/>
              </a:buClr>
              <a:buFont typeface="Wingdings" panose="05000000000000000000" pitchFamily="2" charset="2"/>
              <a:buChar char="q"/>
              <a:defRPr kumimoji="1" sz="2000" b="1">
                <a:solidFill>
                  <a:schemeClr val="tx1"/>
                </a:solidFill>
                <a:latin typeface="Arial" panose="020B0604020202020204" pitchFamily="34" charset="0"/>
                <a:ea typeface="楷体_GB2312" panose="02010609030101010101" pitchFamily="49" charset="-122"/>
              </a:defRPr>
            </a:lvl4pPr>
            <a:lvl5pPr marL="2057400" indent="-228600">
              <a:spcBef>
                <a:spcPct val="25000"/>
              </a:spcBef>
              <a:buClr>
                <a:schemeClr val="accent2"/>
              </a:buClr>
              <a:buFont typeface="Wingdings" panose="05000000000000000000" pitchFamily="2" charset="2"/>
              <a:buChar char="q"/>
              <a:defRPr kumimoji="1" sz="2000" b="1">
                <a:solidFill>
                  <a:schemeClr val="tx1"/>
                </a:solidFill>
                <a:latin typeface="Arial" panose="020B0604020202020204" pitchFamily="34" charset="0"/>
                <a:ea typeface="楷体_GB2312" panose="02010609030101010101"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q"/>
              <a:defRPr kumimoji="1" sz="2000" b="1">
                <a:solidFill>
                  <a:schemeClr val="tx1"/>
                </a:solidFill>
                <a:latin typeface="Arial" panose="020B0604020202020204" pitchFamily="34" charset="0"/>
                <a:ea typeface="楷体_GB2312" panose="02010609030101010101"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q"/>
              <a:defRPr kumimoji="1" sz="2000" b="1">
                <a:solidFill>
                  <a:schemeClr val="tx1"/>
                </a:solidFill>
                <a:latin typeface="Arial" panose="020B0604020202020204" pitchFamily="34" charset="0"/>
                <a:ea typeface="楷体_GB2312" panose="02010609030101010101"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q"/>
              <a:defRPr kumimoji="1" sz="2000" b="1">
                <a:solidFill>
                  <a:schemeClr val="tx1"/>
                </a:solidFill>
                <a:latin typeface="Arial" panose="020B0604020202020204" pitchFamily="34" charset="0"/>
                <a:ea typeface="楷体_GB2312" panose="02010609030101010101"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q"/>
              <a:defRPr kumimoji="1" sz="2000" b="1">
                <a:solidFill>
                  <a:schemeClr val="tx1"/>
                </a:solidFill>
                <a:latin typeface="Arial" panose="020B0604020202020204" pitchFamily="34" charset="0"/>
                <a:ea typeface="楷体_GB2312" panose="02010609030101010101" pitchFamily="49" charset="-122"/>
              </a:defRPr>
            </a:lvl9pPr>
          </a:lstStyle>
          <a:p>
            <a:pPr defTabSz="913765" fontAlgn="b">
              <a:spcBef>
                <a:spcPct val="0"/>
              </a:spcBef>
              <a:buClrTx/>
              <a:buNone/>
            </a:pPr>
            <a:endParaRPr lang="zh-CN" altLang="en-US" sz="1800" dirty="0">
              <a:solidFill>
                <a:srgbClr val="C00000"/>
              </a:solidFill>
              <a:latin typeface="思源宋体 CN" panose="02020400000000000000" pitchFamily="18" charset="-122"/>
              <a:ea typeface="思源宋体 CN" panose="02020400000000000000" pitchFamily="18" charset="-122"/>
            </a:endParaRPr>
          </a:p>
        </p:txBody>
      </p:sp>
      <p:sp>
        <p:nvSpPr>
          <p:cNvPr id="8" name="TextBox 6"/>
          <p:cNvSpPr>
            <a:spLocks noChangeArrowheads="1"/>
          </p:cNvSpPr>
          <p:nvPr/>
        </p:nvSpPr>
        <p:spPr bwMode="auto">
          <a:xfrm>
            <a:off x="8261499" y="1796192"/>
            <a:ext cx="2606830" cy="9471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a:lnSpc>
                <a:spcPct val="135000"/>
              </a:lnSpc>
              <a:spcBef>
                <a:spcPct val="0"/>
              </a:spcBef>
              <a:buFontTx/>
              <a:buNone/>
            </a:pPr>
            <a:r>
              <a:rPr lang="zh-CN" altLang="en-US" sz="4400" dirty="0">
                <a:solidFill>
                  <a:srgbClr val="C00000"/>
                </a:solidFill>
                <a:latin typeface="思源宋体 CN" panose="02020400000000000000" pitchFamily="18" charset="-122"/>
                <a:ea typeface="思源宋体 CN" panose="02020400000000000000" pitchFamily="18" charset="-122"/>
                <a:sym typeface="微软雅黑" panose="020B0503020204020204" pitchFamily="34" charset="-122"/>
              </a:rPr>
              <a:t>无危则安</a:t>
            </a:r>
            <a:endParaRPr lang="zh-CN" altLang="en-US" sz="4400" dirty="0">
              <a:solidFill>
                <a:srgbClr val="C00000"/>
              </a:solidFill>
              <a:latin typeface="思源宋体 CN" panose="02020400000000000000" pitchFamily="18" charset="-122"/>
              <a:ea typeface="思源宋体 CN" panose="02020400000000000000" pitchFamily="18" charset="-122"/>
              <a:sym typeface="微软雅黑" panose="020B0503020204020204" pitchFamily="34" charset="-122"/>
            </a:endParaRPr>
          </a:p>
        </p:txBody>
      </p:sp>
      <p:sp>
        <p:nvSpPr>
          <p:cNvPr id="9" name="TextBox 6"/>
          <p:cNvSpPr>
            <a:spLocks noChangeArrowheads="1"/>
          </p:cNvSpPr>
          <p:nvPr/>
        </p:nvSpPr>
        <p:spPr bwMode="auto">
          <a:xfrm>
            <a:off x="8261499" y="2519568"/>
            <a:ext cx="2606830" cy="9471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a:lnSpc>
                <a:spcPct val="135000"/>
              </a:lnSpc>
              <a:spcBef>
                <a:spcPct val="0"/>
              </a:spcBef>
              <a:buFontTx/>
              <a:buNone/>
            </a:pPr>
            <a:r>
              <a:rPr lang="zh-CN" altLang="en-US" sz="4400" dirty="0">
                <a:solidFill>
                  <a:srgbClr val="C00000"/>
                </a:solidFill>
                <a:latin typeface="思源宋体 CN" panose="02020400000000000000" pitchFamily="18" charset="-122"/>
                <a:ea typeface="思源宋体 CN" panose="02020400000000000000" pitchFamily="18" charset="-122"/>
                <a:sym typeface="微软雅黑" panose="020B0503020204020204" pitchFamily="34" charset="-122"/>
              </a:rPr>
              <a:t>无缺则全</a:t>
            </a:r>
            <a:endParaRPr lang="zh-CN" altLang="en-US" sz="4400" dirty="0">
              <a:solidFill>
                <a:srgbClr val="C00000"/>
              </a:solidFill>
              <a:latin typeface="思源宋体 CN" panose="02020400000000000000" pitchFamily="18" charset="-122"/>
              <a:ea typeface="思源宋体 CN" panose="02020400000000000000" pitchFamily="18" charset="-122"/>
              <a:sym typeface="微软雅黑" panose="020B0503020204020204" pitchFamily="34" charset="-122"/>
            </a:endParaRPr>
          </a:p>
        </p:txBody>
      </p:sp>
      <p:sp>
        <p:nvSpPr>
          <p:cNvPr id="10" name="矩形: 圆角 9"/>
          <p:cNvSpPr/>
          <p:nvPr/>
        </p:nvSpPr>
        <p:spPr>
          <a:xfrm>
            <a:off x="983762" y="4476756"/>
            <a:ext cx="3134796" cy="1854029"/>
          </a:xfrm>
          <a:prstGeom prst="roundRect">
            <a:avLst>
              <a:gd name="adj" fmla="val 6831"/>
            </a:avLst>
          </a:prstGeom>
          <a:solidFill>
            <a:srgbClr val="C00000"/>
          </a:solidFill>
          <a:ln w="57150" cap="flat" cmpd="sng" algn="ctr">
            <a:solidFill>
              <a:schemeClr val="bg1">
                <a:lumMod val="75000"/>
              </a:schemeClr>
            </a:solidFill>
            <a:prstDash val="solid"/>
            <a:miter lim="800000"/>
          </a:ln>
          <a:effectLst/>
        </p:spPr>
        <p:txBody>
          <a:bodyPr rtlCol="0" anchor="ctr"/>
          <a:lstStyle/>
          <a:p>
            <a:pPr lvl="0" algn="ctr">
              <a:defRPr/>
            </a:pPr>
            <a:r>
              <a:rPr lang="zh-CN" altLang="en-US" kern="0">
                <a:solidFill>
                  <a:srgbClr val="ED7D31">
                    <a:lumMod val="20000"/>
                    <a:lumOff val="80000"/>
                  </a:srgbClr>
                </a:solidFill>
                <a:latin typeface="等线" panose="02010600030101010101" charset="-122"/>
                <a:ea typeface="等线" panose="02010600030101010101" charset="-122"/>
              </a:rPr>
              <a:t>此处有相关图片 </a:t>
            </a:r>
            <a:endParaRPr lang="zh-CN" altLang="en-US" kern="0" dirty="0">
              <a:solidFill>
                <a:srgbClr val="ED7D31">
                  <a:lumMod val="20000"/>
                  <a:lumOff val="80000"/>
                </a:srgbClr>
              </a:solidFill>
              <a:latin typeface="等线" panose="02010600030101010101" charset="-122"/>
              <a:ea typeface="等线" panose="02010600030101010101" charset="-122"/>
            </a:endParaRPr>
          </a:p>
        </p:txBody>
      </p:sp>
      <p:sp>
        <p:nvSpPr>
          <p:cNvPr id="11" name="箭头: 右 10"/>
          <p:cNvSpPr/>
          <p:nvPr/>
        </p:nvSpPr>
        <p:spPr>
          <a:xfrm>
            <a:off x="4368867" y="4950296"/>
            <a:ext cx="1541811" cy="906947"/>
          </a:xfrm>
          <a:prstGeom prst="rightArrow">
            <a:avLst/>
          </a:prstGeom>
          <a:gradFill>
            <a:gsLst>
              <a:gs pos="0">
                <a:srgbClr val="2EAAD9">
                  <a:alpha val="19000"/>
                  <a:lumMod val="0"/>
                  <a:lumOff val="100000"/>
                </a:srgbClr>
              </a:gs>
              <a:gs pos="48000">
                <a:srgbClr val="FF0000"/>
              </a:gs>
              <a:gs pos="100000">
                <a:srgbClr val="C00000"/>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2" name="TextBox 6"/>
          <p:cNvSpPr>
            <a:spLocks noChangeArrowheads="1"/>
          </p:cNvSpPr>
          <p:nvPr/>
        </p:nvSpPr>
        <p:spPr bwMode="auto">
          <a:xfrm>
            <a:off x="6271120" y="4893025"/>
            <a:ext cx="1611899" cy="7140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a:lnSpc>
                <a:spcPct val="135000"/>
              </a:lnSpc>
              <a:spcBef>
                <a:spcPct val="0"/>
              </a:spcBef>
              <a:buFontTx/>
              <a:buNone/>
            </a:pPr>
            <a:r>
              <a:rPr lang="zh-CN" altLang="en-US" dirty="0">
                <a:solidFill>
                  <a:srgbClr val="C00000"/>
                </a:solidFill>
                <a:latin typeface="思源宋体 CN" panose="02020400000000000000" pitchFamily="18" charset="-122"/>
                <a:ea typeface="思源宋体 CN" panose="02020400000000000000" pitchFamily="18" charset="-122"/>
                <a:sym typeface="微软雅黑" panose="020B0503020204020204" pitchFamily="34" charset="-122"/>
              </a:rPr>
              <a:t>有人说</a:t>
            </a:r>
            <a:endParaRPr lang="zh-CN" altLang="en-US" dirty="0">
              <a:solidFill>
                <a:srgbClr val="C00000"/>
              </a:solidFill>
              <a:latin typeface="思源宋体 CN" panose="02020400000000000000" pitchFamily="18" charset="-122"/>
              <a:ea typeface="思源宋体 CN" panose="02020400000000000000" pitchFamily="18" charset="-122"/>
              <a:sym typeface="微软雅黑" panose="020B0503020204020204" pitchFamily="34" charset="-122"/>
            </a:endParaRPr>
          </a:p>
        </p:txBody>
      </p:sp>
      <p:sp>
        <p:nvSpPr>
          <p:cNvPr id="13" name="Rectangle 2"/>
          <p:cNvSpPr>
            <a:spLocks noChangeArrowheads="1"/>
          </p:cNvSpPr>
          <p:nvPr/>
        </p:nvSpPr>
        <p:spPr bwMode="auto">
          <a:xfrm>
            <a:off x="6090899" y="4476756"/>
            <a:ext cx="5137133" cy="1655182"/>
          </a:xfrm>
          <a:prstGeom prst="roundRect">
            <a:avLst>
              <a:gd name="adj" fmla="val 11257"/>
            </a:avLst>
          </a:prstGeom>
          <a:noFill/>
          <a:ln w="9525">
            <a:solidFill>
              <a:schemeClr val="accent6">
                <a:lumMod val="75000"/>
              </a:schemeClr>
            </a:solidFill>
            <a:miter lim="800000"/>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accent2"/>
              </a:buClr>
              <a:buFont typeface="Wingdings" panose="05000000000000000000" pitchFamily="2" charset="2"/>
              <a:buChar char="q"/>
              <a:defRPr kumimoji="1" sz="3000" b="1">
                <a:solidFill>
                  <a:schemeClr val="tx1"/>
                </a:solidFill>
                <a:latin typeface="Arial" panose="020B0604020202020204" pitchFamily="34" charset="0"/>
                <a:ea typeface="楷体_GB2312" panose="02010609030101010101" pitchFamily="49" charset="-122"/>
              </a:defRPr>
            </a:lvl1pPr>
            <a:lvl2pPr marL="742950" indent="-285750">
              <a:spcBef>
                <a:spcPct val="20000"/>
              </a:spcBef>
              <a:buClr>
                <a:schemeClr val="accent2"/>
              </a:buClr>
              <a:buFont typeface="Wingdings" panose="05000000000000000000" pitchFamily="2" charset="2"/>
              <a:buChar char="q"/>
              <a:defRPr kumimoji="1" sz="2600" b="1">
                <a:solidFill>
                  <a:schemeClr val="tx1"/>
                </a:solidFill>
                <a:latin typeface="Arial" panose="020B0604020202020204" pitchFamily="34" charset="0"/>
                <a:ea typeface="楷体_GB2312" panose="02010609030101010101" pitchFamily="49" charset="-122"/>
              </a:defRPr>
            </a:lvl2pPr>
            <a:lvl3pPr marL="1143000" indent="-228600">
              <a:spcBef>
                <a:spcPct val="20000"/>
              </a:spcBef>
              <a:buClr>
                <a:schemeClr val="accent2"/>
              </a:buClr>
              <a:buFont typeface="Wingdings" panose="05000000000000000000" pitchFamily="2" charset="2"/>
              <a:buChar char="q"/>
              <a:defRPr kumimoji="1" sz="2300" b="1">
                <a:solidFill>
                  <a:schemeClr val="tx1"/>
                </a:solidFill>
                <a:latin typeface="Arial" panose="020B0604020202020204" pitchFamily="34" charset="0"/>
                <a:ea typeface="楷体_GB2312" panose="02010609030101010101" pitchFamily="49" charset="-122"/>
              </a:defRPr>
            </a:lvl3pPr>
            <a:lvl4pPr marL="1600200" indent="-228600">
              <a:spcBef>
                <a:spcPct val="20000"/>
              </a:spcBef>
              <a:buClr>
                <a:schemeClr val="accent2"/>
              </a:buClr>
              <a:buFont typeface="Wingdings" panose="05000000000000000000" pitchFamily="2" charset="2"/>
              <a:buChar char="q"/>
              <a:defRPr kumimoji="1" sz="2000" b="1">
                <a:solidFill>
                  <a:schemeClr val="tx1"/>
                </a:solidFill>
                <a:latin typeface="Arial" panose="020B0604020202020204" pitchFamily="34" charset="0"/>
                <a:ea typeface="楷体_GB2312" panose="02010609030101010101" pitchFamily="49" charset="-122"/>
              </a:defRPr>
            </a:lvl4pPr>
            <a:lvl5pPr marL="2057400" indent="-228600">
              <a:spcBef>
                <a:spcPct val="25000"/>
              </a:spcBef>
              <a:buClr>
                <a:schemeClr val="accent2"/>
              </a:buClr>
              <a:buFont typeface="Wingdings" panose="05000000000000000000" pitchFamily="2" charset="2"/>
              <a:buChar char="q"/>
              <a:defRPr kumimoji="1" sz="2000" b="1">
                <a:solidFill>
                  <a:schemeClr val="tx1"/>
                </a:solidFill>
                <a:latin typeface="Arial" panose="020B0604020202020204" pitchFamily="34" charset="0"/>
                <a:ea typeface="楷体_GB2312" panose="02010609030101010101"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q"/>
              <a:defRPr kumimoji="1" sz="2000" b="1">
                <a:solidFill>
                  <a:schemeClr val="tx1"/>
                </a:solidFill>
                <a:latin typeface="Arial" panose="020B0604020202020204" pitchFamily="34" charset="0"/>
                <a:ea typeface="楷体_GB2312" panose="02010609030101010101"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q"/>
              <a:defRPr kumimoji="1" sz="2000" b="1">
                <a:solidFill>
                  <a:schemeClr val="tx1"/>
                </a:solidFill>
                <a:latin typeface="Arial" panose="020B0604020202020204" pitchFamily="34" charset="0"/>
                <a:ea typeface="楷体_GB2312" panose="02010609030101010101"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q"/>
              <a:defRPr kumimoji="1" sz="2000" b="1">
                <a:solidFill>
                  <a:schemeClr val="tx1"/>
                </a:solidFill>
                <a:latin typeface="Arial" panose="020B0604020202020204" pitchFamily="34" charset="0"/>
                <a:ea typeface="楷体_GB2312" panose="02010609030101010101"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q"/>
              <a:defRPr kumimoji="1" sz="2000" b="1">
                <a:solidFill>
                  <a:schemeClr val="tx1"/>
                </a:solidFill>
                <a:latin typeface="Arial" panose="020B0604020202020204" pitchFamily="34" charset="0"/>
                <a:ea typeface="楷体_GB2312" panose="02010609030101010101" pitchFamily="49" charset="-122"/>
              </a:defRPr>
            </a:lvl9pPr>
          </a:lstStyle>
          <a:p>
            <a:pPr defTabSz="913765" fontAlgn="b">
              <a:spcBef>
                <a:spcPct val="0"/>
              </a:spcBef>
              <a:buClrTx/>
              <a:buNone/>
            </a:pPr>
            <a:endParaRPr lang="zh-CN" altLang="en-US" sz="1800" dirty="0">
              <a:solidFill>
                <a:prstClr val="black"/>
              </a:solidFill>
              <a:latin typeface="思源宋体 CN" panose="02020400000000000000" pitchFamily="18" charset="-122"/>
              <a:ea typeface="思源宋体 CN" panose="02020400000000000000" pitchFamily="18" charset="-122"/>
            </a:endParaRPr>
          </a:p>
        </p:txBody>
      </p:sp>
      <p:sp>
        <p:nvSpPr>
          <p:cNvPr id="14" name="TextBox 6"/>
          <p:cNvSpPr>
            <a:spLocks noChangeArrowheads="1"/>
          </p:cNvSpPr>
          <p:nvPr/>
        </p:nvSpPr>
        <p:spPr bwMode="auto">
          <a:xfrm>
            <a:off x="7883019" y="4625793"/>
            <a:ext cx="3799872" cy="7140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a:lnSpc>
                <a:spcPct val="135000"/>
              </a:lnSpc>
              <a:spcBef>
                <a:spcPct val="0"/>
              </a:spcBef>
              <a:buFontTx/>
              <a:buNone/>
            </a:pPr>
            <a:r>
              <a:rPr lang="zh-CN" altLang="en-US" dirty="0">
                <a:solidFill>
                  <a:schemeClr val="accent6">
                    <a:lumMod val="50000"/>
                  </a:schemeClr>
                </a:solidFill>
                <a:latin typeface="字魂5号-无外润黑体" panose="00000500000000000000" pitchFamily="2" charset="-122"/>
                <a:ea typeface="字魂5号-无外润黑体" panose="00000500000000000000" pitchFamily="2" charset="-122"/>
                <a:sym typeface="微软雅黑" panose="020B0503020204020204" pitchFamily="34" charset="-122"/>
              </a:rPr>
              <a:t>一旦发生事故</a:t>
            </a:r>
            <a:endParaRPr lang="zh-CN" altLang="en-US" dirty="0">
              <a:solidFill>
                <a:schemeClr val="accent6">
                  <a:lumMod val="50000"/>
                </a:schemeClr>
              </a:solidFill>
              <a:latin typeface="字魂5号-无外润黑体" panose="00000500000000000000" pitchFamily="2" charset="-122"/>
              <a:ea typeface="字魂5号-无外润黑体" panose="00000500000000000000" pitchFamily="2" charset="-122"/>
              <a:sym typeface="微软雅黑" panose="020B0503020204020204" pitchFamily="34" charset="-122"/>
            </a:endParaRPr>
          </a:p>
        </p:txBody>
      </p:sp>
      <p:sp>
        <p:nvSpPr>
          <p:cNvPr id="15" name="TextBox 6"/>
          <p:cNvSpPr>
            <a:spLocks noChangeArrowheads="1"/>
          </p:cNvSpPr>
          <p:nvPr/>
        </p:nvSpPr>
        <p:spPr bwMode="auto">
          <a:xfrm>
            <a:off x="7518400" y="5164455"/>
            <a:ext cx="3769995" cy="6889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a:lnSpc>
                <a:spcPct val="135000"/>
              </a:lnSpc>
              <a:spcBef>
                <a:spcPct val="0"/>
              </a:spcBef>
              <a:buFontTx/>
              <a:buNone/>
            </a:pPr>
            <a:r>
              <a:rPr lang="zh-CN" altLang="en-US" dirty="0">
                <a:solidFill>
                  <a:srgbClr val="C00000"/>
                </a:solidFill>
                <a:latin typeface="思源宋体 CN" panose="02020400000000000000" pitchFamily="18" charset="-122"/>
                <a:ea typeface="思源宋体 CN" panose="02020400000000000000" pitchFamily="18" charset="-122"/>
                <a:cs typeface="思源黑体 Light" panose="020B0300000000000000" charset="-122"/>
                <a:sym typeface="微软雅黑" panose="020B0503020204020204" pitchFamily="34" charset="-122"/>
              </a:rPr>
              <a:t>轻则重伤 重则死亡</a:t>
            </a:r>
            <a:endParaRPr lang="zh-CN" altLang="en-US" dirty="0">
              <a:solidFill>
                <a:srgbClr val="C00000"/>
              </a:solidFill>
              <a:latin typeface="思源宋体 CN" panose="02020400000000000000" pitchFamily="18" charset="-122"/>
              <a:ea typeface="思源宋体 CN" panose="02020400000000000000" pitchFamily="18" charset="-122"/>
              <a:cs typeface="思源黑体 Light" panose="020B0300000000000000" charset="-122"/>
              <a:sym typeface="微软雅黑" panose="020B0503020204020204" pitchFamily="34" charset="-122"/>
            </a:endParaRPr>
          </a:p>
        </p:txBody>
      </p:sp>
      <p:sp>
        <p:nvSpPr>
          <p:cNvPr id="2" name="标题 1"/>
          <p:cNvSpPr txBox="1">
            <a:spLocks noChangeArrowheads="1"/>
          </p:cNvSpPr>
          <p:nvPr/>
        </p:nvSpPr>
        <p:spPr>
          <a:xfrm>
            <a:off x="7307412" y="360151"/>
            <a:ext cx="7308471" cy="461665"/>
          </a:xfrm>
          <a:prstGeom prst="rect">
            <a:avLst/>
          </a:prstGeom>
          <a:noFill/>
        </p:spPr>
        <p:txBody>
          <a:bodyPr wrap="square">
            <a:spAutoFit/>
          </a:bodyPr>
          <a:lstStyle>
            <a:defPPr>
              <a:defRPr lang="zh-CN"/>
            </a:defPPr>
            <a:lvl1pPr algn="ctr">
              <a:defRPr sz="2400">
                <a:solidFill>
                  <a:schemeClr val="bg2">
                    <a:lumMod val="50000"/>
                  </a:schemeClr>
                </a:solidFill>
                <a:latin typeface="字魂59号-创粗黑" pitchFamily="2" charset="-122"/>
                <a:ea typeface="字魂59号-创粗黑" pitchFamily="2" charset="-122"/>
              </a:defRPr>
            </a:lvl1pPr>
          </a:lstStyle>
          <a:p>
            <a:r>
              <a:rPr lang="zh-CN" altLang="en-US" dirty="0">
                <a:solidFill>
                  <a:schemeClr val="accent6">
                    <a:lumMod val="50000"/>
                  </a:schemeClr>
                </a:solidFill>
                <a:latin typeface="思源宋体 CN" panose="02020400000000000000" pitchFamily="18" charset="-122"/>
                <a:ea typeface="思源宋体 CN" panose="02020400000000000000" pitchFamily="18" charset="-122"/>
              </a:rPr>
              <a:t> 什么是安全</a:t>
            </a:r>
            <a:endParaRPr lang="zh-CN" altLang="en-US" dirty="0">
              <a:solidFill>
                <a:schemeClr val="accent6">
                  <a:lumMod val="50000"/>
                </a:schemeClr>
              </a:solidFill>
              <a:latin typeface="思源宋体 CN" panose="02020400000000000000" pitchFamily="18" charset="-122"/>
              <a:ea typeface="思源宋体 CN" panose="02020400000000000000" pitchFamily="18"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5000">
        <p:random/>
      </p:transition>
    </mc:Choice>
    <mc:Fallback>
      <p:transition spd="slow" advTm="5000">
        <p:random/>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14:presetBounceEnd="82000">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14:bounceEnd="82000">
                                          <p:cBhvr additive="base">
                                            <p:cTn id="7" dur="1000" fill="hold"/>
                                            <p:tgtEl>
                                              <p:spTgt spid="4"/>
                                            </p:tgtEl>
                                            <p:attrNameLst>
                                              <p:attrName>ppt_x</p:attrName>
                                            </p:attrNameLst>
                                          </p:cBhvr>
                                          <p:tavLst>
                                            <p:tav tm="0">
                                              <p:val>
                                                <p:strVal val="#ppt_x"/>
                                              </p:val>
                                            </p:tav>
                                            <p:tav tm="100000">
                                              <p:val>
                                                <p:strVal val="#ppt_x"/>
                                              </p:val>
                                            </p:tav>
                                          </p:tavLst>
                                        </p:anim>
                                        <p:anim calcmode="lin" valueType="num" p14:bounceEnd="82000">
                                          <p:cBhvr additive="base">
                                            <p:cTn id="8" dur="1000" fill="hold"/>
                                            <p:tgtEl>
                                              <p:spTgt spid="4"/>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22" presetClass="entr" presetSubtype="8"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childTnLst>
                              </p:cTn>
                            </p:par>
                            <p:par>
                              <p:cTn id="13" fill="hold">
                                <p:stCondLst>
                                  <p:cond delay="1500"/>
                                </p:stCondLst>
                                <p:childTnLst>
                                  <p:par>
                                    <p:cTn id="14" presetID="22" presetClass="entr" presetSubtype="4" fill="hold" grpId="0" nodeType="after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wipe(down)">
                                          <p:cBhvr>
                                            <p:cTn id="16" dur="500"/>
                                            <p:tgtEl>
                                              <p:spTgt spid="7"/>
                                            </p:tgtEl>
                                          </p:cBhvr>
                                        </p:animEffect>
                                      </p:childTnLst>
                                    </p:cTn>
                                  </p:par>
                                  <p:par>
                                    <p:cTn id="17" presetID="22" presetClass="entr" presetSubtype="4"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wipe(down)">
                                          <p:cBhvr>
                                            <p:cTn id="19" dur="500"/>
                                            <p:tgtEl>
                                              <p:spTgt spid="6"/>
                                            </p:tgtEl>
                                          </p:cBhvr>
                                        </p:animEffect>
                                      </p:childTnLst>
                                    </p:cTn>
                                  </p:par>
                                </p:childTnLst>
                              </p:cTn>
                            </p:par>
                            <p:par>
                              <p:cTn id="20" fill="hold">
                                <p:stCondLst>
                                  <p:cond delay="2000"/>
                                </p:stCondLst>
                                <p:childTnLst>
                                  <p:par>
                                    <p:cTn id="21" presetID="41" presetClass="entr" presetSubtype="0" fill="hold" grpId="0" nodeType="afterEffect">
                                      <p:stCondLst>
                                        <p:cond delay="0"/>
                                      </p:stCondLst>
                                      <p:iterate type="lt">
                                        <p:tmPct val="10000"/>
                                      </p:iterate>
                                      <p:childTnLst>
                                        <p:set>
                                          <p:cBhvr>
                                            <p:cTn id="22" dur="1" fill="hold">
                                              <p:stCondLst>
                                                <p:cond delay="0"/>
                                              </p:stCondLst>
                                            </p:cTn>
                                            <p:tgtEl>
                                              <p:spTgt spid="8"/>
                                            </p:tgtEl>
                                            <p:attrNameLst>
                                              <p:attrName>style.visibility</p:attrName>
                                            </p:attrNameLst>
                                          </p:cBhvr>
                                          <p:to>
                                            <p:strVal val="visible"/>
                                          </p:to>
                                        </p:set>
                                        <p:anim calcmode="lin" valueType="num">
                                          <p:cBhvr>
                                            <p:cTn id="23" dur="5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24" dur="500" fill="hold"/>
                                            <p:tgtEl>
                                              <p:spTgt spid="8"/>
                                            </p:tgtEl>
                                            <p:attrNameLst>
                                              <p:attrName>ppt_y</p:attrName>
                                            </p:attrNameLst>
                                          </p:cBhvr>
                                          <p:tavLst>
                                            <p:tav tm="0">
                                              <p:val>
                                                <p:strVal val="#ppt_y"/>
                                              </p:val>
                                            </p:tav>
                                            <p:tav tm="100000">
                                              <p:val>
                                                <p:strVal val="#ppt_y"/>
                                              </p:val>
                                            </p:tav>
                                          </p:tavLst>
                                        </p:anim>
                                        <p:anim calcmode="lin" valueType="num">
                                          <p:cBhvr>
                                            <p:cTn id="25" dur="5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26" dur="5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27" dur="500" tmFilter="0,0; .5, 1; 1, 1"/>
                                            <p:tgtEl>
                                              <p:spTgt spid="8"/>
                                            </p:tgtEl>
                                          </p:cBhvr>
                                        </p:animEffect>
                                      </p:childTnLst>
                                    </p:cTn>
                                  </p:par>
                                </p:childTnLst>
                              </p:cTn>
                            </p:par>
                            <p:par>
                              <p:cTn id="28" fill="hold">
                                <p:stCondLst>
                                  <p:cond delay="1649"/>
                                </p:stCondLst>
                                <p:childTnLst>
                                  <p:par>
                                    <p:cTn id="29" presetID="41" presetClass="entr" presetSubtype="0" fill="hold" grpId="0" nodeType="afterEffect">
                                      <p:stCondLst>
                                        <p:cond delay="0"/>
                                      </p:stCondLst>
                                      <p:iterate type="lt">
                                        <p:tmPct val="10000"/>
                                      </p:iterate>
                                      <p:childTnLst>
                                        <p:set>
                                          <p:cBhvr>
                                            <p:cTn id="30" dur="1" fill="hold">
                                              <p:stCondLst>
                                                <p:cond delay="0"/>
                                              </p:stCondLst>
                                            </p:cTn>
                                            <p:tgtEl>
                                              <p:spTgt spid="9"/>
                                            </p:tgtEl>
                                            <p:attrNameLst>
                                              <p:attrName>style.visibility</p:attrName>
                                            </p:attrNameLst>
                                          </p:cBhvr>
                                          <p:to>
                                            <p:strVal val="visible"/>
                                          </p:to>
                                        </p:set>
                                        <p:anim calcmode="lin" valueType="num">
                                          <p:cBhvr>
                                            <p:cTn id="31" dur="5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32" dur="500" fill="hold"/>
                                            <p:tgtEl>
                                              <p:spTgt spid="9"/>
                                            </p:tgtEl>
                                            <p:attrNameLst>
                                              <p:attrName>ppt_y</p:attrName>
                                            </p:attrNameLst>
                                          </p:cBhvr>
                                          <p:tavLst>
                                            <p:tav tm="0">
                                              <p:val>
                                                <p:strVal val="#ppt_y"/>
                                              </p:val>
                                            </p:tav>
                                            <p:tav tm="100000">
                                              <p:val>
                                                <p:strVal val="#ppt_y"/>
                                              </p:val>
                                            </p:tav>
                                          </p:tavLst>
                                        </p:anim>
                                        <p:anim calcmode="lin" valueType="num">
                                          <p:cBhvr>
                                            <p:cTn id="33" dur="5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34" dur="5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35" dur="500" tmFilter="0,0; .5, 1; 1, 1"/>
                                            <p:tgtEl>
                                              <p:spTgt spid="9"/>
                                            </p:tgtEl>
                                          </p:cBhvr>
                                        </p:animEffect>
                                      </p:childTnLst>
                                    </p:cTn>
                                  </p:par>
                                  <p:par>
                                    <p:cTn id="36" presetID="2" presetClass="entr" presetSubtype="4" fill="hold" grpId="0" nodeType="withEffect" p14:presetBounceEnd="82000">
                                      <p:stCondLst>
                                        <p:cond delay="0"/>
                                      </p:stCondLst>
                                      <p:childTnLst>
                                        <p:set>
                                          <p:cBhvr>
                                            <p:cTn id="37" dur="1" fill="hold">
                                              <p:stCondLst>
                                                <p:cond delay="0"/>
                                              </p:stCondLst>
                                            </p:cTn>
                                            <p:tgtEl>
                                              <p:spTgt spid="10"/>
                                            </p:tgtEl>
                                            <p:attrNameLst>
                                              <p:attrName>style.visibility</p:attrName>
                                            </p:attrNameLst>
                                          </p:cBhvr>
                                          <p:to>
                                            <p:strVal val="visible"/>
                                          </p:to>
                                        </p:set>
                                        <p:anim calcmode="lin" valueType="num" p14:bounceEnd="82000">
                                          <p:cBhvr additive="base">
                                            <p:cTn id="38" dur="1000" fill="hold"/>
                                            <p:tgtEl>
                                              <p:spTgt spid="10"/>
                                            </p:tgtEl>
                                            <p:attrNameLst>
                                              <p:attrName>ppt_x</p:attrName>
                                            </p:attrNameLst>
                                          </p:cBhvr>
                                          <p:tavLst>
                                            <p:tav tm="0">
                                              <p:val>
                                                <p:strVal val="#ppt_x"/>
                                              </p:val>
                                            </p:tav>
                                            <p:tav tm="100000">
                                              <p:val>
                                                <p:strVal val="#ppt_x"/>
                                              </p:val>
                                            </p:tav>
                                          </p:tavLst>
                                        </p:anim>
                                        <p:anim calcmode="lin" valueType="num" p14:bounceEnd="82000">
                                          <p:cBhvr additive="base">
                                            <p:cTn id="39" dur="1000" fill="hold"/>
                                            <p:tgtEl>
                                              <p:spTgt spid="10"/>
                                            </p:tgtEl>
                                            <p:attrNameLst>
                                              <p:attrName>ppt_y</p:attrName>
                                            </p:attrNameLst>
                                          </p:cBhvr>
                                          <p:tavLst>
                                            <p:tav tm="0">
                                              <p:val>
                                                <p:strVal val="1+#ppt_h/2"/>
                                              </p:val>
                                            </p:tav>
                                            <p:tav tm="100000">
                                              <p:val>
                                                <p:strVal val="#ppt_y"/>
                                              </p:val>
                                            </p:tav>
                                          </p:tavLst>
                                        </p:anim>
                                      </p:childTnLst>
                                    </p:cTn>
                                  </p:par>
                                </p:childTnLst>
                              </p:cTn>
                            </p:par>
                            <p:par>
                              <p:cTn id="40" fill="hold">
                                <p:stCondLst>
                                  <p:cond delay="2650"/>
                                </p:stCondLst>
                                <p:childTnLst>
                                  <p:par>
                                    <p:cTn id="41" presetID="22" presetClass="entr" presetSubtype="8" fill="hold" grpId="0" nodeType="afterEffect">
                                      <p:stCondLst>
                                        <p:cond delay="0"/>
                                      </p:stCondLst>
                                      <p:childTnLst>
                                        <p:set>
                                          <p:cBhvr>
                                            <p:cTn id="42" dur="1" fill="hold">
                                              <p:stCondLst>
                                                <p:cond delay="0"/>
                                              </p:stCondLst>
                                            </p:cTn>
                                            <p:tgtEl>
                                              <p:spTgt spid="11"/>
                                            </p:tgtEl>
                                            <p:attrNameLst>
                                              <p:attrName>style.visibility</p:attrName>
                                            </p:attrNameLst>
                                          </p:cBhvr>
                                          <p:to>
                                            <p:strVal val="visible"/>
                                          </p:to>
                                        </p:set>
                                        <p:animEffect transition="in" filter="wipe(left)">
                                          <p:cBhvr>
                                            <p:cTn id="43" dur="500"/>
                                            <p:tgtEl>
                                              <p:spTgt spid="11"/>
                                            </p:tgtEl>
                                          </p:cBhvr>
                                        </p:animEffect>
                                      </p:childTnLst>
                                    </p:cTn>
                                  </p:par>
                                </p:childTnLst>
                              </p:cTn>
                            </p:par>
                            <p:par>
                              <p:cTn id="44" fill="hold">
                                <p:stCondLst>
                                  <p:cond delay="3150"/>
                                </p:stCondLst>
                                <p:childTnLst>
                                  <p:par>
                                    <p:cTn id="45" presetID="22" presetClass="entr" presetSubtype="4" fill="hold" grpId="0" nodeType="afterEffect">
                                      <p:stCondLst>
                                        <p:cond delay="0"/>
                                      </p:stCondLst>
                                      <p:childTnLst>
                                        <p:set>
                                          <p:cBhvr>
                                            <p:cTn id="46" dur="1" fill="hold">
                                              <p:stCondLst>
                                                <p:cond delay="0"/>
                                              </p:stCondLst>
                                            </p:cTn>
                                            <p:tgtEl>
                                              <p:spTgt spid="13"/>
                                            </p:tgtEl>
                                            <p:attrNameLst>
                                              <p:attrName>style.visibility</p:attrName>
                                            </p:attrNameLst>
                                          </p:cBhvr>
                                          <p:to>
                                            <p:strVal val="visible"/>
                                          </p:to>
                                        </p:set>
                                        <p:animEffect transition="in" filter="wipe(down)">
                                          <p:cBhvr>
                                            <p:cTn id="47" dur="500"/>
                                            <p:tgtEl>
                                              <p:spTgt spid="13"/>
                                            </p:tgtEl>
                                          </p:cBhvr>
                                        </p:animEffect>
                                      </p:childTnLst>
                                    </p:cTn>
                                  </p:par>
                                  <p:par>
                                    <p:cTn id="48" presetID="22" presetClass="entr" presetSubtype="4" fill="hold" grpId="0" nodeType="withEffect">
                                      <p:stCondLst>
                                        <p:cond delay="0"/>
                                      </p:stCondLst>
                                      <p:childTnLst>
                                        <p:set>
                                          <p:cBhvr>
                                            <p:cTn id="49" dur="1" fill="hold">
                                              <p:stCondLst>
                                                <p:cond delay="0"/>
                                              </p:stCondLst>
                                            </p:cTn>
                                            <p:tgtEl>
                                              <p:spTgt spid="12"/>
                                            </p:tgtEl>
                                            <p:attrNameLst>
                                              <p:attrName>style.visibility</p:attrName>
                                            </p:attrNameLst>
                                          </p:cBhvr>
                                          <p:to>
                                            <p:strVal val="visible"/>
                                          </p:to>
                                        </p:set>
                                        <p:animEffect transition="in" filter="wipe(down)">
                                          <p:cBhvr>
                                            <p:cTn id="50" dur="500"/>
                                            <p:tgtEl>
                                              <p:spTgt spid="12"/>
                                            </p:tgtEl>
                                          </p:cBhvr>
                                        </p:animEffect>
                                      </p:childTnLst>
                                    </p:cTn>
                                  </p:par>
                                </p:childTnLst>
                              </p:cTn>
                            </p:par>
                            <p:par>
                              <p:cTn id="51" fill="hold">
                                <p:stCondLst>
                                  <p:cond delay="3650"/>
                                </p:stCondLst>
                                <p:childTnLst>
                                  <p:par>
                                    <p:cTn id="52" presetID="41" presetClass="entr" presetSubtype="0" fill="hold" grpId="0" nodeType="afterEffect">
                                      <p:stCondLst>
                                        <p:cond delay="0"/>
                                      </p:stCondLst>
                                      <p:iterate type="lt">
                                        <p:tmPct val="10000"/>
                                      </p:iterate>
                                      <p:childTnLst>
                                        <p:set>
                                          <p:cBhvr>
                                            <p:cTn id="53" dur="1" fill="hold">
                                              <p:stCondLst>
                                                <p:cond delay="0"/>
                                              </p:stCondLst>
                                            </p:cTn>
                                            <p:tgtEl>
                                              <p:spTgt spid="14"/>
                                            </p:tgtEl>
                                            <p:attrNameLst>
                                              <p:attrName>style.visibility</p:attrName>
                                            </p:attrNameLst>
                                          </p:cBhvr>
                                          <p:to>
                                            <p:strVal val="visible"/>
                                          </p:to>
                                        </p:set>
                                        <p:anim calcmode="lin" valueType="num">
                                          <p:cBhvr>
                                            <p:cTn id="54" dur="500" fill="hold"/>
                                            <p:tgtEl>
                                              <p:spTgt spid="14"/>
                                            </p:tgtEl>
                                            <p:attrNameLst>
                                              <p:attrName>ppt_x</p:attrName>
                                            </p:attrNameLst>
                                          </p:cBhvr>
                                          <p:tavLst>
                                            <p:tav tm="0">
                                              <p:val>
                                                <p:strVal val="#ppt_x"/>
                                              </p:val>
                                            </p:tav>
                                            <p:tav tm="50000">
                                              <p:val>
                                                <p:strVal val="#ppt_x+.1"/>
                                              </p:val>
                                            </p:tav>
                                            <p:tav tm="100000">
                                              <p:val>
                                                <p:strVal val="#ppt_x"/>
                                              </p:val>
                                            </p:tav>
                                          </p:tavLst>
                                        </p:anim>
                                        <p:anim calcmode="lin" valueType="num">
                                          <p:cBhvr>
                                            <p:cTn id="55" dur="500" fill="hold"/>
                                            <p:tgtEl>
                                              <p:spTgt spid="14"/>
                                            </p:tgtEl>
                                            <p:attrNameLst>
                                              <p:attrName>ppt_y</p:attrName>
                                            </p:attrNameLst>
                                          </p:cBhvr>
                                          <p:tavLst>
                                            <p:tav tm="0">
                                              <p:val>
                                                <p:strVal val="#ppt_y"/>
                                              </p:val>
                                            </p:tav>
                                            <p:tav tm="100000">
                                              <p:val>
                                                <p:strVal val="#ppt_y"/>
                                              </p:val>
                                            </p:tav>
                                          </p:tavLst>
                                        </p:anim>
                                        <p:anim calcmode="lin" valueType="num">
                                          <p:cBhvr>
                                            <p:cTn id="56" dur="500" fill="hold"/>
                                            <p:tgtEl>
                                              <p:spTgt spid="14"/>
                                            </p:tgtEl>
                                            <p:attrNameLst>
                                              <p:attrName>ppt_h</p:attrName>
                                            </p:attrNameLst>
                                          </p:cBhvr>
                                          <p:tavLst>
                                            <p:tav tm="0">
                                              <p:val>
                                                <p:strVal val="#ppt_h/10"/>
                                              </p:val>
                                            </p:tav>
                                            <p:tav tm="50000">
                                              <p:val>
                                                <p:strVal val="#ppt_h+.01"/>
                                              </p:val>
                                            </p:tav>
                                            <p:tav tm="100000">
                                              <p:val>
                                                <p:strVal val="#ppt_h"/>
                                              </p:val>
                                            </p:tav>
                                          </p:tavLst>
                                        </p:anim>
                                        <p:anim calcmode="lin" valueType="num">
                                          <p:cBhvr>
                                            <p:cTn id="57" dur="500" fill="hold"/>
                                            <p:tgtEl>
                                              <p:spTgt spid="14"/>
                                            </p:tgtEl>
                                            <p:attrNameLst>
                                              <p:attrName>ppt_w</p:attrName>
                                            </p:attrNameLst>
                                          </p:cBhvr>
                                          <p:tavLst>
                                            <p:tav tm="0">
                                              <p:val>
                                                <p:strVal val="#ppt_w/10"/>
                                              </p:val>
                                            </p:tav>
                                            <p:tav tm="50000">
                                              <p:val>
                                                <p:strVal val="#ppt_w+.01"/>
                                              </p:val>
                                            </p:tav>
                                            <p:tav tm="100000">
                                              <p:val>
                                                <p:strVal val="#ppt_w"/>
                                              </p:val>
                                            </p:tav>
                                          </p:tavLst>
                                        </p:anim>
                                        <p:animEffect transition="in" filter="fade">
                                          <p:cBhvr>
                                            <p:cTn id="58" dur="500" tmFilter="0,0; .5, 1; 1, 1"/>
                                            <p:tgtEl>
                                              <p:spTgt spid="14"/>
                                            </p:tgtEl>
                                          </p:cBhvr>
                                        </p:animEffect>
                                      </p:childTnLst>
                                    </p:cTn>
                                  </p:par>
                                </p:childTnLst>
                              </p:cTn>
                            </p:par>
                            <p:par>
                              <p:cTn id="59" fill="hold">
                                <p:stCondLst>
                                  <p:cond delay="4400"/>
                                </p:stCondLst>
                                <p:childTnLst>
                                  <p:par>
                                    <p:cTn id="60" presetID="41" presetClass="entr" presetSubtype="0" fill="hold" grpId="0" nodeType="afterEffect">
                                      <p:stCondLst>
                                        <p:cond delay="0"/>
                                      </p:stCondLst>
                                      <p:iterate type="lt">
                                        <p:tmPct val="10000"/>
                                      </p:iterate>
                                      <p:childTnLst>
                                        <p:set>
                                          <p:cBhvr>
                                            <p:cTn id="61" dur="1" fill="hold">
                                              <p:stCondLst>
                                                <p:cond delay="0"/>
                                              </p:stCondLst>
                                            </p:cTn>
                                            <p:tgtEl>
                                              <p:spTgt spid="15"/>
                                            </p:tgtEl>
                                            <p:attrNameLst>
                                              <p:attrName>style.visibility</p:attrName>
                                            </p:attrNameLst>
                                          </p:cBhvr>
                                          <p:to>
                                            <p:strVal val="visible"/>
                                          </p:to>
                                        </p:set>
                                        <p:anim calcmode="lin" valueType="num">
                                          <p:cBhvr>
                                            <p:cTn id="62" dur="500" fill="hold"/>
                                            <p:tgtEl>
                                              <p:spTgt spid="15"/>
                                            </p:tgtEl>
                                            <p:attrNameLst>
                                              <p:attrName>ppt_x</p:attrName>
                                            </p:attrNameLst>
                                          </p:cBhvr>
                                          <p:tavLst>
                                            <p:tav tm="0">
                                              <p:val>
                                                <p:strVal val="#ppt_x"/>
                                              </p:val>
                                            </p:tav>
                                            <p:tav tm="50000">
                                              <p:val>
                                                <p:strVal val="#ppt_x+.1"/>
                                              </p:val>
                                            </p:tav>
                                            <p:tav tm="100000">
                                              <p:val>
                                                <p:strVal val="#ppt_x"/>
                                              </p:val>
                                            </p:tav>
                                          </p:tavLst>
                                        </p:anim>
                                        <p:anim calcmode="lin" valueType="num">
                                          <p:cBhvr>
                                            <p:cTn id="63" dur="500" fill="hold"/>
                                            <p:tgtEl>
                                              <p:spTgt spid="15"/>
                                            </p:tgtEl>
                                            <p:attrNameLst>
                                              <p:attrName>ppt_y</p:attrName>
                                            </p:attrNameLst>
                                          </p:cBhvr>
                                          <p:tavLst>
                                            <p:tav tm="0">
                                              <p:val>
                                                <p:strVal val="#ppt_y"/>
                                              </p:val>
                                            </p:tav>
                                            <p:tav tm="100000">
                                              <p:val>
                                                <p:strVal val="#ppt_y"/>
                                              </p:val>
                                            </p:tav>
                                          </p:tavLst>
                                        </p:anim>
                                        <p:anim calcmode="lin" valueType="num">
                                          <p:cBhvr>
                                            <p:cTn id="64" dur="500" fill="hold"/>
                                            <p:tgtEl>
                                              <p:spTgt spid="15"/>
                                            </p:tgtEl>
                                            <p:attrNameLst>
                                              <p:attrName>ppt_h</p:attrName>
                                            </p:attrNameLst>
                                          </p:cBhvr>
                                          <p:tavLst>
                                            <p:tav tm="0">
                                              <p:val>
                                                <p:strVal val="#ppt_h/10"/>
                                              </p:val>
                                            </p:tav>
                                            <p:tav tm="50000">
                                              <p:val>
                                                <p:strVal val="#ppt_h+.01"/>
                                              </p:val>
                                            </p:tav>
                                            <p:tav tm="100000">
                                              <p:val>
                                                <p:strVal val="#ppt_h"/>
                                              </p:val>
                                            </p:tav>
                                          </p:tavLst>
                                        </p:anim>
                                        <p:anim calcmode="lin" valueType="num">
                                          <p:cBhvr>
                                            <p:cTn id="65" dur="500" fill="hold"/>
                                            <p:tgtEl>
                                              <p:spTgt spid="15"/>
                                            </p:tgtEl>
                                            <p:attrNameLst>
                                              <p:attrName>ppt_w</p:attrName>
                                            </p:attrNameLst>
                                          </p:cBhvr>
                                          <p:tavLst>
                                            <p:tav tm="0">
                                              <p:val>
                                                <p:strVal val="#ppt_w/10"/>
                                              </p:val>
                                            </p:tav>
                                            <p:tav tm="50000">
                                              <p:val>
                                                <p:strVal val="#ppt_w+.01"/>
                                              </p:val>
                                            </p:tav>
                                            <p:tav tm="100000">
                                              <p:val>
                                                <p:strVal val="#ppt_w"/>
                                              </p:val>
                                            </p:tav>
                                          </p:tavLst>
                                        </p:anim>
                                        <p:animEffect transition="in" filter="fade">
                                          <p:cBhvr>
                                            <p:cTn id="66" dur="500" tmFilter="0,0; .5, 1; 1, 1"/>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5" grpId="0" bldLvl="0" animBg="1"/>
          <p:bldP spid="6" grpId="0"/>
          <p:bldP spid="7" grpId="0" bldLvl="0" animBg="1"/>
          <p:bldP spid="8" grpId="0"/>
          <p:bldP spid="9" grpId="0"/>
          <p:bldP spid="10" grpId="0" bldLvl="0" animBg="1"/>
          <p:bldP spid="11" grpId="0" bldLvl="0" animBg="1"/>
          <p:bldP spid="12" grpId="0"/>
          <p:bldP spid="13" grpId="0" bldLvl="0" animBg="1"/>
          <p:bldP spid="14" grpId="0"/>
          <p:bldP spid="15"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000" fill="hold"/>
                                            <p:tgtEl>
                                              <p:spTgt spid="4"/>
                                            </p:tgtEl>
                                            <p:attrNameLst>
                                              <p:attrName>ppt_x</p:attrName>
                                            </p:attrNameLst>
                                          </p:cBhvr>
                                          <p:tavLst>
                                            <p:tav tm="0">
                                              <p:val>
                                                <p:strVal val="#ppt_x"/>
                                              </p:val>
                                            </p:tav>
                                            <p:tav tm="100000">
                                              <p:val>
                                                <p:strVal val="#ppt_x"/>
                                              </p:val>
                                            </p:tav>
                                          </p:tavLst>
                                        </p:anim>
                                        <p:anim calcmode="lin" valueType="num">
                                          <p:cBhvr additive="base">
                                            <p:cTn id="8" dur="1000" fill="hold"/>
                                            <p:tgtEl>
                                              <p:spTgt spid="4"/>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22" presetClass="entr" presetSubtype="8"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childTnLst>
                              </p:cTn>
                            </p:par>
                            <p:par>
                              <p:cTn id="13" fill="hold">
                                <p:stCondLst>
                                  <p:cond delay="1500"/>
                                </p:stCondLst>
                                <p:childTnLst>
                                  <p:par>
                                    <p:cTn id="14" presetID="22" presetClass="entr" presetSubtype="4" fill="hold" grpId="0" nodeType="after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wipe(down)">
                                          <p:cBhvr>
                                            <p:cTn id="16" dur="500"/>
                                            <p:tgtEl>
                                              <p:spTgt spid="7"/>
                                            </p:tgtEl>
                                          </p:cBhvr>
                                        </p:animEffect>
                                      </p:childTnLst>
                                    </p:cTn>
                                  </p:par>
                                  <p:par>
                                    <p:cTn id="17" presetID="22" presetClass="entr" presetSubtype="4"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wipe(down)">
                                          <p:cBhvr>
                                            <p:cTn id="19" dur="500"/>
                                            <p:tgtEl>
                                              <p:spTgt spid="6"/>
                                            </p:tgtEl>
                                          </p:cBhvr>
                                        </p:animEffect>
                                      </p:childTnLst>
                                    </p:cTn>
                                  </p:par>
                                </p:childTnLst>
                              </p:cTn>
                            </p:par>
                            <p:par>
                              <p:cTn id="20" fill="hold">
                                <p:stCondLst>
                                  <p:cond delay="2000"/>
                                </p:stCondLst>
                                <p:childTnLst>
                                  <p:par>
                                    <p:cTn id="21" presetID="41" presetClass="entr" presetSubtype="0" fill="hold" grpId="0" nodeType="afterEffect">
                                      <p:stCondLst>
                                        <p:cond delay="0"/>
                                      </p:stCondLst>
                                      <p:iterate type="lt">
                                        <p:tmPct val="10000"/>
                                      </p:iterate>
                                      <p:childTnLst>
                                        <p:set>
                                          <p:cBhvr>
                                            <p:cTn id="22" dur="1" fill="hold">
                                              <p:stCondLst>
                                                <p:cond delay="0"/>
                                              </p:stCondLst>
                                            </p:cTn>
                                            <p:tgtEl>
                                              <p:spTgt spid="8"/>
                                            </p:tgtEl>
                                            <p:attrNameLst>
                                              <p:attrName>style.visibility</p:attrName>
                                            </p:attrNameLst>
                                          </p:cBhvr>
                                          <p:to>
                                            <p:strVal val="visible"/>
                                          </p:to>
                                        </p:set>
                                        <p:anim calcmode="lin" valueType="num">
                                          <p:cBhvr>
                                            <p:cTn id="23" dur="5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24" dur="500" fill="hold"/>
                                            <p:tgtEl>
                                              <p:spTgt spid="8"/>
                                            </p:tgtEl>
                                            <p:attrNameLst>
                                              <p:attrName>ppt_y</p:attrName>
                                            </p:attrNameLst>
                                          </p:cBhvr>
                                          <p:tavLst>
                                            <p:tav tm="0">
                                              <p:val>
                                                <p:strVal val="#ppt_y"/>
                                              </p:val>
                                            </p:tav>
                                            <p:tav tm="100000">
                                              <p:val>
                                                <p:strVal val="#ppt_y"/>
                                              </p:val>
                                            </p:tav>
                                          </p:tavLst>
                                        </p:anim>
                                        <p:anim calcmode="lin" valueType="num">
                                          <p:cBhvr>
                                            <p:cTn id="25" dur="5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26" dur="5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27" dur="500" tmFilter="0,0; .5, 1; 1, 1"/>
                                            <p:tgtEl>
                                              <p:spTgt spid="8"/>
                                            </p:tgtEl>
                                          </p:cBhvr>
                                        </p:animEffect>
                                      </p:childTnLst>
                                    </p:cTn>
                                  </p:par>
                                </p:childTnLst>
                              </p:cTn>
                            </p:par>
                            <p:par>
                              <p:cTn id="28" fill="hold">
                                <p:stCondLst>
                                  <p:cond delay="1649"/>
                                </p:stCondLst>
                                <p:childTnLst>
                                  <p:par>
                                    <p:cTn id="29" presetID="41" presetClass="entr" presetSubtype="0" fill="hold" grpId="0" nodeType="afterEffect">
                                      <p:stCondLst>
                                        <p:cond delay="0"/>
                                      </p:stCondLst>
                                      <p:iterate type="lt">
                                        <p:tmPct val="10000"/>
                                      </p:iterate>
                                      <p:childTnLst>
                                        <p:set>
                                          <p:cBhvr>
                                            <p:cTn id="30" dur="1" fill="hold">
                                              <p:stCondLst>
                                                <p:cond delay="0"/>
                                              </p:stCondLst>
                                            </p:cTn>
                                            <p:tgtEl>
                                              <p:spTgt spid="9"/>
                                            </p:tgtEl>
                                            <p:attrNameLst>
                                              <p:attrName>style.visibility</p:attrName>
                                            </p:attrNameLst>
                                          </p:cBhvr>
                                          <p:to>
                                            <p:strVal val="visible"/>
                                          </p:to>
                                        </p:set>
                                        <p:anim calcmode="lin" valueType="num">
                                          <p:cBhvr>
                                            <p:cTn id="31" dur="5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32" dur="500" fill="hold"/>
                                            <p:tgtEl>
                                              <p:spTgt spid="9"/>
                                            </p:tgtEl>
                                            <p:attrNameLst>
                                              <p:attrName>ppt_y</p:attrName>
                                            </p:attrNameLst>
                                          </p:cBhvr>
                                          <p:tavLst>
                                            <p:tav tm="0">
                                              <p:val>
                                                <p:strVal val="#ppt_y"/>
                                              </p:val>
                                            </p:tav>
                                            <p:tav tm="100000">
                                              <p:val>
                                                <p:strVal val="#ppt_y"/>
                                              </p:val>
                                            </p:tav>
                                          </p:tavLst>
                                        </p:anim>
                                        <p:anim calcmode="lin" valueType="num">
                                          <p:cBhvr>
                                            <p:cTn id="33" dur="5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34" dur="5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35" dur="500" tmFilter="0,0; .5, 1; 1, 1"/>
                                            <p:tgtEl>
                                              <p:spTgt spid="9"/>
                                            </p:tgtEl>
                                          </p:cBhvr>
                                        </p:animEffect>
                                      </p:childTnLst>
                                    </p:cTn>
                                  </p:par>
                                  <p:par>
                                    <p:cTn id="36" presetID="2" presetClass="entr" presetSubtype="4" fill="hold" grpId="0" nodeType="withEffect">
                                      <p:stCondLst>
                                        <p:cond delay="0"/>
                                      </p:stCondLst>
                                      <p:childTnLst>
                                        <p:set>
                                          <p:cBhvr>
                                            <p:cTn id="37" dur="1" fill="hold">
                                              <p:stCondLst>
                                                <p:cond delay="0"/>
                                              </p:stCondLst>
                                            </p:cTn>
                                            <p:tgtEl>
                                              <p:spTgt spid="10"/>
                                            </p:tgtEl>
                                            <p:attrNameLst>
                                              <p:attrName>style.visibility</p:attrName>
                                            </p:attrNameLst>
                                          </p:cBhvr>
                                          <p:to>
                                            <p:strVal val="visible"/>
                                          </p:to>
                                        </p:set>
                                        <p:anim calcmode="lin" valueType="num">
                                          <p:cBhvr additive="base">
                                            <p:cTn id="38" dur="1000" fill="hold"/>
                                            <p:tgtEl>
                                              <p:spTgt spid="10"/>
                                            </p:tgtEl>
                                            <p:attrNameLst>
                                              <p:attrName>ppt_x</p:attrName>
                                            </p:attrNameLst>
                                          </p:cBhvr>
                                          <p:tavLst>
                                            <p:tav tm="0">
                                              <p:val>
                                                <p:strVal val="#ppt_x"/>
                                              </p:val>
                                            </p:tav>
                                            <p:tav tm="100000">
                                              <p:val>
                                                <p:strVal val="#ppt_x"/>
                                              </p:val>
                                            </p:tav>
                                          </p:tavLst>
                                        </p:anim>
                                        <p:anim calcmode="lin" valueType="num">
                                          <p:cBhvr additive="base">
                                            <p:cTn id="39" dur="1000" fill="hold"/>
                                            <p:tgtEl>
                                              <p:spTgt spid="10"/>
                                            </p:tgtEl>
                                            <p:attrNameLst>
                                              <p:attrName>ppt_y</p:attrName>
                                            </p:attrNameLst>
                                          </p:cBhvr>
                                          <p:tavLst>
                                            <p:tav tm="0">
                                              <p:val>
                                                <p:strVal val="1+#ppt_h/2"/>
                                              </p:val>
                                            </p:tav>
                                            <p:tav tm="100000">
                                              <p:val>
                                                <p:strVal val="#ppt_y"/>
                                              </p:val>
                                            </p:tav>
                                          </p:tavLst>
                                        </p:anim>
                                      </p:childTnLst>
                                    </p:cTn>
                                  </p:par>
                                </p:childTnLst>
                              </p:cTn>
                            </p:par>
                            <p:par>
                              <p:cTn id="40" fill="hold">
                                <p:stCondLst>
                                  <p:cond delay="2650"/>
                                </p:stCondLst>
                                <p:childTnLst>
                                  <p:par>
                                    <p:cTn id="41" presetID="22" presetClass="entr" presetSubtype="8" fill="hold" grpId="0" nodeType="afterEffect">
                                      <p:stCondLst>
                                        <p:cond delay="0"/>
                                      </p:stCondLst>
                                      <p:childTnLst>
                                        <p:set>
                                          <p:cBhvr>
                                            <p:cTn id="42" dur="1" fill="hold">
                                              <p:stCondLst>
                                                <p:cond delay="0"/>
                                              </p:stCondLst>
                                            </p:cTn>
                                            <p:tgtEl>
                                              <p:spTgt spid="11"/>
                                            </p:tgtEl>
                                            <p:attrNameLst>
                                              <p:attrName>style.visibility</p:attrName>
                                            </p:attrNameLst>
                                          </p:cBhvr>
                                          <p:to>
                                            <p:strVal val="visible"/>
                                          </p:to>
                                        </p:set>
                                        <p:animEffect transition="in" filter="wipe(left)">
                                          <p:cBhvr>
                                            <p:cTn id="43" dur="500"/>
                                            <p:tgtEl>
                                              <p:spTgt spid="11"/>
                                            </p:tgtEl>
                                          </p:cBhvr>
                                        </p:animEffect>
                                      </p:childTnLst>
                                    </p:cTn>
                                  </p:par>
                                </p:childTnLst>
                              </p:cTn>
                            </p:par>
                            <p:par>
                              <p:cTn id="44" fill="hold">
                                <p:stCondLst>
                                  <p:cond delay="3150"/>
                                </p:stCondLst>
                                <p:childTnLst>
                                  <p:par>
                                    <p:cTn id="45" presetID="22" presetClass="entr" presetSubtype="4" fill="hold" grpId="0" nodeType="afterEffect">
                                      <p:stCondLst>
                                        <p:cond delay="0"/>
                                      </p:stCondLst>
                                      <p:childTnLst>
                                        <p:set>
                                          <p:cBhvr>
                                            <p:cTn id="46" dur="1" fill="hold">
                                              <p:stCondLst>
                                                <p:cond delay="0"/>
                                              </p:stCondLst>
                                            </p:cTn>
                                            <p:tgtEl>
                                              <p:spTgt spid="13"/>
                                            </p:tgtEl>
                                            <p:attrNameLst>
                                              <p:attrName>style.visibility</p:attrName>
                                            </p:attrNameLst>
                                          </p:cBhvr>
                                          <p:to>
                                            <p:strVal val="visible"/>
                                          </p:to>
                                        </p:set>
                                        <p:animEffect transition="in" filter="wipe(down)">
                                          <p:cBhvr>
                                            <p:cTn id="47" dur="500"/>
                                            <p:tgtEl>
                                              <p:spTgt spid="13"/>
                                            </p:tgtEl>
                                          </p:cBhvr>
                                        </p:animEffect>
                                      </p:childTnLst>
                                    </p:cTn>
                                  </p:par>
                                  <p:par>
                                    <p:cTn id="48" presetID="22" presetClass="entr" presetSubtype="4" fill="hold" grpId="0" nodeType="withEffect">
                                      <p:stCondLst>
                                        <p:cond delay="0"/>
                                      </p:stCondLst>
                                      <p:childTnLst>
                                        <p:set>
                                          <p:cBhvr>
                                            <p:cTn id="49" dur="1" fill="hold">
                                              <p:stCondLst>
                                                <p:cond delay="0"/>
                                              </p:stCondLst>
                                            </p:cTn>
                                            <p:tgtEl>
                                              <p:spTgt spid="12"/>
                                            </p:tgtEl>
                                            <p:attrNameLst>
                                              <p:attrName>style.visibility</p:attrName>
                                            </p:attrNameLst>
                                          </p:cBhvr>
                                          <p:to>
                                            <p:strVal val="visible"/>
                                          </p:to>
                                        </p:set>
                                        <p:animEffect transition="in" filter="wipe(down)">
                                          <p:cBhvr>
                                            <p:cTn id="50" dur="500"/>
                                            <p:tgtEl>
                                              <p:spTgt spid="12"/>
                                            </p:tgtEl>
                                          </p:cBhvr>
                                        </p:animEffect>
                                      </p:childTnLst>
                                    </p:cTn>
                                  </p:par>
                                </p:childTnLst>
                              </p:cTn>
                            </p:par>
                            <p:par>
                              <p:cTn id="51" fill="hold">
                                <p:stCondLst>
                                  <p:cond delay="3650"/>
                                </p:stCondLst>
                                <p:childTnLst>
                                  <p:par>
                                    <p:cTn id="52" presetID="41" presetClass="entr" presetSubtype="0" fill="hold" grpId="0" nodeType="afterEffect">
                                      <p:stCondLst>
                                        <p:cond delay="0"/>
                                      </p:stCondLst>
                                      <p:iterate type="lt">
                                        <p:tmPct val="10000"/>
                                      </p:iterate>
                                      <p:childTnLst>
                                        <p:set>
                                          <p:cBhvr>
                                            <p:cTn id="53" dur="1" fill="hold">
                                              <p:stCondLst>
                                                <p:cond delay="0"/>
                                              </p:stCondLst>
                                            </p:cTn>
                                            <p:tgtEl>
                                              <p:spTgt spid="14"/>
                                            </p:tgtEl>
                                            <p:attrNameLst>
                                              <p:attrName>style.visibility</p:attrName>
                                            </p:attrNameLst>
                                          </p:cBhvr>
                                          <p:to>
                                            <p:strVal val="visible"/>
                                          </p:to>
                                        </p:set>
                                        <p:anim calcmode="lin" valueType="num">
                                          <p:cBhvr>
                                            <p:cTn id="54" dur="500" fill="hold"/>
                                            <p:tgtEl>
                                              <p:spTgt spid="14"/>
                                            </p:tgtEl>
                                            <p:attrNameLst>
                                              <p:attrName>ppt_x</p:attrName>
                                            </p:attrNameLst>
                                          </p:cBhvr>
                                          <p:tavLst>
                                            <p:tav tm="0">
                                              <p:val>
                                                <p:strVal val="#ppt_x"/>
                                              </p:val>
                                            </p:tav>
                                            <p:tav tm="50000">
                                              <p:val>
                                                <p:strVal val="#ppt_x+.1"/>
                                              </p:val>
                                            </p:tav>
                                            <p:tav tm="100000">
                                              <p:val>
                                                <p:strVal val="#ppt_x"/>
                                              </p:val>
                                            </p:tav>
                                          </p:tavLst>
                                        </p:anim>
                                        <p:anim calcmode="lin" valueType="num">
                                          <p:cBhvr>
                                            <p:cTn id="55" dur="500" fill="hold"/>
                                            <p:tgtEl>
                                              <p:spTgt spid="14"/>
                                            </p:tgtEl>
                                            <p:attrNameLst>
                                              <p:attrName>ppt_y</p:attrName>
                                            </p:attrNameLst>
                                          </p:cBhvr>
                                          <p:tavLst>
                                            <p:tav tm="0">
                                              <p:val>
                                                <p:strVal val="#ppt_y"/>
                                              </p:val>
                                            </p:tav>
                                            <p:tav tm="100000">
                                              <p:val>
                                                <p:strVal val="#ppt_y"/>
                                              </p:val>
                                            </p:tav>
                                          </p:tavLst>
                                        </p:anim>
                                        <p:anim calcmode="lin" valueType="num">
                                          <p:cBhvr>
                                            <p:cTn id="56" dur="500" fill="hold"/>
                                            <p:tgtEl>
                                              <p:spTgt spid="14"/>
                                            </p:tgtEl>
                                            <p:attrNameLst>
                                              <p:attrName>ppt_h</p:attrName>
                                            </p:attrNameLst>
                                          </p:cBhvr>
                                          <p:tavLst>
                                            <p:tav tm="0">
                                              <p:val>
                                                <p:strVal val="#ppt_h/10"/>
                                              </p:val>
                                            </p:tav>
                                            <p:tav tm="50000">
                                              <p:val>
                                                <p:strVal val="#ppt_h+.01"/>
                                              </p:val>
                                            </p:tav>
                                            <p:tav tm="100000">
                                              <p:val>
                                                <p:strVal val="#ppt_h"/>
                                              </p:val>
                                            </p:tav>
                                          </p:tavLst>
                                        </p:anim>
                                        <p:anim calcmode="lin" valueType="num">
                                          <p:cBhvr>
                                            <p:cTn id="57" dur="500" fill="hold"/>
                                            <p:tgtEl>
                                              <p:spTgt spid="14"/>
                                            </p:tgtEl>
                                            <p:attrNameLst>
                                              <p:attrName>ppt_w</p:attrName>
                                            </p:attrNameLst>
                                          </p:cBhvr>
                                          <p:tavLst>
                                            <p:tav tm="0">
                                              <p:val>
                                                <p:strVal val="#ppt_w/10"/>
                                              </p:val>
                                            </p:tav>
                                            <p:tav tm="50000">
                                              <p:val>
                                                <p:strVal val="#ppt_w+.01"/>
                                              </p:val>
                                            </p:tav>
                                            <p:tav tm="100000">
                                              <p:val>
                                                <p:strVal val="#ppt_w"/>
                                              </p:val>
                                            </p:tav>
                                          </p:tavLst>
                                        </p:anim>
                                        <p:animEffect transition="in" filter="fade">
                                          <p:cBhvr>
                                            <p:cTn id="58" dur="500" tmFilter="0,0; .5, 1; 1, 1"/>
                                            <p:tgtEl>
                                              <p:spTgt spid="14"/>
                                            </p:tgtEl>
                                          </p:cBhvr>
                                        </p:animEffect>
                                      </p:childTnLst>
                                    </p:cTn>
                                  </p:par>
                                </p:childTnLst>
                              </p:cTn>
                            </p:par>
                            <p:par>
                              <p:cTn id="59" fill="hold">
                                <p:stCondLst>
                                  <p:cond delay="4400"/>
                                </p:stCondLst>
                                <p:childTnLst>
                                  <p:par>
                                    <p:cTn id="60" presetID="41" presetClass="entr" presetSubtype="0" fill="hold" grpId="0" nodeType="afterEffect">
                                      <p:stCondLst>
                                        <p:cond delay="0"/>
                                      </p:stCondLst>
                                      <p:iterate type="lt">
                                        <p:tmPct val="10000"/>
                                      </p:iterate>
                                      <p:childTnLst>
                                        <p:set>
                                          <p:cBhvr>
                                            <p:cTn id="61" dur="1" fill="hold">
                                              <p:stCondLst>
                                                <p:cond delay="0"/>
                                              </p:stCondLst>
                                            </p:cTn>
                                            <p:tgtEl>
                                              <p:spTgt spid="15"/>
                                            </p:tgtEl>
                                            <p:attrNameLst>
                                              <p:attrName>style.visibility</p:attrName>
                                            </p:attrNameLst>
                                          </p:cBhvr>
                                          <p:to>
                                            <p:strVal val="visible"/>
                                          </p:to>
                                        </p:set>
                                        <p:anim calcmode="lin" valueType="num">
                                          <p:cBhvr>
                                            <p:cTn id="62" dur="500" fill="hold"/>
                                            <p:tgtEl>
                                              <p:spTgt spid="15"/>
                                            </p:tgtEl>
                                            <p:attrNameLst>
                                              <p:attrName>ppt_x</p:attrName>
                                            </p:attrNameLst>
                                          </p:cBhvr>
                                          <p:tavLst>
                                            <p:tav tm="0">
                                              <p:val>
                                                <p:strVal val="#ppt_x"/>
                                              </p:val>
                                            </p:tav>
                                            <p:tav tm="50000">
                                              <p:val>
                                                <p:strVal val="#ppt_x+.1"/>
                                              </p:val>
                                            </p:tav>
                                            <p:tav tm="100000">
                                              <p:val>
                                                <p:strVal val="#ppt_x"/>
                                              </p:val>
                                            </p:tav>
                                          </p:tavLst>
                                        </p:anim>
                                        <p:anim calcmode="lin" valueType="num">
                                          <p:cBhvr>
                                            <p:cTn id="63" dur="500" fill="hold"/>
                                            <p:tgtEl>
                                              <p:spTgt spid="15"/>
                                            </p:tgtEl>
                                            <p:attrNameLst>
                                              <p:attrName>ppt_y</p:attrName>
                                            </p:attrNameLst>
                                          </p:cBhvr>
                                          <p:tavLst>
                                            <p:tav tm="0">
                                              <p:val>
                                                <p:strVal val="#ppt_y"/>
                                              </p:val>
                                            </p:tav>
                                            <p:tav tm="100000">
                                              <p:val>
                                                <p:strVal val="#ppt_y"/>
                                              </p:val>
                                            </p:tav>
                                          </p:tavLst>
                                        </p:anim>
                                        <p:anim calcmode="lin" valueType="num">
                                          <p:cBhvr>
                                            <p:cTn id="64" dur="500" fill="hold"/>
                                            <p:tgtEl>
                                              <p:spTgt spid="15"/>
                                            </p:tgtEl>
                                            <p:attrNameLst>
                                              <p:attrName>ppt_h</p:attrName>
                                            </p:attrNameLst>
                                          </p:cBhvr>
                                          <p:tavLst>
                                            <p:tav tm="0">
                                              <p:val>
                                                <p:strVal val="#ppt_h/10"/>
                                              </p:val>
                                            </p:tav>
                                            <p:tav tm="50000">
                                              <p:val>
                                                <p:strVal val="#ppt_h+.01"/>
                                              </p:val>
                                            </p:tav>
                                            <p:tav tm="100000">
                                              <p:val>
                                                <p:strVal val="#ppt_h"/>
                                              </p:val>
                                            </p:tav>
                                          </p:tavLst>
                                        </p:anim>
                                        <p:anim calcmode="lin" valueType="num">
                                          <p:cBhvr>
                                            <p:cTn id="65" dur="500" fill="hold"/>
                                            <p:tgtEl>
                                              <p:spTgt spid="15"/>
                                            </p:tgtEl>
                                            <p:attrNameLst>
                                              <p:attrName>ppt_w</p:attrName>
                                            </p:attrNameLst>
                                          </p:cBhvr>
                                          <p:tavLst>
                                            <p:tav tm="0">
                                              <p:val>
                                                <p:strVal val="#ppt_w/10"/>
                                              </p:val>
                                            </p:tav>
                                            <p:tav tm="50000">
                                              <p:val>
                                                <p:strVal val="#ppt_w+.01"/>
                                              </p:val>
                                            </p:tav>
                                            <p:tav tm="100000">
                                              <p:val>
                                                <p:strVal val="#ppt_w"/>
                                              </p:val>
                                            </p:tav>
                                          </p:tavLst>
                                        </p:anim>
                                        <p:animEffect transition="in" filter="fade">
                                          <p:cBhvr>
                                            <p:cTn id="66" dur="500" tmFilter="0,0; .5, 1; 1, 1"/>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5" grpId="0" bldLvl="0" animBg="1"/>
          <p:bldP spid="6" grpId="0"/>
          <p:bldP spid="7" grpId="0" bldLvl="0" animBg="1"/>
          <p:bldP spid="8" grpId="0"/>
          <p:bldP spid="9" grpId="0"/>
          <p:bldP spid="10" grpId="0" bldLvl="0" animBg="1"/>
          <p:bldP spid="11" grpId="0" bldLvl="0" animBg="1"/>
          <p:bldP spid="12" grpId="0"/>
          <p:bldP spid="13" grpId="0" bldLvl="0" animBg="1"/>
          <p:bldP spid="14" grpId="0"/>
          <p:bldP spid="15" grpId="0"/>
        </p:bldLst>
      </p:timing>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txBox="1">
            <a:spLocks noChangeArrowheads="1"/>
          </p:cNvSpPr>
          <p:nvPr/>
        </p:nvSpPr>
        <p:spPr>
          <a:xfrm>
            <a:off x="6679647" y="348677"/>
            <a:ext cx="7308471" cy="461665"/>
          </a:xfrm>
          <a:prstGeom prst="rect">
            <a:avLst/>
          </a:prstGeom>
          <a:noFill/>
        </p:spPr>
        <p:txBody>
          <a:bodyPr wrap="square">
            <a:spAutoFit/>
          </a:bodyPr>
          <a:lstStyle>
            <a:defPPr>
              <a:defRPr lang="zh-CN"/>
            </a:defPPr>
            <a:lvl1pPr algn="ctr">
              <a:defRPr sz="2400">
                <a:solidFill>
                  <a:schemeClr val="bg2">
                    <a:lumMod val="50000"/>
                  </a:schemeClr>
                </a:solidFill>
                <a:latin typeface="字魂59号-创粗黑" pitchFamily="2" charset="-122"/>
                <a:ea typeface="字魂59号-创粗黑" pitchFamily="2" charset="-122"/>
              </a:defRPr>
            </a:lvl1pPr>
          </a:lstStyle>
          <a:p>
            <a:r>
              <a:rPr lang="zh-CN" altLang="en-US" dirty="0">
                <a:solidFill>
                  <a:schemeClr val="accent6">
                    <a:lumMod val="50000"/>
                  </a:schemeClr>
                </a:solidFill>
                <a:latin typeface="思源宋体 CN" panose="02020400000000000000" pitchFamily="18" charset="-122"/>
                <a:ea typeface="思源宋体 CN" panose="02020400000000000000" pitchFamily="18" charset="-122"/>
              </a:rPr>
              <a:t>为什么要学习安全知识</a:t>
            </a:r>
            <a:endParaRPr lang="zh-CN" altLang="en-US" dirty="0">
              <a:solidFill>
                <a:schemeClr val="accent6">
                  <a:lumMod val="50000"/>
                </a:schemeClr>
              </a:solidFill>
              <a:latin typeface="思源宋体 CN" panose="02020400000000000000" pitchFamily="18" charset="-122"/>
              <a:ea typeface="思源宋体 CN" panose="02020400000000000000" pitchFamily="18" charset="-122"/>
            </a:endParaRPr>
          </a:p>
        </p:txBody>
      </p:sp>
      <p:sp>
        <p:nvSpPr>
          <p:cNvPr id="16" name="矩形: 圆角 15"/>
          <p:cNvSpPr/>
          <p:nvPr/>
        </p:nvSpPr>
        <p:spPr>
          <a:xfrm>
            <a:off x="983762" y="1966284"/>
            <a:ext cx="3134796" cy="1854029"/>
          </a:xfrm>
          <a:prstGeom prst="roundRect">
            <a:avLst>
              <a:gd name="adj" fmla="val 6831"/>
            </a:avLst>
          </a:prstGeom>
          <a:blipFill dpi="0" rotWithShape="1">
            <a:blip r:embed="rId1">
              <a:extLst>
                <a:ext uri="{28A0092B-C50C-407E-A947-70E740481C1C}">
                  <a14:useLocalDpi xmlns:a14="http://schemas.microsoft.com/office/drawing/2010/main" val="0"/>
                </a:ext>
              </a:extLst>
            </a:blip>
            <a:srcRect/>
            <a:stretch>
              <a:fillRect/>
            </a:stretch>
          </a:blipFill>
          <a:ln w="57150" cap="flat" cmpd="sng" algn="ctr">
            <a:solidFill>
              <a:schemeClr val="bg1">
                <a:lumMod val="75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srgbClr val="ED7D31">
                    <a:lumMod val="20000"/>
                    <a:lumOff val="80000"/>
                  </a:srgbClr>
                </a:solidFill>
                <a:effectLst/>
                <a:uLnTx/>
                <a:uFillTx/>
                <a:latin typeface="等线" panose="02010600030101010101" charset="-122"/>
                <a:ea typeface="等线" panose="02010600030101010101" charset="-122"/>
                <a:cs typeface="+mn-cs"/>
              </a:rPr>
              <a:t> </a:t>
            </a:r>
            <a:endParaRPr kumimoji="0" lang="zh-CN" altLang="en-US" sz="1800" b="0" i="0" u="none" strike="noStrike" kern="0" cap="none" spc="0" normalizeH="0" baseline="0" noProof="0" dirty="0">
              <a:ln>
                <a:noFill/>
              </a:ln>
              <a:solidFill>
                <a:srgbClr val="ED7D31">
                  <a:lumMod val="20000"/>
                  <a:lumOff val="80000"/>
                </a:srgbClr>
              </a:solidFill>
              <a:effectLst/>
              <a:uLnTx/>
              <a:uFillTx/>
              <a:latin typeface="等线" panose="02010600030101010101" charset="-122"/>
              <a:ea typeface="等线" panose="02010600030101010101" charset="-122"/>
              <a:cs typeface="+mn-cs"/>
            </a:endParaRPr>
          </a:p>
        </p:txBody>
      </p:sp>
      <p:sp>
        <p:nvSpPr>
          <p:cNvPr id="17" name="箭头: 右 16"/>
          <p:cNvSpPr/>
          <p:nvPr/>
        </p:nvSpPr>
        <p:spPr>
          <a:xfrm>
            <a:off x="4368867" y="2439824"/>
            <a:ext cx="1541811" cy="906947"/>
          </a:xfrm>
          <a:prstGeom prst="rightArrow">
            <a:avLst/>
          </a:prstGeom>
          <a:gradFill>
            <a:gsLst>
              <a:gs pos="0">
                <a:srgbClr val="2EAAD9">
                  <a:alpha val="19000"/>
                  <a:lumMod val="0"/>
                  <a:lumOff val="100000"/>
                </a:srgbClr>
              </a:gs>
              <a:gs pos="48000">
                <a:srgbClr val="FF0000"/>
              </a:gs>
              <a:gs pos="100000">
                <a:srgbClr val="C00000"/>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8" name="TextBox 6"/>
          <p:cNvSpPr>
            <a:spLocks noChangeArrowheads="1"/>
          </p:cNvSpPr>
          <p:nvPr/>
        </p:nvSpPr>
        <p:spPr bwMode="auto">
          <a:xfrm>
            <a:off x="6271120" y="2382553"/>
            <a:ext cx="1611899" cy="7140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a:lnSpc>
                <a:spcPct val="135000"/>
              </a:lnSpc>
              <a:spcBef>
                <a:spcPct val="0"/>
              </a:spcBef>
              <a:buFontTx/>
              <a:buNone/>
            </a:pPr>
            <a:r>
              <a:rPr lang="zh-CN" altLang="en-US" dirty="0">
                <a:solidFill>
                  <a:srgbClr val="C00000"/>
                </a:solidFill>
                <a:latin typeface="字魂5号-无外润黑体" panose="00000500000000000000" pitchFamily="2" charset="-122"/>
                <a:ea typeface="字魂5号-无外润黑体" panose="00000500000000000000" pitchFamily="2" charset="-122"/>
                <a:sym typeface="微软雅黑" panose="020B0503020204020204" pitchFamily="34" charset="-122"/>
              </a:rPr>
              <a:t>有人说</a:t>
            </a:r>
            <a:endParaRPr lang="zh-CN" altLang="en-US" dirty="0">
              <a:solidFill>
                <a:srgbClr val="C00000"/>
              </a:solidFill>
              <a:latin typeface="字魂5号-无外润黑体" panose="00000500000000000000" pitchFamily="2" charset="-122"/>
              <a:ea typeface="字魂5号-无外润黑体" panose="00000500000000000000" pitchFamily="2" charset="-122"/>
              <a:sym typeface="微软雅黑" panose="020B0503020204020204" pitchFamily="34" charset="-122"/>
            </a:endParaRPr>
          </a:p>
        </p:txBody>
      </p:sp>
      <p:sp>
        <p:nvSpPr>
          <p:cNvPr id="19" name="Rectangle 2"/>
          <p:cNvSpPr>
            <a:spLocks noChangeArrowheads="1"/>
          </p:cNvSpPr>
          <p:nvPr/>
        </p:nvSpPr>
        <p:spPr bwMode="auto">
          <a:xfrm>
            <a:off x="6090899" y="1966284"/>
            <a:ext cx="5137133" cy="1655182"/>
          </a:xfrm>
          <a:prstGeom prst="roundRect">
            <a:avLst>
              <a:gd name="adj" fmla="val 11257"/>
            </a:avLst>
          </a:prstGeom>
          <a:noFill/>
          <a:ln w="9525">
            <a:solidFill>
              <a:schemeClr val="accent6">
                <a:lumMod val="75000"/>
              </a:schemeClr>
            </a:solidFill>
            <a:miter lim="800000"/>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accent2"/>
              </a:buClr>
              <a:buFont typeface="Wingdings" panose="05000000000000000000" pitchFamily="2" charset="2"/>
              <a:buChar char="q"/>
              <a:defRPr kumimoji="1" sz="3000" b="1">
                <a:solidFill>
                  <a:schemeClr val="tx1"/>
                </a:solidFill>
                <a:latin typeface="Arial" panose="020B0604020202020204" pitchFamily="34" charset="0"/>
                <a:ea typeface="楷体_GB2312" panose="02010609030101010101" pitchFamily="49" charset="-122"/>
              </a:defRPr>
            </a:lvl1pPr>
            <a:lvl2pPr marL="742950" indent="-285750">
              <a:spcBef>
                <a:spcPct val="20000"/>
              </a:spcBef>
              <a:buClr>
                <a:schemeClr val="accent2"/>
              </a:buClr>
              <a:buFont typeface="Wingdings" panose="05000000000000000000" pitchFamily="2" charset="2"/>
              <a:buChar char="q"/>
              <a:defRPr kumimoji="1" sz="2600" b="1">
                <a:solidFill>
                  <a:schemeClr val="tx1"/>
                </a:solidFill>
                <a:latin typeface="Arial" panose="020B0604020202020204" pitchFamily="34" charset="0"/>
                <a:ea typeface="楷体_GB2312" panose="02010609030101010101" pitchFamily="49" charset="-122"/>
              </a:defRPr>
            </a:lvl2pPr>
            <a:lvl3pPr marL="1143000" indent="-228600">
              <a:spcBef>
                <a:spcPct val="20000"/>
              </a:spcBef>
              <a:buClr>
                <a:schemeClr val="accent2"/>
              </a:buClr>
              <a:buFont typeface="Wingdings" panose="05000000000000000000" pitchFamily="2" charset="2"/>
              <a:buChar char="q"/>
              <a:defRPr kumimoji="1" sz="2300" b="1">
                <a:solidFill>
                  <a:schemeClr val="tx1"/>
                </a:solidFill>
                <a:latin typeface="Arial" panose="020B0604020202020204" pitchFamily="34" charset="0"/>
                <a:ea typeface="楷体_GB2312" panose="02010609030101010101" pitchFamily="49" charset="-122"/>
              </a:defRPr>
            </a:lvl3pPr>
            <a:lvl4pPr marL="1600200" indent="-228600">
              <a:spcBef>
                <a:spcPct val="20000"/>
              </a:spcBef>
              <a:buClr>
                <a:schemeClr val="accent2"/>
              </a:buClr>
              <a:buFont typeface="Wingdings" panose="05000000000000000000" pitchFamily="2" charset="2"/>
              <a:buChar char="q"/>
              <a:defRPr kumimoji="1" sz="2000" b="1">
                <a:solidFill>
                  <a:schemeClr val="tx1"/>
                </a:solidFill>
                <a:latin typeface="Arial" panose="020B0604020202020204" pitchFamily="34" charset="0"/>
                <a:ea typeface="楷体_GB2312" panose="02010609030101010101" pitchFamily="49" charset="-122"/>
              </a:defRPr>
            </a:lvl4pPr>
            <a:lvl5pPr marL="2057400" indent="-228600">
              <a:spcBef>
                <a:spcPct val="25000"/>
              </a:spcBef>
              <a:buClr>
                <a:schemeClr val="accent2"/>
              </a:buClr>
              <a:buFont typeface="Wingdings" panose="05000000000000000000" pitchFamily="2" charset="2"/>
              <a:buChar char="q"/>
              <a:defRPr kumimoji="1" sz="2000" b="1">
                <a:solidFill>
                  <a:schemeClr val="tx1"/>
                </a:solidFill>
                <a:latin typeface="Arial" panose="020B0604020202020204" pitchFamily="34" charset="0"/>
                <a:ea typeface="楷体_GB2312" panose="02010609030101010101"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q"/>
              <a:defRPr kumimoji="1" sz="2000" b="1">
                <a:solidFill>
                  <a:schemeClr val="tx1"/>
                </a:solidFill>
                <a:latin typeface="Arial" panose="020B0604020202020204" pitchFamily="34" charset="0"/>
                <a:ea typeface="楷体_GB2312" panose="02010609030101010101"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q"/>
              <a:defRPr kumimoji="1" sz="2000" b="1">
                <a:solidFill>
                  <a:schemeClr val="tx1"/>
                </a:solidFill>
                <a:latin typeface="Arial" panose="020B0604020202020204" pitchFamily="34" charset="0"/>
                <a:ea typeface="楷体_GB2312" panose="02010609030101010101"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q"/>
              <a:defRPr kumimoji="1" sz="2000" b="1">
                <a:solidFill>
                  <a:schemeClr val="tx1"/>
                </a:solidFill>
                <a:latin typeface="Arial" panose="020B0604020202020204" pitchFamily="34" charset="0"/>
                <a:ea typeface="楷体_GB2312" panose="02010609030101010101"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q"/>
              <a:defRPr kumimoji="1" sz="2000" b="1">
                <a:solidFill>
                  <a:schemeClr val="tx1"/>
                </a:solidFill>
                <a:latin typeface="Arial" panose="020B0604020202020204" pitchFamily="34" charset="0"/>
                <a:ea typeface="楷体_GB2312" panose="02010609030101010101" pitchFamily="49" charset="-122"/>
              </a:defRPr>
            </a:lvl9pPr>
          </a:lstStyle>
          <a:p>
            <a:pPr defTabSz="913765" fontAlgn="b">
              <a:spcBef>
                <a:spcPct val="0"/>
              </a:spcBef>
              <a:buClrTx/>
              <a:buNone/>
            </a:pPr>
            <a:endParaRPr lang="zh-CN" altLang="en-US" sz="1800" dirty="0">
              <a:solidFill>
                <a:prstClr val="black"/>
              </a:solidFill>
              <a:latin typeface="思源宋体 CN" panose="02020400000000000000" pitchFamily="18" charset="-122"/>
              <a:ea typeface="思源宋体 CN" panose="02020400000000000000" pitchFamily="18" charset="-122"/>
            </a:endParaRPr>
          </a:p>
        </p:txBody>
      </p:sp>
      <p:sp>
        <p:nvSpPr>
          <p:cNvPr id="20" name="TextBox 6"/>
          <p:cNvSpPr>
            <a:spLocks noChangeArrowheads="1"/>
          </p:cNvSpPr>
          <p:nvPr/>
        </p:nvSpPr>
        <p:spPr bwMode="auto">
          <a:xfrm>
            <a:off x="8261499" y="1796192"/>
            <a:ext cx="2606830" cy="9471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a:lnSpc>
                <a:spcPct val="135000"/>
              </a:lnSpc>
              <a:spcBef>
                <a:spcPct val="0"/>
              </a:spcBef>
              <a:buFontTx/>
              <a:buNone/>
            </a:pPr>
            <a:r>
              <a:rPr lang="zh-CN" altLang="en-US" sz="4400" dirty="0">
                <a:solidFill>
                  <a:srgbClr val="C00000"/>
                </a:solidFill>
                <a:latin typeface="字魂5号-无外润黑体" panose="00000500000000000000" pitchFamily="2" charset="-122"/>
                <a:ea typeface="字魂5号-无外润黑体" panose="00000500000000000000" pitchFamily="2" charset="-122"/>
                <a:sym typeface="微软雅黑" panose="020B0503020204020204" pitchFamily="34" charset="-122"/>
              </a:rPr>
              <a:t>无危则安</a:t>
            </a:r>
            <a:endParaRPr lang="zh-CN" altLang="en-US" sz="4400" dirty="0">
              <a:solidFill>
                <a:srgbClr val="C00000"/>
              </a:solidFill>
              <a:latin typeface="字魂5号-无外润黑体" panose="00000500000000000000" pitchFamily="2" charset="-122"/>
              <a:ea typeface="字魂5号-无外润黑体" panose="00000500000000000000" pitchFamily="2" charset="-122"/>
              <a:sym typeface="微软雅黑" panose="020B0503020204020204" pitchFamily="34" charset="-122"/>
            </a:endParaRPr>
          </a:p>
        </p:txBody>
      </p:sp>
      <p:sp>
        <p:nvSpPr>
          <p:cNvPr id="21" name="TextBox 6"/>
          <p:cNvSpPr>
            <a:spLocks noChangeArrowheads="1"/>
          </p:cNvSpPr>
          <p:nvPr/>
        </p:nvSpPr>
        <p:spPr bwMode="auto">
          <a:xfrm>
            <a:off x="8261499" y="2519568"/>
            <a:ext cx="2606830" cy="9471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a:lnSpc>
                <a:spcPct val="135000"/>
              </a:lnSpc>
              <a:spcBef>
                <a:spcPct val="0"/>
              </a:spcBef>
              <a:buFontTx/>
              <a:buNone/>
            </a:pPr>
            <a:r>
              <a:rPr lang="zh-CN" altLang="en-US" sz="4400" dirty="0">
                <a:solidFill>
                  <a:srgbClr val="C00000"/>
                </a:solidFill>
                <a:latin typeface="字魂5号-无外润黑体" panose="00000500000000000000" pitchFamily="2" charset="-122"/>
                <a:ea typeface="字魂5号-无外润黑体" panose="00000500000000000000" pitchFamily="2" charset="-122"/>
                <a:sym typeface="微软雅黑" panose="020B0503020204020204" pitchFamily="34" charset="-122"/>
              </a:rPr>
              <a:t>无缺则全</a:t>
            </a:r>
            <a:endParaRPr lang="zh-CN" altLang="en-US" sz="4400" dirty="0">
              <a:solidFill>
                <a:srgbClr val="C00000"/>
              </a:solidFill>
              <a:latin typeface="字魂5号-无外润黑体" panose="00000500000000000000" pitchFamily="2" charset="-122"/>
              <a:ea typeface="字魂5号-无外润黑体" panose="00000500000000000000" pitchFamily="2" charset="-122"/>
              <a:sym typeface="微软雅黑" panose="020B0503020204020204" pitchFamily="34" charset="-122"/>
            </a:endParaRPr>
          </a:p>
        </p:txBody>
      </p:sp>
      <p:sp>
        <p:nvSpPr>
          <p:cNvPr id="22" name="矩形: 圆角 21"/>
          <p:cNvSpPr/>
          <p:nvPr/>
        </p:nvSpPr>
        <p:spPr>
          <a:xfrm>
            <a:off x="983762" y="4476756"/>
            <a:ext cx="3134796" cy="1854029"/>
          </a:xfrm>
          <a:prstGeom prst="roundRect">
            <a:avLst>
              <a:gd name="adj" fmla="val 6831"/>
            </a:avLst>
          </a:prstGeom>
          <a:blipFill dpi="0" rotWithShape="1">
            <a:blip r:embed="rId1">
              <a:extLst>
                <a:ext uri="{28A0092B-C50C-407E-A947-70E740481C1C}">
                  <a14:useLocalDpi xmlns:a14="http://schemas.microsoft.com/office/drawing/2010/main" val="0"/>
                </a:ext>
              </a:extLst>
            </a:blip>
            <a:srcRect/>
            <a:stretch>
              <a:fillRect/>
            </a:stretch>
          </a:blipFill>
          <a:ln w="57150" cap="flat" cmpd="sng" algn="ctr">
            <a:solidFill>
              <a:schemeClr val="bg1">
                <a:lumMod val="75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srgbClr val="ED7D31">
                    <a:lumMod val="20000"/>
                    <a:lumOff val="80000"/>
                  </a:srgbClr>
                </a:solidFill>
                <a:effectLst/>
                <a:uLnTx/>
                <a:uFillTx/>
                <a:latin typeface="等线" panose="02010600030101010101" charset="-122"/>
                <a:ea typeface="等线" panose="02010600030101010101" charset="-122"/>
                <a:cs typeface="+mn-cs"/>
              </a:rPr>
              <a:t> </a:t>
            </a:r>
            <a:endParaRPr kumimoji="0" lang="zh-CN" altLang="en-US" sz="1800" b="0" i="0" u="none" strike="noStrike" kern="0" cap="none" spc="0" normalizeH="0" baseline="0" noProof="0" dirty="0">
              <a:ln>
                <a:noFill/>
              </a:ln>
              <a:solidFill>
                <a:srgbClr val="ED7D31">
                  <a:lumMod val="20000"/>
                  <a:lumOff val="80000"/>
                </a:srgbClr>
              </a:solidFill>
              <a:effectLst/>
              <a:uLnTx/>
              <a:uFillTx/>
              <a:latin typeface="等线" panose="02010600030101010101" charset="-122"/>
              <a:ea typeface="等线" panose="02010600030101010101" charset="-122"/>
              <a:cs typeface="+mn-cs"/>
            </a:endParaRPr>
          </a:p>
        </p:txBody>
      </p:sp>
      <p:sp>
        <p:nvSpPr>
          <p:cNvPr id="23" name="箭头: 右 22"/>
          <p:cNvSpPr/>
          <p:nvPr/>
        </p:nvSpPr>
        <p:spPr>
          <a:xfrm>
            <a:off x="4368867" y="4950296"/>
            <a:ext cx="1541811" cy="906947"/>
          </a:xfrm>
          <a:prstGeom prst="rightArrow">
            <a:avLst/>
          </a:prstGeom>
          <a:gradFill>
            <a:gsLst>
              <a:gs pos="0">
                <a:srgbClr val="2EAAD9">
                  <a:alpha val="19000"/>
                  <a:lumMod val="0"/>
                  <a:lumOff val="100000"/>
                </a:srgbClr>
              </a:gs>
              <a:gs pos="48000">
                <a:srgbClr val="FF0000"/>
              </a:gs>
              <a:gs pos="100000">
                <a:srgbClr val="C00000"/>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4" name="TextBox 6"/>
          <p:cNvSpPr>
            <a:spLocks noChangeArrowheads="1"/>
          </p:cNvSpPr>
          <p:nvPr/>
        </p:nvSpPr>
        <p:spPr bwMode="auto">
          <a:xfrm>
            <a:off x="6271120" y="4893025"/>
            <a:ext cx="1611899" cy="7140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a:lnSpc>
                <a:spcPct val="135000"/>
              </a:lnSpc>
              <a:spcBef>
                <a:spcPct val="0"/>
              </a:spcBef>
              <a:buFontTx/>
              <a:buNone/>
            </a:pPr>
            <a:r>
              <a:rPr lang="zh-CN" altLang="en-US" dirty="0">
                <a:solidFill>
                  <a:srgbClr val="C00000"/>
                </a:solidFill>
                <a:latin typeface="字魂5号-无外润黑体" panose="00000500000000000000" pitchFamily="2" charset="-122"/>
                <a:ea typeface="字魂5号-无外润黑体" panose="00000500000000000000" pitchFamily="2" charset="-122"/>
                <a:sym typeface="微软雅黑" panose="020B0503020204020204" pitchFamily="34" charset="-122"/>
              </a:rPr>
              <a:t>有人说</a:t>
            </a:r>
            <a:endParaRPr lang="zh-CN" altLang="en-US" dirty="0">
              <a:solidFill>
                <a:srgbClr val="C00000"/>
              </a:solidFill>
              <a:latin typeface="字魂5号-无外润黑体" panose="00000500000000000000" pitchFamily="2" charset="-122"/>
              <a:ea typeface="字魂5号-无外润黑体" panose="00000500000000000000" pitchFamily="2" charset="-122"/>
              <a:sym typeface="微软雅黑" panose="020B0503020204020204" pitchFamily="34" charset="-122"/>
            </a:endParaRPr>
          </a:p>
        </p:txBody>
      </p:sp>
      <p:sp>
        <p:nvSpPr>
          <p:cNvPr id="25" name="Rectangle 2"/>
          <p:cNvSpPr>
            <a:spLocks noChangeArrowheads="1"/>
          </p:cNvSpPr>
          <p:nvPr/>
        </p:nvSpPr>
        <p:spPr bwMode="auto">
          <a:xfrm>
            <a:off x="6090899" y="4476756"/>
            <a:ext cx="5137133" cy="1655182"/>
          </a:xfrm>
          <a:prstGeom prst="roundRect">
            <a:avLst>
              <a:gd name="adj" fmla="val 11257"/>
            </a:avLst>
          </a:prstGeom>
          <a:noFill/>
          <a:ln w="9525">
            <a:solidFill>
              <a:schemeClr val="accent6">
                <a:lumMod val="75000"/>
              </a:schemeClr>
            </a:solidFill>
            <a:miter lim="800000"/>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accent2"/>
              </a:buClr>
              <a:buFont typeface="Wingdings" panose="05000000000000000000" pitchFamily="2" charset="2"/>
              <a:buChar char="q"/>
              <a:defRPr kumimoji="1" sz="3000" b="1">
                <a:solidFill>
                  <a:schemeClr val="tx1"/>
                </a:solidFill>
                <a:latin typeface="Arial" panose="020B0604020202020204" pitchFamily="34" charset="0"/>
                <a:ea typeface="楷体_GB2312" panose="02010609030101010101" pitchFamily="49" charset="-122"/>
              </a:defRPr>
            </a:lvl1pPr>
            <a:lvl2pPr marL="742950" indent="-285750">
              <a:spcBef>
                <a:spcPct val="20000"/>
              </a:spcBef>
              <a:buClr>
                <a:schemeClr val="accent2"/>
              </a:buClr>
              <a:buFont typeface="Wingdings" panose="05000000000000000000" pitchFamily="2" charset="2"/>
              <a:buChar char="q"/>
              <a:defRPr kumimoji="1" sz="2600" b="1">
                <a:solidFill>
                  <a:schemeClr val="tx1"/>
                </a:solidFill>
                <a:latin typeface="Arial" panose="020B0604020202020204" pitchFamily="34" charset="0"/>
                <a:ea typeface="楷体_GB2312" panose="02010609030101010101" pitchFamily="49" charset="-122"/>
              </a:defRPr>
            </a:lvl2pPr>
            <a:lvl3pPr marL="1143000" indent="-228600">
              <a:spcBef>
                <a:spcPct val="20000"/>
              </a:spcBef>
              <a:buClr>
                <a:schemeClr val="accent2"/>
              </a:buClr>
              <a:buFont typeface="Wingdings" panose="05000000000000000000" pitchFamily="2" charset="2"/>
              <a:buChar char="q"/>
              <a:defRPr kumimoji="1" sz="2300" b="1">
                <a:solidFill>
                  <a:schemeClr val="tx1"/>
                </a:solidFill>
                <a:latin typeface="Arial" panose="020B0604020202020204" pitchFamily="34" charset="0"/>
                <a:ea typeface="楷体_GB2312" panose="02010609030101010101" pitchFamily="49" charset="-122"/>
              </a:defRPr>
            </a:lvl3pPr>
            <a:lvl4pPr marL="1600200" indent="-228600">
              <a:spcBef>
                <a:spcPct val="20000"/>
              </a:spcBef>
              <a:buClr>
                <a:schemeClr val="accent2"/>
              </a:buClr>
              <a:buFont typeface="Wingdings" panose="05000000000000000000" pitchFamily="2" charset="2"/>
              <a:buChar char="q"/>
              <a:defRPr kumimoji="1" sz="2000" b="1">
                <a:solidFill>
                  <a:schemeClr val="tx1"/>
                </a:solidFill>
                <a:latin typeface="Arial" panose="020B0604020202020204" pitchFamily="34" charset="0"/>
                <a:ea typeface="楷体_GB2312" panose="02010609030101010101" pitchFamily="49" charset="-122"/>
              </a:defRPr>
            </a:lvl4pPr>
            <a:lvl5pPr marL="2057400" indent="-228600">
              <a:spcBef>
                <a:spcPct val="25000"/>
              </a:spcBef>
              <a:buClr>
                <a:schemeClr val="accent2"/>
              </a:buClr>
              <a:buFont typeface="Wingdings" panose="05000000000000000000" pitchFamily="2" charset="2"/>
              <a:buChar char="q"/>
              <a:defRPr kumimoji="1" sz="2000" b="1">
                <a:solidFill>
                  <a:schemeClr val="tx1"/>
                </a:solidFill>
                <a:latin typeface="Arial" panose="020B0604020202020204" pitchFamily="34" charset="0"/>
                <a:ea typeface="楷体_GB2312" panose="02010609030101010101"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q"/>
              <a:defRPr kumimoji="1" sz="2000" b="1">
                <a:solidFill>
                  <a:schemeClr val="tx1"/>
                </a:solidFill>
                <a:latin typeface="Arial" panose="020B0604020202020204" pitchFamily="34" charset="0"/>
                <a:ea typeface="楷体_GB2312" panose="02010609030101010101"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q"/>
              <a:defRPr kumimoji="1" sz="2000" b="1">
                <a:solidFill>
                  <a:schemeClr val="tx1"/>
                </a:solidFill>
                <a:latin typeface="Arial" panose="020B0604020202020204" pitchFamily="34" charset="0"/>
                <a:ea typeface="楷体_GB2312" panose="02010609030101010101"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q"/>
              <a:defRPr kumimoji="1" sz="2000" b="1">
                <a:solidFill>
                  <a:schemeClr val="tx1"/>
                </a:solidFill>
                <a:latin typeface="Arial" panose="020B0604020202020204" pitchFamily="34" charset="0"/>
                <a:ea typeface="楷体_GB2312" panose="02010609030101010101"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q"/>
              <a:defRPr kumimoji="1" sz="2000" b="1">
                <a:solidFill>
                  <a:schemeClr val="tx1"/>
                </a:solidFill>
                <a:latin typeface="Arial" panose="020B0604020202020204" pitchFamily="34" charset="0"/>
                <a:ea typeface="楷体_GB2312" panose="02010609030101010101" pitchFamily="49" charset="-122"/>
              </a:defRPr>
            </a:lvl9pPr>
          </a:lstStyle>
          <a:p>
            <a:pPr defTabSz="913765" fontAlgn="b">
              <a:spcBef>
                <a:spcPct val="0"/>
              </a:spcBef>
              <a:buClrTx/>
              <a:buNone/>
            </a:pPr>
            <a:endParaRPr lang="zh-CN" altLang="en-US" sz="1800" dirty="0">
              <a:solidFill>
                <a:prstClr val="black"/>
              </a:solidFill>
              <a:latin typeface="思源宋体 CN" panose="02020400000000000000" pitchFamily="18" charset="-122"/>
              <a:ea typeface="思源宋体 CN" panose="02020400000000000000" pitchFamily="18" charset="-122"/>
            </a:endParaRPr>
          </a:p>
        </p:txBody>
      </p:sp>
      <p:sp>
        <p:nvSpPr>
          <p:cNvPr id="26" name="TextBox 6"/>
          <p:cNvSpPr>
            <a:spLocks noChangeArrowheads="1"/>
          </p:cNvSpPr>
          <p:nvPr/>
        </p:nvSpPr>
        <p:spPr bwMode="auto">
          <a:xfrm>
            <a:off x="7883019" y="4625793"/>
            <a:ext cx="3799872" cy="7140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a:lnSpc>
                <a:spcPct val="135000"/>
              </a:lnSpc>
              <a:spcBef>
                <a:spcPct val="0"/>
              </a:spcBef>
              <a:buFontTx/>
              <a:buNone/>
            </a:pPr>
            <a:r>
              <a:rPr lang="zh-CN" altLang="en-US" dirty="0">
                <a:solidFill>
                  <a:schemeClr val="accent6">
                    <a:lumMod val="50000"/>
                  </a:schemeClr>
                </a:solidFill>
                <a:latin typeface="字魂5号-无外润黑体" panose="00000500000000000000" pitchFamily="2" charset="-122"/>
                <a:ea typeface="字魂5号-无外润黑体" panose="00000500000000000000" pitchFamily="2" charset="-122"/>
                <a:sym typeface="微软雅黑" panose="020B0503020204020204" pitchFamily="34" charset="-122"/>
              </a:rPr>
              <a:t>一旦发生事故</a:t>
            </a:r>
            <a:endParaRPr lang="zh-CN" altLang="en-US" dirty="0">
              <a:solidFill>
                <a:schemeClr val="accent6">
                  <a:lumMod val="50000"/>
                </a:schemeClr>
              </a:solidFill>
              <a:latin typeface="字魂5号-无外润黑体" panose="00000500000000000000" pitchFamily="2" charset="-122"/>
              <a:ea typeface="字魂5号-无外润黑体" panose="00000500000000000000" pitchFamily="2" charset="-122"/>
              <a:sym typeface="微软雅黑" panose="020B0503020204020204" pitchFamily="34" charset="-122"/>
            </a:endParaRPr>
          </a:p>
        </p:txBody>
      </p:sp>
      <p:sp>
        <p:nvSpPr>
          <p:cNvPr id="27" name="TextBox 6"/>
          <p:cNvSpPr>
            <a:spLocks noChangeArrowheads="1"/>
          </p:cNvSpPr>
          <p:nvPr/>
        </p:nvSpPr>
        <p:spPr bwMode="auto">
          <a:xfrm>
            <a:off x="7477760" y="5164455"/>
            <a:ext cx="3909695" cy="755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a:lnSpc>
                <a:spcPct val="135000"/>
              </a:lnSpc>
              <a:spcBef>
                <a:spcPct val="0"/>
              </a:spcBef>
              <a:buFontTx/>
              <a:buNone/>
            </a:pPr>
            <a:r>
              <a:rPr lang="zh-CN" altLang="en-US" dirty="0">
                <a:solidFill>
                  <a:srgbClr val="C00000"/>
                </a:solidFill>
                <a:latin typeface="字魂5号-无外润黑体" panose="00000500000000000000" pitchFamily="2" charset="-122"/>
                <a:ea typeface="字魂5号-无外润黑体" panose="00000500000000000000" pitchFamily="2" charset="-122"/>
                <a:sym typeface="微软雅黑" panose="020B0503020204020204" pitchFamily="34" charset="-122"/>
              </a:rPr>
              <a:t>轻则重伤 重则死亡</a:t>
            </a:r>
            <a:endParaRPr lang="zh-CN" altLang="en-US" dirty="0">
              <a:solidFill>
                <a:srgbClr val="C00000"/>
              </a:solidFill>
              <a:latin typeface="字魂5号-无外润黑体" panose="00000500000000000000" pitchFamily="2" charset="-122"/>
              <a:ea typeface="字魂5号-无外润黑体" panose="00000500000000000000" pitchFamily="2" charset="-122"/>
              <a:sym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5000">
        <p:random/>
      </p:transition>
    </mc:Choice>
    <mc:Fallback>
      <p:transition spd="slow" advTm="5000">
        <p:random/>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14:presetBounceEnd="82000">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14:bounceEnd="82000">
                                          <p:cBhvr additive="base">
                                            <p:cTn id="7" dur="1000" fill="hold"/>
                                            <p:tgtEl>
                                              <p:spTgt spid="16"/>
                                            </p:tgtEl>
                                            <p:attrNameLst>
                                              <p:attrName>ppt_x</p:attrName>
                                            </p:attrNameLst>
                                          </p:cBhvr>
                                          <p:tavLst>
                                            <p:tav tm="0">
                                              <p:val>
                                                <p:strVal val="#ppt_x"/>
                                              </p:val>
                                            </p:tav>
                                            <p:tav tm="100000">
                                              <p:val>
                                                <p:strVal val="#ppt_x"/>
                                              </p:val>
                                            </p:tav>
                                          </p:tavLst>
                                        </p:anim>
                                        <p:anim calcmode="lin" valueType="num" p14:bounceEnd="82000">
                                          <p:cBhvr additive="base">
                                            <p:cTn id="8" dur="1000" fill="hold"/>
                                            <p:tgtEl>
                                              <p:spTgt spid="16"/>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22" presetClass="entr" presetSubtype="8" fill="hold" grpId="0" nodeType="after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wipe(left)">
                                          <p:cBhvr>
                                            <p:cTn id="12" dur="500"/>
                                            <p:tgtEl>
                                              <p:spTgt spid="17"/>
                                            </p:tgtEl>
                                          </p:cBhvr>
                                        </p:animEffect>
                                      </p:childTnLst>
                                    </p:cTn>
                                  </p:par>
                                </p:childTnLst>
                              </p:cTn>
                            </p:par>
                            <p:par>
                              <p:cTn id="13" fill="hold">
                                <p:stCondLst>
                                  <p:cond delay="1500"/>
                                </p:stCondLst>
                                <p:childTnLst>
                                  <p:par>
                                    <p:cTn id="14" presetID="22" presetClass="entr" presetSubtype="4" fill="hold" grpId="0" nodeType="after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wipe(down)">
                                          <p:cBhvr>
                                            <p:cTn id="16" dur="500"/>
                                            <p:tgtEl>
                                              <p:spTgt spid="19"/>
                                            </p:tgtEl>
                                          </p:cBhvr>
                                        </p:animEffect>
                                      </p:childTnLst>
                                    </p:cTn>
                                  </p:par>
                                  <p:par>
                                    <p:cTn id="17" presetID="22" presetClass="entr" presetSubtype="4" fill="hold" grpId="0" nodeType="with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wipe(down)">
                                          <p:cBhvr>
                                            <p:cTn id="19" dur="500"/>
                                            <p:tgtEl>
                                              <p:spTgt spid="18"/>
                                            </p:tgtEl>
                                          </p:cBhvr>
                                        </p:animEffect>
                                      </p:childTnLst>
                                    </p:cTn>
                                  </p:par>
                                </p:childTnLst>
                              </p:cTn>
                            </p:par>
                            <p:par>
                              <p:cTn id="20" fill="hold">
                                <p:stCondLst>
                                  <p:cond delay="2000"/>
                                </p:stCondLst>
                                <p:childTnLst>
                                  <p:par>
                                    <p:cTn id="21" presetID="41" presetClass="entr" presetSubtype="0" fill="hold" grpId="0" nodeType="afterEffect">
                                      <p:stCondLst>
                                        <p:cond delay="0"/>
                                      </p:stCondLst>
                                      <p:iterate type="lt">
                                        <p:tmPct val="10000"/>
                                      </p:iterate>
                                      <p:childTnLst>
                                        <p:set>
                                          <p:cBhvr>
                                            <p:cTn id="22" dur="1" fill="hold">
                                              <p:stCondLst>
                                                <p:cond delay="0"/>
                                              </p:stCondLst>
                                            </p:cTn>
                                            <p:tgtEl>
                                              <p:spTgt spid="20"/>
                                            </p:tgtEl>
                                            <p:attrNameLst>
                                              <p:attrName>style.visibility</p:attrName>
                                            </p:attrNameLst>
                                          </p:cBhvr>
                                          <p:to>
                                            <p:strVal val="visible"/>
                                          </p:to>
                                        </p:set>
                                        <p:anim calcmode="lin" valueType="num">
                                          <p:cBhvr>
                                            <p:cTn id="23" dur="500" fill="hold"/>
                                            <p:tgtEl>
                                              <p:spTgt spid="20"/>
                                            </p:tgtEl>
                                            <p:attrNameLst>
                                              <p:attrName>ppt_x</p:attrName>
                                            </p:attrNameLst>
                                          </p:cBhvr>
                                          <p:tavLst>
                                            <p:tav tm="0">
                                              <p:val>
                                                <p:strVal val="#ppt_x"/>
                                              </p:val>
                                            </p:tav>
                                            <p:tav tm="50000">
                                              <p:val>
                                                <p:strVal val="#ppt_x+.1"/>
                                              </p:val>
                                            </p:tav>
                                            <p:tav tm="100000">
                                              <p:val>
                                                <p:strVal val="#ppt_x"/>
                                              </p:val>
                                            </p:tav>
                                          </p:tavLst>
                                        </p:anim>
                                        <p:anim calcmode="lin" valueType="num">
                                          <p:cBhvr>
                                            <p:cTn id="24" dur="500" fill="hold"/>
                                            <p:tgtEl>
                                              <p:spTgt spid="20"/>
                                            </p:tgtEl>
                                            <p:attrNameLst>
                                              <p:attrName>ppt_y</p:attrName>
                                            </p:attrNameLst>
                                          </p:cBhvr>
                                          <p:tavLst>
                                            <p:tav tm="0">
                                              <p:val>
                                                <p:strVal val="#ppt_y"/>
                                              </p:val>
                                            </p:tav>
                                            <p:tav tm="100000">
                                              <p:val>
                                                <p:strVal val="#ppt_y"/>
                                              </p:val>
                                            </p:tav>
                                          </p:tavLst>
                                        </p:anim>
                                        <p:anim calcmode="lin" valueType="num">
                                          <p:cBhvr>
                                            <p:cTn id="25" dur="500" fill="hold"/>
                                            <p:tgtEl>
                                              <p:spTgt spid="20"/>
                                            </p:tgtEl>
                                            <p:attrNameLst>
                                              <p:attrName>ppt_h</p:attrName>
                                            </p:attrNameLst>
                                          </p:cBhvr>
                                          <p:tavLst>
                                            <p:tav tm="0">
                                              <p:val>
                                                <p:strVal val="#ppt_h/10"/>
                                              </p:val>
                                            </p:tav>
                                            <p:tav tm="50000">
                                              <p:val>
                                                <p:strVal val="#ppt_h+.01"/>
                                              </p:val>
                                            </p:tav>
                                            <p:tav tm="100000">
                                              <p:val>
                                                <p:strVal val="#ppt_h"/>
                                              </p:val>
                                            </p:tav>
                                          </p:tavLst>
                                        </p:anim>
                                        <p:anim calcmode="lin" valueType="num">
                                          <p:cBhvr>
                                            <p:cTn id="26" dur="500" fill="hold"/>
                                            <p:tgtEl>
                                              <p:spTgt spid="20"/>
                                            </p:tgtEl>
                                            <p:attrNameLst>
                                              <p:attrName>ppt_w</p:attrName>
                                            </p:attrNameLst>
                                          </p:cBhvr>
                                          <p:tavLst>
                                            <p:tav tm="0">
                                              <p:val>
                                                <p:strVal val="#ppt_w/10"/>
                                              </p:val>
                                            </p:tav>
                                            <p:tav tm="50000">
                                              <p:val>
                                                <p:strVal val="#ppt_w+.01"/>
                                              </p:val>
                                            </p:tav>
                                            <p:tav tm="100000">
                                              <p:val>
                                                <p:strVal val="#ppt_w"/>
                                              </p:val>
                                            </p:tav>
                                          </p:tavLst>
                                        </p:anim>
                                        <p:animEffect transition="in" filter="fade">
                                          <p:cBhvr>
                                            <p:cTn id="27" dur="500" tmFilter="0,0; .5, 1; 1, 1"/>
                                            <p:tgtEl>
                                              <p:spTgt spid="20"/>
                                            </p:tgtEl>
                                          </p:cBhvr>
                                        </p:animEffect>
                                      </p:childTnLst>
                                    </p:cTn>
                                  </p:par>
                                </p:childTnLst>
                              </p:cTn>
                            </p:par>
                            <p:par>
                              <p:cTn id="28" fill="hold">
                                <p:stCondLst>
                                  <p:cond delay="1649"/>
                                </p:stCondLst>
                                <p:childTnLst>
                                  <p:par>
                                    <p:cTn id="29" presetID="41" presetClass="entr" presetSubtype="0" fill="hold" grpId="0" nodeType="afterEffect">
                                      <p:stCondLst>
                                        <p:cond delay="0"/>
                                      </p:stCondLst>
                                      <p:iterate type="lt">
                                        <p:tmPct val="10000"/>
                                      </p:iterate>
                                      <p:childTnLst>
                                        <p:set>
                                          <p:cBhvr>
                                            <p:cTn id="30" dur="1" fill="hold">
                                              <p:stCondLst>
                                                <p:cond delay="0"/>
                                              </p:stCondLst>
                                            </p:cTn>
                                            <p:tgtEl>
                                              <p:spTgt spid="21"/>
                                            </p:tgtEl>
                                            <p:attrNameLst>
                                              <p:attrName>style.visibility</p:attrName>
                                            </p:attrNameLst>
                                          </p:cBhvr>
                                          <p:to>
                                            <p:strVal val="visible"/>
                                          </p:to>
                                        </p:set>
                                        <p:anim calcmode="lin" valueType="num">
                                          <p:cBhvr>
                                            <p:cTn id="31" dur="500" fill="hold"/>
                                            <p:tgtEl>
                                              <p:spTgt spid="21"/>
                                            </p:tgtEl>
                                            <p:attrNameLst>
                                              <p:attrName>ppt_x</p:attrName>
                                            </p:attrNameLst>
                                          </p:cBhvr>
                                          <p:tavLst>
                                            <p:tav tm="0">
                                              <p:val>
                                                <p:strVal val="#ppt_x"/>
                                              </p:val>
                                            </p:tav>
                                            <p:tav tm="50000">
                                              <p:val>
                                                <p:strVal val="#ppt_x+.1"/>
                                              </p:val>
                                            </p:tav>
                                            <p:tav tm="100000">
                                              <p:val>
                                                <p:strVal val="#ppt_x"/>
                                              </p:val>
                                            </p:tav>
                                          </p:tavLst>
                                        </p:anim>
                                        <p:anim calcmode="lin" valueType="num">
                                          <p:cBhvr>
                                            <p:cTn id="32" dur="500" fill="hold"/>
                                            <p:tgtEl>
                                              <p:spTgt spid="21"/>
                                            </p:tgtEl>
                                            <p:attrNameLst>
                                              <p:attrName>ppt_y</p:attrName>
                                            </p:attrNameLst>
                                          </p:cBhvr>
                                          <p:tavLst>
                                            <p:tav tm="0">
                                              <p:val>
                                                <p:strVal val="#ppt_y"/>
                                              </p:val>
                                            </p:tav>
                                            <p:tav tm="100000">
                                              <p:val>
                                                <p:strVal val="#ppt_y"/>
                                              </p:val>
                                            </p:tav>
                                          </p:tavLst>
                                        </p:anim>
                                        <p:anim calcmode="lin" valueType="num">
                                          <p:cBhvr>
                                            <p:cTn id="33" dur="500" fill="hold"/>
                                            <p:tgtEl>
                                              <p:spTgt spid="21"/>
                                            </p:tgtEl>
                                            <p:attrNameLst>
                                              <p:attrName>ppt_h</p:attrName>
                                            </p:attrNameLst>
                                          </p:cBhvr>
                                          <p:tavLst>
                                            <p:tav tm="0">
                                              <p:val>
                                                <p:strVal val="#ppt_h/10"/>
                                              </p:val>
                                            </p:tav>
                                            <p:tav tm="50000">
                                              <p:val>
                                                <p:strVal val="#ppt_h+.01"/>
                                              </p:val>
                                            </p:tav>
                                            <p:tav tm="100000">
                                              <p:val>
                                                <p:strVal val="#ppt_h"/>
                                              </p:val>
                                            </p:tav>
                                          </p:tavLst>
                                        </p:anim>
                                        <p:anim calcmode="lin" valueType="num">
                                          <p:cBhvr>
                                            <p:cTn id="34" dur="500" fill="hold"/>
                                            <p:tgtEl>
                                              <p:spTgt spid="21"/>
                                            </p:tgtEl>
                                            <p:attrNameLst>
                                              <p:attrName>ppt_w</p:attrName>
                                            </p:attrNameLst>
                                          </p:cBhvr>
                                          <p:tavLst>
                                            <p:tav tm="0">
                                              <p:val>
                                                <p:strVal val="#ppt_w/10"/>
                                              </p:val>
                                            </p:tav>
                                            <p:tav tm="50000">
                                              <p:val>
                                                <p:strVal val="#ppt_w+.01"/>
                                              </p:val>
                                            </p:tav>
                                            <p:tav tm="100000">
                                              <p:val>
                                                <p:strVal val="#ppt_w"/>
                                              </p:val>
                                            </p:tav>
                                          </p:tavLst>
                                        </p:anim>
                                        <p:animEffect transition="in" filter="fade">
                                          <p:cBhvr>
                                            <p:cTn id="35" dur="500" tmFilter="0,0; .5, 1; 1, 1"/>
                                            <p:tgtEl>
                                              <p:spTgt spid="21"/>
                                            </p:tgtEl>
                                          </p:cBhvr>
                                        </p:animEffect>
                                      </p:childTnLst>
                                    </p:cTn>
                                  </p:par>
                                  <p:par>
                                    <p:cTn id="36" presetID="2" presetClass="entr" presetSubtype="4" fill="hold" grpId="0" nodeType="withEffect" p14:presetBounceEnd="82000">
                                      <p:stCondLst>
                                        <p:cond delay="0"/>
                                      </p:stCondLst>
                                      <p:childTnLst>
                                        <p:set>
                                          <p:cBhvr>
                                            <p:cTn id="37" dur="1" fill="hold">
                                              <p:stCondLst>
                                                <p:cond delay="0"/>
                                              </p:stCondLst>
                                            </p:cTn>
                                            <p:tgtEl>
                                              <p:spTgt spid="22"/>
                                            </p:tgtEl>
                                            <p:attrNameLst>
                                              <p:attrName>style.visibility</p:attrName>
                                            </p:attrNameLst>
                                          </p:cBhvr>
                                          <p:to>
                                            <p:strVal val="visible"/>
                                          </p:to>
                                        </p:set>
                                        <p:anim calcmode="lin" valueType="num" p14:bounceEnd="82000">
                                          <p:cBhvr additive="base">
                                            <p:cTn id="38" dur="1000" fill="hold"/>
                                            <p:tgtEl>
                                              <p:spTgt spid="22"/>
                                            </p:tgtEl>
                                            <p:attrNameLst>
                                              <p:attrName>ppt_x</p:attrName>
                                            </p:attrNameLst>
                                          </p:cBhvr>
                                          <p:tavLst>
                                            <p:tav tm="0">
                                              <p:val>
                                                <p:strVal val="#ppt_x"/>
                                              </p:val>
                                            </p:tav>
                                            <p:tav tm="100000">
                                              <p:val>
                                                <p:strVal val="#ppt_x"/>
                                              </p:val>
                                            </p:tav>
                                          </p:tavLst>
                                        </p:anim>
                                        <p:anim calcmode="lin" valueType="num" p14:bounceEnd="82000">
                                          <p:cBhvr additive="base">
                                            <p:cTn id="39" dur="1000" fill="hold"/>
                                            <p:tgtEl>
                                              <p:spTgt spid="22"/>
                                            </p:tgtEl>
                                            <p:attrNameLst>
                                              <p:attrName>ppt_y</p:attrName>
                                            </p:attrNameLst>
                                          </p:cBhvr>
                                          <p:tavLst>
                                            <p:tav tm="0">
                                              <p:val>
                                                <p:strVal val="1+#ppt_h/2"/>
                                              </p:val>
                                            </p:tav>
                                            <p:tav tm="100000">
                                              <p:val>
                                                <p:strVal val="#ppt_y"/>
                                              </p:val>
                                            </p:tav>
                                          </p:tavLst>
                                        </p:anim>
                                      </p:childTnLst>
                                    </p:cTn>
                                  </p:par>
                                </p:childTnLst>
                              </p:cTn>
                            </p:par>
                            <p:par>
                              <p:cTn id="40" fill="hold">
                                <p:stCondLst>
                                  <p:cond delay="2650"/>
                                </p:stCondLst>
                                <p:childTnLst>
                                  <p:par>
                                    <p:cTn id="41" presetID="22" presetClass="entr" presetSubtype="8" fill="hold" grpId="0" nodeType="afterEffect">
                                      <p:stCondLst>
                                        <p:cond delay="0"/>
                                      </p:stCondLst>
                                      <p:childTnLst>
                                        <p:set>
                                          <p:cBhvr>
                                            <p:cTn id="42" dur="1" fill="hold">
                                              <p:stCondLst>
                                                <p:cond delay="0"/>
                                              </p:stCondLst>
                                            </p:cTn>
                                            <p:tgtEl>
                                              <p:spTgt spid="23"/>
                                            </p:tgtEl>
                                            <p:attrNameLst>
                                              <p:attrName>style.visibility</p:attrName>
                                            </p:attrNameLst>
                                          </p:cBhvr>
                                          <p:to>
                                            <p:strVal val="visible"/>
                                          </p:to>
                                        </p:set>
                                        <p:animEffect transition="in" filter="wipe(left)">
                                          <p:cBhvr>
                                            <p:cTn id="43" dur="500"/>
                                            <p:tgtEl>
                                              <p:spTgt spid="23"/>
                                            </p:tgtEl>
                                          </p:cBhvr>
                                        </p:animEffect>
                                      </p:childTnLst>
                                    </p:cTn>
                                  </p:par>
                                </p:childTnLst>
                              </p:cTn>
                            </p:par>
                            <p:par>
                              <p:cTn id="44" fill="hold">
                                <p:stCondLst>
                                  <p:cond delay="3150"/>
                                </p:stCondLst>
                                <p:childTnLst>
                                  <p:par>
                                    <p:cTn id="45" presetID="22" presetClass="entr" presetSubtype="4" fill="hold" grpId="0" nodeType="afterEffect">
                                      <p:stCondLst>
                                        <p:cond delay="0"/>
                                      </p:stCondLst>
                                      <p:childTnLst>
                                        <p:set>
                                          <p:cBhvr>
                                            <p:cTn id="46" dur="1" fill="hold">
                                              <p:stCondLst>
                                                <p:cond delay="0"/>
                                              </p:stCondLst>
                                            </p:cTn>
                                            <p:tgtEl>
                                              <p:spTgt spid="25"/>
                                            </p:tgtEl>
                                            <p:attrNameLst>
                                              <p:attrName>style.visibility</p:attrName>
                                            </p:attrNameLst>
                                          </p:cBhvr>
                                          <p:to>
                                            <p:strVal val="visible"/>
                                          </p:to>
                                        </p:set>
                                        <p:animEffect transition="in" filter="wipe(down)">
                                          <p:cBhvr>
                                            <p:cTn id="47" dur="500"/>
                                            <p:tgtEl>
                                              <p:spTgt spid="25"/>
                                            </p:tgtEl>
                                          </p:cBhvr>
                                        </p:animEffect>
                                      </p:childTnLst>
                                    </p:cTn>
                                  </p:par>
                                  <p:par>
                                    <p:cTn id="48" presetID="22" presetClass="entr" presetSubtype="4" fill="hold" grpId="0" nodeType="withEffect">
                                      <p:stCondLst>
                                        <p:cond delay="0"/>
                                      </p:stCondLst>
                                      <p:childTnLst>
                                        <p:set>
                                          <p:cBhvr>
                                            <p:cTn id="49" dur="1" fill="hold">
                                              <p:stCondLst>
                                                <p:cond delay="0"/>
                                              </p:stCondLst>
                                            </p:cTn>
                                            <p:tgtEl>
                                              <p:spTgt spid="24"/>
                                            </p:tgtEl>
                                            <p:attrNameLst>
                                              <p:attrName>style.visibility</p:attrName>
                                            </p:attrNameLst>
                                          </p:cBhvr>
                                          <p:to>
                                            <p:strVal val="visible"/>
                                          </p:to>
                                        </p:set>
                                        <p:animEffect transition="in" filter="wipe(down)">
                                          <p:cBhvr>
                                            <p:cTn id="50" dur="500"/>
                                            <p:tgtEl>
                                              <p:spTgt spid="24"/>
                                            </p:tgtEl>
                                          </p:cBhvr>
                                        </p:animEffect>
                                      </p:childTnLst>
                                    </p:cTn>
                                  </p:par>
                                </p:childTnLst>
                              </p:cTn>
                            </p:par>
                            <p:par>
                              <p:cTn id="51" fill="hold">
                                <p:stCondLst>
                                  <p:cond delay="3650"/>
                                </p:stCondLst>
                                <p:childTnLst>
                                  <p:par>
                                    <p:cTn id="52" presetID="41" presetClass="entr" presetSubtype="0" fill="hold" grpId="0" nodeType="afterEffect">
                                      <p:stCondLst>
                                        <p:cond delay="0"/>
                                      </p:stCondLst>
                                      <p:iterate type="lt">
                                        <p:tmPct val="10000"/>
                                      </p:iterate>
                                      <p:childTnLst>
                                        <p:set>
                                          <p:cBhvr>
                                            <p:cTn id="53" dur="1" fill="hold">
                                              <p:stCondLst>
                                                <p:cond delay="0"/>
                                              </p:stCondLst>
                                            </p:cTn>
                                            <p:tgtEl>
                                              <p:spTgt spid="26"/>
                                            </p:tgtEl>
                                            <p:attrNameLst>
                                              <p:attrName>style.visibility</p:attrName>
                                            </p:attrNameLst>
                                          </p:cBhvr>
                                          <p:to>
                                            <p:strVal val="visible"/>
                                          </p:to>
                                        </p:set>
                                        <p:anim calcmode="lin" valueType="num">
                                          <p:cBhvr>
                                            <p:cTn id="54" dur="500" fill="hold"/>
                                            <p:tgtEl>
                                              <p:spTgt spid="26"/>
                                            </p:tgtEl>
                                            <p:attrNameLst>
                                              <p:attrName>ppt_x</p:attrName>
                                            </p:attrNameLst>
                                          </p:cBhvr>
                                          <p:tavLst>
                                            <p:tav tm="0">
                                              <p:val>
                                                <p:strVal val="#ppt_x"/>
                                              </p:val>
                                            </p:tav>
                                            <p:tav tm="50000">
                                              <p:val>
                                                <p:strVal val="#ppt_x+.1"/>
                                              </p:val>
                                            </p:tav>
                                            <p:tav tm="100000">
                                              <p:val>
                                                <p:strVal val="#ppt_x"/>
                                              </p:val>
                                            </p:tav>
                                          </p:tavLst>
                                        </p:anim>
                                        <p:anim calcmode="lin" valueType="num">
                                          <p:cBhvr>
                                            <p:cTn id="55" dur="500" fill="hold"/>
                                            <p:tgtEl>
                                              <p:spTgt spid="26"/>
                                            </p:tgtEl>
                                            <p:attrNameLst>
                                              <p:attrName>ppt_y</p:attrName>
                                            </p:attrNameLst>
                                          </p:cBhvr>
                                          <p:tavLst>
                                            <p:tav tm="0">
                                              <p:val>
                                                <p:strVal val="#ppt_y"/>
                                              </p:val>
                                            </p:tav>
                                            <p:tav tm="100000">
                                              <p:val>
                                                <p:strVal val="#ppt_y"/>
                                              </p:val>
                                            </p:tav>
                                          </p:tavLst>
                                        </p:anim>
                                        <p:anim calcmode="lin" valueType="num">
                                          <p:cBhvr>
                                            <p:cTn id="56" dur="500" fill="hold"/>
                                            <p:tgtEl>
                                              <p:spTgt spid="26"/>
                                            </p:tgtEl>
                                            <p:attrNameLst>
                                              <p:attrName>ppt_h</p:attrName>
                                            </p:attrNameLst>
                                          </p:cBhvr>
                                          <p:tavLst>
                                            <p:tav tm="0">
                                              <p:val>
                                                <p:strVal val="#ppt_h/10"/>
                                              </p:val>
                                            </p:tav>
                                            <p:tav tm="50000">
                                              <p:val>
                                                <p:strVal val="#ppt_h+.01"/>
                                              </p:val>
                                            </p:tav>
                                            <p:tav tm="100000">
                                              <p:val>
                                                <p:strVal val="#ppt_h"/>
                                              </p:val>
                                            </p:tav>
                                          </p:tavLst>
                                        </p:anim>
                                        <p:anim calcmode="lin" valueType="num">
                                          <p:cBhvr>
                                            <p:cTn id="57" dur="500" fill="hold"/>
                                            <p:tgtEl>
                                              <p:spTgt spid="26"/>
                                            </p:tgtEl>
                                            <p:attrNameLst>
                                              <p:attrName>ppt_w</p:attrName>
                                            </p:attrNameLst>
                                          </p:cBhvr>
                                          <p:tavLst>
                                            <p:tav tm="0">
                                              <p:val>
                                                <p:strVal val="#ppt_w/10"/>
                                              </p:val>
                                            </p:tav>
                                            <p:tav tm="50000">
                                              <p:val>
                                                <p:strVal val="#ppt_w+.01"/>
                                              </p:val>
                                            </p:tav>
                                            <p:tav tm="100000">
                                              <p:val>
                                                <p:strVal val="#ppt_w"/>
                                              </p:val>
                                            </p:tav>
                                          </p:tavLst>
                                        </p:anim>
                                        <p:animEffect transition="in" filter="fade">
                                          <p:cBhvr>
                                            <p:cTn id="58" dur="500" tmFilter="0,0; .5, 1; 1, 1"/>
                                            <p:tgtEl>
                                              <p:spTgt spid="26"/>
                                            </p:tgtEl>
                                          </p:cBhvr>
                                        </p:animEffect>
                                      </p:childTnLst>
                                    </p:cTn>
                                  </p:par>
                                </p:childTnLst>
                              </p:cTn>
                            </p:par>
                            <p:par>
                              <p:cTn id="59" fill="hold">
                                <p:stCondLst>
                                  <p:cond delay="4400"/>
                                </p:stCondLst>
                                <p:childTnLst>
                                  <p:par>
                                    <p:cTn id="60" presetID="41" presetClass="entr" presetSubtype="0" fill="hold" grpId="0" nodeType="afterEffect">
                                      <p:stCondLst>
                                        <p:cond delay="0"/>
                                      </p:stCondLst>
                                      <p:iterate type="lt">
                                        <p:tmPct val="10000"/>
                                      </p:iterate>
                                      <p:childTnLst>
                                        <p:set>
                                          <p:cBhvr>
                                            <p:cTn id="61" dur="1" fill="hold">
                                              <p:stCondLst>
                                                <p:cond delay="0"/>
                                              </p:stCondLst>
                                            </p:cTn>
                                            <p:tgtEl>
                                              <p:spTgt spid="27"/>
                                            </p:tgtEl>
                                            <p:attrNameLst>
                                              <p:attrName>style.visibility</p:attrName>
                                            </p:attrNameLst>
                                          </p:cBhvr>
                                          <p:to>
                                            <p:strVal val="visible"/>
                                          </p:to>
                                        </p:set>
                                        <p:anim calcmode="lin" valueType="num">
                                          <p:cBhvr>
                                            <p:cTn id="62" dur="500" fill="hold"/>
                                            <p:tgtEl>
                                              <p:spTgt spid="27"/>
                                            </p:tgtEl>
                                            <p:attrNameLst>
                                              <p:attrName>ppt_x</p:attrName>
                                            </p:attrNameLst>
                                          </p:cBhvr>
                                          <p:tavLst>
                                            <p:tav tm="0">
                                              <p:val>
                                                <p:strVal val="#ppt_x"/>
                                              </p:val>
                                            </p:tav>
                                            <p:tav tm="50000">
                                              <p:val>
                                                <p:strVal val="#ppt_x+.1"/>
                                              </p:val>
                                            </p:tav>
                                            <p:tav tm="100000">
                                              <p:val>
                                                <p:strVal val="#ppt_x"/>
                                              </p:val>
                                            </p:tav>
                                          </p:tavLst>
                                        </p:anim>
                                        <p:anim calcmode="lin" valueType="num">
                                          <p:cBhvr>
                                            <p:cTn id="63" dur="500" fill="hold"/>
                                            <p:tgtEl>
                                              <p:spTgt spid="27"/>
                                            </p:tgtEl>
                                            <p:attrNameLst>
                                              <p:attrName>ppt_y</p:attrName>
                                            </p:attrNameLst>
                                          </p:cBhvr>
                                          <p:tavLst>
                                            <p:tav tm="0">
                                              <p:val>
                                                <p:strVal val="#ppt_y"/>
                                              </p:val>
                                            </p:tav>
                                            <p:tav tm="100000">
                                              <p:val>
                                                <p:strVal val="#ppt_y"/>
                                              </p:val>
                                            </p:tav>
                                          </p:tavLst>
                                        </p:anim>
                                        <p:anim calcmode="lin" valueType="num">
                                          <p:cBhvr>
                                            <p:cTn id="64" dur="500" fill="hold"/>
                                            <p:tgtEl>
                                              <p:spTgt spid="27"/>
                                            </p:tgtEl>
                                            <p:attrNameLst>
                                              <p:attrName>ppt_h</p:attrName>
                                            </p:attrNameLst>
                                          </p:cBhvr>
                                          <p:tavLst>
                                            <p:tav tm="0">
                                              <p:val>
                                                <p:strVal val="#ppt_h/10"/>
                                              </p:val>
                                            </p:tav>
                                            <p:tav tm="50000">
                                              <p:val>
                                                <p:strVal val="#ppt_h+.01"/>
                                              </p:val>
                                            </p:tav>
                                            <p:tav tm="100000">
                                              <p:val>
                                                <p:strVal val="#ppt_h"/>
                                              </p:val>
                                            </p:tav>
                                          </p:tavLst>
                                        </p:anim>
                                        <p:anim calcmode="lin" valueType="num">
                                          <p:cBhvr>
                                            <p:cTn id="65" dur="500" fill="hold"/>
                                            <p:tgtEl>
                                              <p:spTgt spid="27"/>
                                            </p:tgtEl>
                                            <p:attrNameLst>
                                              <p:attrName>ppt_w</p:attrName>
                                            </p:attrNameLst>
                                          </p:cBhvr>
                                          <p:tavLst>
                                            <p:tav tm="0">
                                              <p:val>
                                                <p:strVal val="#ppt_w/10"/>
                                              </p:val>
                                            </p:tav>
                                            <p:tav tm="50000">
                                              <p:val>
                                                <p:strVal val="#ppt_w+.01"/>
                                              </p:val>
                                            </p:tav>
                                            <p:tav tm="100000">
                                              <p:val>
                                                <p:strVal val="#ppt_w"/>
                                              </p:val>
                                            </p:tav>
                                          </p:tavLst>
                                        </p:anim>
                                        <p:animEffect transition="in" filter="fade">
                                          <p:cBhvr>
                                            <p:cTn id="66" dur="500" tmFilter="0,0; .5, 1; 1, 1"/>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bldLvl="0" animBg="1"/>
          <p:bldP spid="17" grpId="0" bldLvl="0" animBg="1"/>
          <p:bldP spid="18" grpId="0"/>
          <p:bldP spid="19" grpId="0" bldLvl="0" animBg="1"/>
          <p:bldP spid="20" grpId="0"/>
          <p:bldP spid="21" grpId="0"/>
          <p:bldP spid="22" grpId="0" bldLvl="0" animBg="1"/>
          <p:bldP spid="23" grpId="0" bldLvl="0" animBg="1"/>
          <p:bldP spid="24" grpId="0"/>
          <p:bldP spid="25" grpId="0" bldLvl="0" animBg="1"/>
          <p:bldP spid="26" grpId="0"/>
          <p:bldP spid="27"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1000" fill="hold"/>
                                            <p:tgtEl>
                                              <p:spTgt spid="16"/>
                                            </p:tgtEl>
                                            <p:attrNameLst>
                                              <p:attrName>ppt_x</p:attrName>
                                            </p:attrNameLst>
                                          </p:cBhvr>
                                          <p:tavLst>
                                            <p:tav tm="0">
                                              <p:val>
                                                <p:strVal val="#ppt_x"/>
                                              </p:val>
                                            </p:tav>
                                            <p:tav tm="100000">
                                              <p:val>
                                                <p:strVal val="#ppt_x"/>
                                              </p:val>
                                            </p:tav>
                                          </p:tavLst>
                                        </p:anim>
                                        <p:anim calcmode="lin" valueType="num">
                                          <p:cBhvr additive="base">
                                            <p:cTn id="8" dur="1000" fill="hold"/>
                                            <p:tgtEl>
                                              <p:spTgt spid="16"/>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22" presetClass="entr" presetSubtype="8" fill="hold" grpId="0" nodeType="after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wipe(left)">
                                          <p:cBhvr>
                                            <p:cTn id="12" dur="500"/>
                                            <p:tgtEl>
                                              <p:spTgt spid="17"/>
                                            </p:tgtEl>
                                          </p:cBhvr>
                                        </p:animEffect>
                                      </p:childTnLst>
                                    </p:cTn>
                                  </p:par>
                                </p:childTnLst>
                              </p:cTn>
                            </p:par>
                            <p:par>
                              <p:cTn id="13" fill="hold">
                                <p:stCondLst>
                                  <p:cond delay="1500"/>
                                </p:stCondLst>
                                <p:childTnLst>
                                  <p:par>
                                    <p:cTn id="14" presetID="22" presetClass="entr" presetSubtype="4" fill="hold" grpId="0" nodeType="after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wipe(down)">
                                          <p:cBhvr>
                                            <p:cTn id="16" dur="500"/>
                                            <p:tgtEl>
                                              <p:spTgt spid="19"/>
                                            </p:tgtEl>
                                          </p:cBhvr>
                                        </p:animEffect>
                                      </p:childTnLst>
                                    </p:cTn>
                                  </p:par>
                                  <p:par>
                                    <p:cTn id="17" presetID="22" presetClass="entr" presetSubtype="4" fill="hold" grpId="0" nodeType="with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wipe(down)">
                                          <p:cBhvr>
                                            <p:cTn id="19" dur="500"/>
                                            <p:tgtEl>
                                              <p:spTgt spid="18"/>
                                            </p:tgtEl>
                                          </p:cBhvr>
                                        </p:animEffect>
                                      </p:childTnLst>
                                    </p:cTn>
                                  </p:par>
                                </p:childTnLst>
                              </p:cTn>
                            </p:par>
                            <p:par>
                              <p:cTn id="20" fill="hold">
                                <p:stCondLst>
                                  <p:cond delay="2000"/>
                                </p:stCondLst>
                                <p:childTnLst>
                                  <p:par>
                                    <p:cTn id="21" presetID="41" presetClass="entr" presetSubtype="0" fill="hold" grpId="0" nodeType="afterEffect">
                                      <p:stCondLst>
                                        <p:cond delay="0"/>
                                      </p:stCondLst>
                                      <p:iterate type="lt">
                                        <p:tmPct val="10000"/>
                                      </p:iterate>
                                      <p:childTnLst>
                                        <p:set>
                                          <p:cBhvr>
                                            <p:cTn id="22" dur="1" fill="hold">
                                              <p:stCondLst>
                                                <p:cond delay="0"/>
                                              </p:stCondLst>
                                            </p:cTn>
                                            <p:tgtEl>
                                              <p:spTgt spid="20"/>
                                            </p:tgtEl>
                                            <p:attrNameLst>
                                              <p:attrName>style.visibility</p:attrName>
                                            </p:attrNameLst>
                                          </p:cBhvr>
                                          <p:to>
                                            <p:strVal val="visible"/>
                                          </p:to>
                                        </p:set>
                                        <p:anim calcmode="lin" valueType="num">
                                          <p:cBhvr>
                                            <p:cTn id="23" dur="500" fill="hold"/>
                                            <p:tgtEl>
                                              <p:spTgt spid="20"/>
                                            </p:tgtEl>
                                            <p:attrNameLst>
                                              <p:attrName>ppt_x</p:attrName>
                                            </p:attrNameLst>
                                          </p:cBhvr>
                                          <p:tavLst>
                                            <p:tav tm="0">
                                              <p:val>
                                                <p:strVal val="#ppt_x"/>
                                              </p:val>
                                            </p:tav>
                                            <p:tav tm="50000">
                                              <p:val>
                                                <p:strVal val="#ppt_x+.1"/>
                                              </p:val>
                                            </p:tav>
                                            <p:tav tm="100000">
                                              <p:val>
                                                <p:strVal val="#ppt_x"/>
                                              </p:val>
                                            </p:tav>
                                          </p:tavLst>
                                        </p:anim>
                                        <p:anim calcmode="lin" valueType="num">
                                          <p:cBhvr>
                                            <p:cTn id="24" dur="500" fill="hold"/>
                                            <p:tgtEl>
                                              <p:spTgt spid="20"/>
                                            </p:tgtEl>
                                            <p:attrNameLst>
                                              <p:attrName>ppt_y</p:attrName>
                                            </p:attrNameLst>
                                          </p:cBhvr>
                                          <p:tavLst>
                                            <p:tav tm="0">
                                              <p:val>
                                                <p:strVal val="#ppt_y"/>
                                              </p:val>
                                            </p:tav>
                                            <p:tav tm="100000">
                                              <p:val>
                                                <p:strVal val="#ppt_y"/>
                                              </p:val>
                                            </p:tav>
                                          </p:tavLst>
                                        </p:anim>
                                        <p:anim calcmode="lin" valueType="num">
                                          <p:cBhvr>
                                            <p:cTn id="25" dur="500" fill="hold"/>
                                            <p:tgtEl>
                                              <p:spTgt spid="20"/>
                                            </p:tgtEl>
                                            <p:attrNameLst>
                                              <p:attrName>ppt_h</p:attrName>
                                            </p:attrNameLst>
                                          </p:cBhvr>
                                          <p:tavLst>
                                            <p:tav tm="0">
                                              <p:val>
                                                <p:strVal val="#ppt_h/10"/>
                                              </p:val>
                                            </p:tav>
                                            <p:tav tm="50000">
                                              <p:val>
                                                <p:strVal val="#ppt_h+.01"/>
                                              </p:val>
                                            </p:tav>
                                            <p:tav tm="100000">
                                              <p:val>
                                                <p:strVal val="#ppt_h"/>
                                              </p:val>
                                            </p:tav>
                                          </p:tavLst>
                                        </p:anim>
                                        <p:anim calcmode="lin" valueType="num">
                                          <p:cBhvr>
                                            <p:cTn id="26" dur="500" fill="hold"/>
                                            <p:tgtEl>
                                              <p:spTgt spid="20"/>
                                            </p:tgtEl>
                                            <p:attrNameLst>
                                              <p:attrName>ppt_w</p:attrName>
                                            </p:attrNameLst>
                                          </p:cBhvr>
                                          <p:tavLst>
                                            <p:tav tm="0">
                                              <p:val>
                                                <p:strVal val="#ppt_w/10"/>
                                              </p:val>
                                            </p:tav>
                                            <p:tav tm="50000">
                                              <p:val>
                                                <p:strVal val="#ppt_w+.01"/>
                                              </p:val>
                                            </p:tav>
                                            <p:tav tm="100000">
                                              <p:val>
                                                <p:strVal val="#ppt_w"/>
                                              </p:val>
                                            </p:tav>
                                          </p:tavLst>
                                        </p:anim>
                                        <p:animEffect transition="in" filter="fade">
                                          <p:cBhvr>
                                            <p:cTn id="27" dur="500" tmFilter="0,0; .5, 1; 1, 1"/>
                                            <p:tgtEl>
                                              <p:spTgt spid="20"/>
                                            </p:tgtEl>
                                          </p:cBhvr>
                                        </p:animEffect>
                                      </p:childTnLst>
                                    </p:cTn>
                                  </p:par>
                                </p:childTnLst>
                              </p:cTn>
                            </p:par>
                            <p:par>
                              <p:cTn id="28" fill="hold">
                                <p:stCondLst>
                                  <p:cond delay="1649"/>
                                </p:stCondLst>
                                <p:childTnLst>
                                  <p:par>
                                    <p:cTn id="29" presetID="41" presetClass="entr" presetSubtype="0" fill="hold" grpId="0" nodeType="afterEffect">
                                      <p:stCondLst>
                                        <p:cond delay="0"/>
                                      </p:stCondLst>
                                      <p:iterate type="lt">
                                        <p:tmPct val="10000"/>
                                      </p:iterate>
                                      <p:childTnLst>
                                        <p:set>
                                          <p:cBhvr>
                                            <p:cTn id="30" dur="1" fill="hold">
                                              <p:stCondLst>
                                                <p:cond delay="0"/>
                                              </p:stCondLst>
                                            </p:cTn>
                                            <p:tgtEl>
                                              <p:spTgt spid="21"/>
                                            </p:tgtEl>
                                            <p:attrNameLst>
                                              <p:attrName>style.visibility</p:attrName>
                                            </p:attrNameLst>
                                          </p:cBhvr>
                                          <p:to>
                                            <p:strVal val="visible"/>
                                          </p:to>
                                        </p:set>
                                        <p:anim calcmode="lin" valueType="num">
                                          <p:cBhvr>
                                            <p:cTn id="31" dur="500" fill="hold"/>
                                            <p:tgtEl>
                                              <p:spTgt spid="21"/>
                                            </p:tgtEl>
                                            <p:attrNameLst>
                                              <p:attrName>ppt_x</p:attrName>
                                            </p:attrNameLst>
                                          </p:cBhvr>
                                          <p:tavLst>
                                            <p:tav tm="0">
                                              <p:val>
                                                <p:strVal val="#ppt_x"/>
                                              </p:val>
                                            </p:tav>
                                            <p:tav tm="50000">
                                              <p:val>
                                                <p:strVal val="#ppt_x+.1"/>
                                              </p:val>
                                            </p:tav>
                                            <p:tav tm="100000">
                                              <p:val>
                                                <p:strVal val="#ppt_x"/>
                                              </p:val>
                                            </p:tav>
                                          </p:tavLst>
                                        </p:anim>
                                        <p:anim calcmode="lin" valueType="num">
                                          <p:cBhvr>
                                            <p:cTn id="32" dur="500" fill="hold"/>
                                            <p:tgtEl>
                                              <p:spTgt spid="21"/>
                                            </p:tgtEl>
                                            <p:attrNameLst>
                                              <p:attrName>ppt_y</p:attrName>
                                            </p:attrNameLst>
                                          </p:cBhvr>
                                          <p:tavLst>
                                            <p:tav tm="0">
                                              <p:val>
                                                <p:strVal val="#ppt_y"/>
                                              </p:val>
                                            </p:tav>
                                            <p:tav tm="100000">
                                              <p:val>
                                                <p:strVal val="#ppt_y"/>
                                              </p:val>
                                            </p:tav>
                                          </p:tavLst>
                                        </p:anim>
                                        <p:anim calcmode="lin" valueType="num">
                                          <p:cBhvr>
                                            <p:cTn id="33" dur="500" fill="hold"/>
                                            <p:tgtEl>
                                              <p:spTgt spid="21"/>
                                            </p:tgtEl>
                                            <p:attrNameLst>
                                              <p:attrName>ppt_h</p:attrName>
                                            </p:attrNameLst>
                                          </p:cBhvr>
                                          <p:tavLst>
                                            <p:tav tm="0">
                                              <p:val>
                                                <p:strVal val="#ppt_h/10"/>
                                              </p:val>
                                            </p:tav>
                                            <p:tav tm="50000">
                                              <p:val>
                                                <p:strVal val="#ppt_h+.01"/>
                                              </p:val>
                                            </p:tav>
                                            <p:tav tm="100000">
                                              <p:val>
                                                <p:strVal val="#ppt_h"/>
                                              </p:val>
                                            </p:tav>
                                          </p:tavLst>
                                        </p:anim>
                                        <p:anim calcmode="lin" valueType="num">
                                          <p:cBhvr>
                                            <p:cTn id="34" dur="500" fill="hold"/>
                                            <p:tgtEl>
                                              <p:spTgt spid="21"/>
                                            </p:tgtEl>
                                            <p:attrNameLst>
                                              <p:attrName>ppt_w</p:attrName>
                                            </p:attrNameLst>
                                          </p:cBhvr>
                                          <p:tavLst>
                                            <p:tav tm="0">
                                              <p:val>
                                                <p:strVal val="#ppt_w/10"/>
                                              </p:val>
                                            </p:tav>
                                            <p:tav tm="50000">
                                              <p:val>
                                                <p:strVal val="#ppt_w+.01"/>
                                              </p:val>
                                            </p:tav>
                                            <p:tav tm="100000">
                                              <p:val>
                                                <p:strVal val="#ppt_w"/>
                                              </p:val>
                                            </p:tav>
                                          </p:tavLst>
                                        </p:anim>
                                        <p:animEffect transition="in" filter="fade">
                                          <p:cBhvr>
                                            <p:cTn id="35" dur="500" tmFilter="0,0; .5, 1; 1, 1"/>
                                            <p:tgtEl>
                                              <p:spTgt spid="21"/>
                                            </p:tgtEl>
                                          </p:cBhvr>
                                        </p:animEffect>
                                      </p:childTnLst>
                                    </p:cTn>
                                  </p:par>
                                  <p:par>
                                    <p:cTn id="36" presetID="2" presetClass="entr" presetSubtype="4" fill="hold" grpId="0" nodeType="withEffect">
                                      <p:stCondLst>
                                        <p:cond delay="0"/>
                                      </p:stCondLst>
                                      <p:childTnLst>
                                        <p:set>
                                          <p:cBhvr>
                                            <p:cTn id="37" dur="1" fill="hold">
                                              <p:stCondLst>
                                                <p:cond delay="0"/>
                                              </p:stCondLst>
                                            </p:cTn>
                                            <p:tgtEl>
                                              <p:spTgt spid="22"/>
                                            </p:tgtEl>
                                            <p:attrNameLst>
                                              <p:attrName>style.visibility</p:attrName>
                                            </p:attrNameLst>
                                          </p:cBhvr>
                                          <p:to>
                                            <p:strVal val="visible"/>
                                          </p:to>
                                        </p:set>
                                        <p:anim calcmode="lin" valueType="num">
                                          <p:cBhvr additive="base">
                                            <p:cTn id="38" dur="1000" fill="hold"/>
                                            <p:tgtEl>
                                              <p:spTgt spid="22"/>
                                            </p:tgtEl>
                                            <p:attrNameLst>
                                              <p:attrName>ppt_x</p:attrName>
                                            </p:attrNameLst>
                                          </p:cBhvr>
                                          <p:tavLst>
                                            <p:tav tm="0">
                                              <p:val>
                                                <p:strVal val="#ppt_x"/>
                                              </p:val>
                                            </p:tav>
                                            <p:tav tm="100000">
                                              <p:val>
                                                <p:strVal val="#ppt_x"/>
                                              </p:val>
                                            </p:tav>
                                          </p:tavLst>
                                        </p:anim>
                                        <p:anim calcmode="lin" valueType="num">
                                          <p:cBhvr additive="base">
                                            <p:cTn id="39" dur="1000" fill="hold"/>
                                            <p:tgtEl>
                                              <p:spTgt spid="22"/>
                                            </p:tgtEl>
                                            <p:attrNameLst>
                                              <p:attrName>ppt_y</p:attrName>
                                            </p:attrNameLst>
                                          </p:cBhvr>
                                          <p:tavLst>
                                            <p:tav tm="0">
                                              <p:val>
                                                <p:strVal val="1+#ppt_h/2"/>
                                              </p:val>
                                            </p:tav>
                                            <p:tav tm="100000">
                                              <p:val>
                                                <p:strVal val="#ppt_y"/>
                                              </p:val>
                                            </p:tav>
                                          </p:tavLst>
                                        </p:anim>
                                      </p:childTnLst>
                                    </p:cTn>
                                  </p:par>
                                </p:childTnLst>
                              </p:cTn>
                            </p:par>
                            <p:par>
                              <p:cTn id="40" fill="hold">
                                <p:stCondLst>
                                  <p:cond delay="2650"/>
                                </p:stCondLst>
                                <p:childTnLst>
                                  <p:par>
                                    <p:cTn id="41" presetID="22" presetClass="entr" presetSubtype="8" fill="hold" grpId="0" nodeType="afterEffect">
                                      <p:stCondLst>
                                        <p:cond delay="0"/>
                                      </p:stCondLst>
                                      <p:childTnLst>
                                        <p:set>
                                          <p:cBhvr>
                                            <p:cTn id="42" dur="1" fill="hold">
                                              <p:stCondLst>
                                                <p:cond delay="0"/>
                                              </p:stCondLst>
                                            </p:cTn>
                                            <p:tgtEl>
                                              <p:spTgt spid="23"/>
                                            </p:tgtEl>
                                            <p:attrNameLst>
                                              <p:attrName>style.visibility</p:attrName>
                                            </p:attrNameLst>
                                          </p:cBhvr>
                                          <p:to>
                                            <p:strVal val="visible"/>
                                          </p:to>
                                        </p:set>
                                        <p:animEffect transition="in" filter="wipe(left)">
                                          <p:cBhvr>
                                            <p:cTn id="43" dur="500"/>
                                            <p:tgtEl>
                                              <p:spTgt spid="23"/>
                                            </p:tgtEl>
                                          </p:cBhvr>
                                        </p:animEffect>
                                      </p:childTnLst>
                                    </p:cTn>
                                  </p:par>
                                </p:childTnLst>
                              </p:cTn>
                            </p:par>
                            <p:par>
                              <p:cTn id="44" fill="hold">
                                <p:stCondLst>
                                  <p:cond delay="3150"/>
                                </p:stCondLst>
                                <p:childTnLst>
                                  <p:par>
                                    <p:cTn id="45" presetID="22" presetClass="entr" presetSubtype="4" fill="hold" grpId="0" nodeType="afterEffect">
                                      <p:stCondLst>
                                        <p:cond delay="0"/>
                                      </p:stCondLst>
                                      <p:childTnLst>
                                        <p:set>
                                          <p:cBhvr>
                                            <p:cTn id="46" dur="1" fill="hold">
                                              <p:stCondLst>
                                                <p:cond delay="0"/>
                                              </p:stCondLst>
                                            </p:cTn>
                                            <p:tgtEl>
                                              <p:spTgt spid="25"/>
                                            </p:tgtEl>
                                            <p:attrNameLst>
                                              <p:attrName>style.visibility</p:attrName>
                                            </p:attrNameLst>
                                          </p:cBhvr>
                                          <p:to>
                                            <p:strVal val="visible"/>
                                          </p:to>
                                        </p:set>
                                        <p:animEffect transition="in" filter="wipe(down)">
                                          <p:cBhvr>
                                            <p:cTn id="47" dur="500"/>
                                            <p:tgtEl>
                                              <p:spTgt spid="25"/>
                                            </p:tgtEl>
                                          </p:cBhvr>
                                        </p:animEffect>
                                      </p:childTnLst>
                                    </p:cTn>
                                  </p:par>
                                  <p:par>
                                    <p:cTn id="48" presetID="22" presetClass="entr" presetSubtype="4" fill="hold" grpId="0" nodeType="withEffect">
                                      <p:stCondLst>
                                        <p:cond delay="0"/>
                                      </p:stCondLst>
                                      <p:childTnLst>
                                        <p:set>
                                          <p:cBhvr>
                                            <p:cTn id="49" dur="1" fill="hold">
                                              <p:stCondLst>
                                                <p:cond delay="0"/>
                                              </p:stCondLst>
                                            </p:cTn>
                                            <p:tgtEl>
                                              <p:spTgt spid="24"/>
                                            </p:tgtEl>
                                            <p:attrNameLst>
                                              <p:attrName>style.visibility</p:attrName>
                                            </p:attrNameLst>
                                          </p:cBhvr>
                                          <p:to>
                                            <p:strVal val="visible"/>
                                          </p:to>
                                        </p:set>
                                        <p:animEffect transition="in" filter="wipe(down)">
                                          <p:cBhvr>
                                            <p:cTn id="50" dur="500"/>
                                            <p:tgtEl>
                                              <p:spTgt spid="24"/>
                                            </p:tgtEl>
                                          </p:cBhvr>
                                        </p:animEffect>
                                      </p:childTnLst>
                                    </p:cTn>
                                  </p:par>
                                </p:childTnLst>
                              </p:cTn>
                            </p:par>
                            <p:par>
                              <p:cTn id="51" fill="hold">
                                <p:stCondLst>
                                  <p:cond delay="3650"/>
                                </p:stCondLst>
                                <p:childTnLst>
                                  <p:par>
                                    <p:cTn id="52" presetID="41" presetClass="entr" presetSubtype="0" fill="hold" grpId="0" nodeType="afterEffect">
                                      <p:stCondLst>
                                        <p:cond delay="0"/>
                                      </p:stCondLst>
                                      <p:iterate type="lt">
                                        <p:tmPct val="10000"/>
                                      </p:iterate>
                                      <p:childTnLst>
                                        <p:set>
                                          <p:cBhvr>
                                            <p:cTn id="53" dur="1" fill="hold">
                                              <p:stCondLst>
                                                <p:cond delay="0"/>
                                              </p:stCondLst>
                                            </p:cTn>
                                            <p:tgtEl>
                                              <p:spTgt spid="26"/>
                                            </p:tgtEl>
                                            <p:attrNameLst>
                                              <p:attrName>style.visibility</p:attrName>
                                            </p:attrNameLst>
                                          </p:cBhvr>
                                          <p:to>
                                            <p:strVal val="visible"/>
                                          </p:to>
                                        </p:set>
                                        <p:anim calcmode="lin" valueType="num">
                                          <p:cBhvr>
                                            <p:cTn id="54" dur="500" fill="hold"/>
                                            <p:tgtEl>
                                              <p:spTgt spid="26"/>
                                            </p:tgtEl>
                                            <p:attrNameLst>
                                              <p:attrName>ppt_x</p:attrName>
                                            </p:attrNameLst>
                                          </p:cBhvr>
                                          <p:tavLst>
                                            <p:tav tm="0">
                                              <p:val>
                                                <p:strVal val="#ppt_x"/>
                                              </p:val>
                                            </p:tav>
                                            <p:tav tm="50000">
                                              <p:val>
                                                <p:strVal val="#ppt_x+.1"/>
                                              </p:val>
                                            </p:tav>
                                            <p:tav tm="100000">
                                              <p:val>
                                                <p:strVal val="#ppt_x"/>
                                              </p:val>
                                            </p:tav>
                                          </p:tavLst>
                                        </p:anim>
                                        <p:anim calcmode="lin" valueType="num">
                                          <p:cBhvr>
                                            <p:cTn id="55" dur="500" fill="hold"/>
                                            <p:tgtEl>
                                              <p:spTgt spid="26"/>
                                            </p:tgtEl>
                                            <p:attrNameLst>
                                              <p:attrName>ppt_y</p:attrName>
                                            </p:attrNameLst>
                                          </p:cBhvr>
                                          <p:tavLst>
                                            <p:tav tm="0">
                                              <p:val>
                                                <p:strVal val="#ppt_y"/>
                                              </p:val>
                                            </p:tav>
                                            <p:tav tm="100000">
                                              <p:val>
                                                <p:strVal val="#ppt_y"/>
                                              </p:val>
                                            </p:tav>
                                          </p:tavLst>
                                        </p:anim>
                                        <p:anim calcmode="lin" valueType="num">
                                          <p:cBhvr>
                                            <p:cTn id="56" dur="500" fill="hold"/>
                                            <p:tgtEl>
                                              <p:spTgt spid="26"/>
                                            </p:tgtEl>
                                            <p:attrNameLst>
                                              <p:attrName>ppt_h</p:attrName>
                                            </p:attrNameLst>
                                          </p:cBhvr>
                                          <p:tavLst>
                                            <p:tav tm="0">
                                              <p:val>
                                                <p:strVal val="#ppt_h/10"/>
                                              </p:val>
                                            </p:tav>
                                            <p:tav tm="50000">
                                              <p:val>
                                                <p:strVal val="#ppt_h+.01"/>
                                              </p:val>
                                            </p:tav>
                                            <p:tav tm="100000">
                                              <p:val>
                                                <p:strVal val="#ppt_h"/>
                                              </p:val>
                                            </p:tav>
                                          </p:tavLst>
                                        </p:anim>
                                        <p:anim calcmode="lin" valueType="num">
                                          <p:cBhvr>
                                            <p:cTn id="57" dur="500" fill="hold"/>
                                            <p:tgtEl>
                                              <p:spTgt spid="26"/>
                                            </p:tgtEl>
                                            <p:attrNameLst>
                                              <p:attrName>ppt_w</p:attrName>
                                            </p:attrNameLst>
                                          </p:cBhvr>
                                          <p:tavLst>
                                            <p:tav tm="0">
                                              <p:val>
                                                <p:strVal val="#ppt_w/10"/>
                                              </p:val>
                                            </p:tav>
                                            <p:tav tm="50000">
                                              <p:val>
                                                <p:strVal val="#ppt_w+.01"/>
                                              </p:val>
                                            </p:tav>
                                            <p:tav tm="100000">
                                              <p:val>
                                                <p:strVal val="#ppt_w"/>
                                              </p:val>
                                            </p:tav>
                                          </p:tavLst>
                                        </p:anim>
                                        <p:animEffect transition="in" filter="fade">
                                          <p:cBhvr>
                                            <p:cTn id="58" dur="500" tmFilter="0,0; .5, 1; 1, 1"/>
                                            <p:tgtEl>
                                              <p:spTgt spid="26"/>
                                            </p:tgtEl>
                                          </p:cBhvr>
                                        </p:animEffect>
                                      </p:childTnLst>
                                    </p:cTn>
                                  </p:par>
                                </p:childTnLst>
                              </p:cTn>
                            </p:par>
                            <p:par>
                              <p:cTn id="59" fill="hold">
                                <p:stCondLst>
                                  <p:cond delay="4400"/>
                                </p:stCondLst>
                                <p:childTnLst>
                                  <p:par>
                                    <p:cTn id="60" presetID="41" presetClass="entr" presetSubtype="0" fill="hold" grpId="0" nodeType="afterEffect">
                                      <p:stCondLst>
                                        <p:cond delay="0"/>
                                      </p:stCondLst>
                                      <p:iterate type="lt">
                                        <p:tmPct val="10000"/>
                                      </p:iterate>
                                      <p:childTnLst>
                                        <p:set>
                                          <p:cBhvr>
                                            <p:cTn id="61" dur="1" fill="hold">
                                              <p:stCondLst>
                                                <p:cond delay="0"/>
                                              </p:stCondLst>
                                            </p:cTn>
                                            <p:tgtEl>
                                              <p:spTgt spid="27"/>
                                            </p:tgtEl>
                                            <p:attrNameLst>
                                              <p:attrName>style.visibility</p:attrName>
                                            </p:attrNameLst>
                                          </p:cBhvr>
                                          <p:to>
                                            <p:strVal val="visible"/>
                                          </p:to>
                                        </p:set>
                                        <p:anim calcmode="lin" valueType="num">
                                          <p:cBhvr>
                                            <p:cTn id="62" dur="500" fill="hold"/>
                                            <p:tgtEl>
                                              <p:spTgt spid="27"/>
                                            </p:tgtEl>
                                            <p:attrNameLst>
                                              <p:attrName>ppt_x</p:attrName>
                                            </p:attrNameLst>
                                          </p:cBhvr>
                                          <p:tavLst>
                                            <p:tav tm="0">
                                              <p:val>
                                                <p:strVal val="#ppt_x"/>
                                              </p:val>
                                            </p:tav>
                                            <p:tav tm="50000">
                                              <p:val>
                                                <p:strVal val="#ppt_x+.1"/>
                                              </p:val>
                                            </p:tav>
                                            <p:tav tm="100000">
                                              <p:val>
                                                <p:strVal val="#ppt_x"/>
                                              </p:val>
                                            </p:tav>
                                          </p:tavLst>
                                        </p:anim>
                                        <p:anim calcmode="lin" valueType="num">
                                          <p:cBhvr>
                                            <p:cTn id="63" dur="500" fill="hold"/>
                                            <p:tgtEl>
                                              <p:spTgt spid="27"/>
                                            </p:tgtEl>
                                            <p:attrNameLst>
                                              <p:attrName>ppt_y</p:attrName>
                                            </p:attrNameLst>
                                          </p:cBhvr>
                                          <p:tavLst>
                                            <p:tav tm="0">
                                              <p:val>
                                                <p:strVal val="#ppt_y"/>
                                              </p:val>
                                            </p:tav>
                                            <p:tav tm="100000">
                                              <p:val>
                                                <p:strVal val="#ppt_y"/>
                                              </p:val>
                                            </p:tav>
                                          </p:tavLst>
                                        </p:anim>
                                        <p:anim calcmode="lin" valueType="num">
                                          <p:cBhvr>
                                            <p:cTn id="64" dur="500" fill="hold"/>
                                            <p:tgtEl>
                                              <p:spTgt spid="27"/>
                                            </p:tgtEl>
                                            <p:attrNameLst>
                                              <p:attrName>ppt_h</p:attrName>
                                            </p:attrNameLst>
                                          </p:cBhvr>
                                          <p:tavLst>
                                            <p:tav tm="0">
                                              <p:val>
                                                <p:strVal val="#ppt_h/10"/>
                                              </p:val>
                                            </p:tav>
                                            <p:tav tm="50000">
                                              <p:val>
                                                <p:strVal val="#ppt_h+.01"/>
                                              </p:val>
                                            </p:tav>
                                            <p:tav tm="100000">
                                              <p:val>
                                                <p:strVal val="#ppt_h"/>
                                              </p:val>
                                            </p:tav>
                                          </p:tavLst>
                                        </p:anim>
                                        <p:anim calcmode="lin" valueType="num">
                                          <p:cBhvr>
                                            <p:cTn id="65" dur="500" fill="hold"/>
                                            <p:tgtEl>
                                              <p:spTgt spid="27"/>
                                            </p:tgtEl>
                                            <p:attrNameLst>
                                              <p:attrName>ppt_w</p:attrName>
                                            </p:attrNameLst>
                                          </p:cBhvr>
                                          <p:tavLst>
                                            <p:tav tm="0">
                                              <p:val>
                                                <p:strVal val="#ppt_w/10"/>
                                              </p:val>
                                            </p:tav>
                                            <p:tav tm="50000">
                                              <p:val>
                                                <p:strVal val="#ppt_w+.01"/>
                                              </p:val>
                                            </p:tav>
                                            <p:tav tm="100000">
                                              <p:val>
                                                <p:strVal val="#ppt_w"/>
                                              </p:val>
                                            </p:tav>
                                          </p:tavLst>
                                        </p:anim>
                                        <p:animEffect transition="in" filter="fade">
                                          <p:cBhvr>
                                            <p:cTn id="66" dur="500" tmFilter="0,0; .5, 1; 1, 1"/>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bldLvl="0" animBg="1"/>
          <p:bldP spid="17" grpId="0" bldLvl="0" animBg="1"/>
          <p:bldP spid="18" grpId="0"/>
          <p:bldP spid="19" grpId="0" bldLvl="0" animBg="1"/>
          <p:bldP spid="20" grpId="0"/>
          <p:bldP spid="21" grpId="0"/>
          <p:bldP spid="22" grpId="0" bldLvl="0" animBg="1"/>
          <p:bldP spid="23" grpId="0" bldLvl="0" animBg="1"/>
          <p:bldP spid="24" grpId="0"/>
          <p:bldP spid="25" grpId="0" bldLvl="0" animBg="1"/>
          <p:bldP spid="26" grpId="0"/>
          <p:bldP spid="27" grpId="0"/>
        </p:bldLst>
      </p:timing>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1473767" y="2148114"/>
            <a:ext cx="5092227" cy="606185"/>
            <a:chOff x="2083443" y="2073033"/>
            <a:chExt cx="2623596" cy="480537"/>
          </a:xfrm>
        </p:grpSpPr>
        <p:sp>
          <p:nvSpPr>
            <p:cNvPr id="4" name="矩形: 圆角 3"/>
            <p:cNvSpPr/>
            <p:nvPr/>
          </p:nvSpPr>
          <p:spPr>
            <a:xfrm>
              <a:off x="2083443" y="2083442"/>
              <a:ext cx="2623596" cy="461638"/>
            </a:xfrm>
            <a:prstGeom prst="roundRect">
              <a:avLst>
                <a:gd name="adj" fmla="val 50000"/>
              </a:avLst>
            </a:prstGeom>
            <a:solidFill>
              <a:schemeClr val="accent2">
                <a:lumMod val="75000"/>
              </a:schemeClr>
            </a:solidFill>
            <a:ln>
              <a:solidFill>
                <a:schemeClr val="bg1"/>
              </a:solidFill>
            </a:ln>
          </p:spPr>
          <p:style>
            <a:lnRef idx="1">
              <a:schemeClr val="accent5"/>
            </a:lnRef>
            <a:fillRef idx="3">
              <a:schemeClr val="accent5"/>
            </a:fillRef>
            <a:effectRef idx="2">
              <a:schemeClr val="accent5"/>
            </a:effectRef>
            <a:fontRef idx="minor">
              <a:schemeClr val="lt1"/>
            </a:fontRef>
          </p:style>
          <p:txBody>
            <a:bodyPr rtlCol="0" anchor="ctr"/>
            <a:lstStyle/>
            <a:p>
              <a:pPr algn="ctr"/>
              <a:endParaRPr lang="zh-CN" altLang="en-US" sz="2000" dirty="0"/>
            </a:p>
          </p:txBody>
        </p:sp>
        <p:sp>
          <p:nvSpPr>
            <p:cNvPr id="5" name="文本占位符 13"/>
            <p:cNvSpPr txBox="1"/>
            <p:nvPr/>
          </p:nvSpPr>
          <p:spPr>
            <a:xfrm>
              <a:off x="2310184" y="2073033"/>
              <a:ext cx="2170114" cy="480537"/>
            </a:xfrm>
            <a:prstGeom prst="rect">
              <a:avLst/>
            </a:prstGeom>
            <a:noFill/>
            <a:ln>
              <a:noFill/>
            </a:ln>
          </p:spPr>
          <p:txBody>
            <a:bodyPr wrap="square" anchor="ctr">
              <a:noAutofit/>
            </a:bodyPr>
            <a:lstStyle>
              <a:lvl1pPr marL="0" indent="0" algn="l" defTabSz="914400" rtl="0" eaLnBrk="1" latinLnBrk="0" hangingPunct="1">
                <a:spcBef>
                  <a:spcPct val="20000"/>
                </a:spcBef>
                <a:buFont typeface="Arial" panose="020B0604020202020204" pitchFamily="34" charset="0"/>
                <a:buNone/>
                <a:defRPr lang="zh-CN" altLang="en-US" sz="2000" kern="1200" dirty="0">
                  <a:solidFill>
                    <a:schemeClr val="bg1"/>
                  </a:solidFill>
                  <a:latin typeface="微软雅黑" panose="020B0503020204020204" pitchFamily="34" charset="-122"/>
                  <a:ea typeface="微软雅黑" panose="020B0503020204020204" pitchFamily="34" charset="-122"/>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defTabSz="913765">
                <a:lnSpc>
                  <a:spcPct val="120000"/>
                </a:lnSpc>
                <a:spcAft>
                  <a:spcPts val="500"/>
                </a:spcAft>
              </a:pPr>
              <a:r>
                <a:rPr lang="zh-CN" altLang="en-US" sz="2400" b="1" dirty="0">
                  <a:solidFill>
                    <a:prstClr val="white"/>
                  </a:solidFill>
                  <a:latin typeface="思源宋体 CN" panose="02020400000000000000" pitchFamily="18" charset="-122"/>
                  <a:ea typeface="思源宋体 CN" panose="02020400000000000000" pitchFamily="18" charset="-122"/>
                </a:rPr>
                <a:t>学习安全知识，让你化险为夷</a:t>
              </a:r>
              <a:endParaRPr lang="zh-CN" altLang="en-US" sz="2400" b="1" dirty="0">
                <a:solidFill>
                  <a:prstClr val="white"/>
                </a:solidFill>
                <a:latin typeface="思源宋体 CN" panose="02020400000000000000" pitchFamily="18" charset="-122"/>
                <a:ea typeface="思源宋体 CN" panose="02020400000000000000" pitchFamily="18" charset="-122"/>
              </a:endParaRPr>
            </a:p>
          </p:txBody>
        </p:sp>
      </p:grpSp>
      <p:pic>
        <p:nvPicPr>
          <p:cNvPr id="6" name="图形 5" descr="D:\素材\51miz-E1007119-62F3C4C4 (1).png51miz-E1007119-62F3C4C4 (1)"/>
          <p:cNvPicPr>
            <a:picLocks noChangeAspect="1"/>
          </p:cNvPicPr>
          <p:nvPr/>
        </p:nvPicPr>
        <p:blipFill>
          <a:blip r:embed="rId1"/>
          <a:srcRect r="54749"/>
          <a:stretch>
            <a:fillRect/>
          </a:stretch>
        </p:blipFill>
        <p:spPr>
          <a:xfrm>
            <a:off x="6571615" y="2719705"/>
            <a:ext cx="4839335" cy="4138295"/>
          </a:xfrm>
          <a:prstGeom prst="rect">
            <a:avLst/>
          </a:prstGeom>
        </p:spPr>
      </p:pic>
      <p:grpSp>
        <p:nvGrpSpPr>
          <p:cNvPr id="8" name="组合 7"/>
          <p:cNvGrpSpPr/>
          <p:nvPr/>
        </p:nvGrpSpPr>
        <p:grpSpPr>
          <a:xfrm>
            <a:off x="1564576" y="3513517"/>
            <a:ext cx="817690" cy="714917"/>
            <a:chOff x="6842760" y="4008870"/>
            <a:chExt cx="1203960" cy="1051560"/>
          </a:xfrm>
          <a:solidFill>
            <a:schemeClr val="accent2">
              <a:lumMod val="75000"/>
            </a:schemeClr>
          </a:solidFill>
          <a:effectLst>
            <a:outerShdw blurRad="101600" dist="38100" dir="8100000" algn="tr" rotWithShape="0">
              <a:prstClr val="black">
                <a:alpha val="40000"/>
              </a:prstClr>
            </a:outerShdw>
          </a:effectLst>
        </p:grpSpPr>
        <p:sp>
          <p:nvSpPr>
            <p:cNvPr id="9" name="六边形 8"/>
            <p:cNvSpPr/>
            <p:nvPr/>
          </p:nvSpPr>
          <p:spPr>
            <a:xfrm>
              <a:off x="6842760" y="4008870"/>
              <a:ext cx="1203960" cy="1051560"/>
            </a:xfrm>
            <a:prstGeom prst="hexagon">
              <a:avLst/>
            </a:prstGeom>
            <a:solidFill>
              <a:srgbClr val="BA1318"/>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schemeClr val="bg1"/>
                </a:solidFill>
                <a:latin typeface="Arial" panose="020B0604020202020204" pitchFamily="34" charset="0"/>
                <a:ea typeface="思源宋体 CN" panose="02020400000000000000" pitchFamily="18" charset="-122"/>
                <a:cs typeface="Arial" panose="020B0604020202020204" pitchFamily="34" charset="0"/>
              </a:endParaRPr>
            </a:p>
          </p:txBody>
        </p:sp>
        <p:sp>
          <p:nvSpPr>
            <p:cNvPr id="10" name="文本框 67"/>
            <p:cNvSpPr txBox="1"/>
            <p:nvPr/>
          </p:nvSpPr>
          <p:spPr>
            <a:xfrm>
              <a:off x="6981635" y="4119151"/>
              <a:ext cx="926211" cy="826468"/>
            </a:xfrm>
            <a:prstGeom prst="rect">
              <a:avLst/>
            </a:prstGeom>
            <a:noFill/>
            <a:ln w="38100">
              <a:noFill/>
            </a:ln>
          </p:spPr>
          <p:txBody>
            <a:bodyPr wrap="square" rtlCol="0">
              <a:spAutoFit/>
            </a:bodyPr>
            <a:lstStyle/>
            <a:p>
              <a:pPr algn="ctr">
                <a:lnSpc>
                  <a:spcPct val="120000"/>
                </a:lnSpc>
              </a:pPr>
              <a:r>
                <a:rPr lang="en-US" altLang="zh-CN" sz="2800" dirty="0">
                  <a:solidFill>
                    <a:schemeClr val="bg1"/>
                  </a:solidFill>
                  <a:latin typeface="Arial" panose="020B0604020202020204" pitchFamily="34" charset="0"/>
                  <a:ea typeface="思源宋体 CN" panose="02020400000000000000" pitchFamily="18" charset="-122"/>
                  <a:cs typeface="Arial" panose="020B0604020202020204" pitchFamily="34" charset="0"/>
                </a:rPr>
                <a:t>1</a:t>
              </a:r>
              <a:endParaRPr lang="zh-CN" altLang="en-US" sz="2800" baseline="-3000" dirty="0">
                <a:solidFill>
                  <a:schemeClr val="bg1"/>
                </a:solidFill>
                <a:latin typeface="Arial" panose="020B0604020202020204" pitchFamily="34" charset="0"/>
                <a:ea typeface="思源宋体 CN" panose="02020400000000000000" pitchFamily="18" charset="-122"/>
                <a:cs typeface="Arial" panose="020B0604020202020204" pitchFamily="34" charset="0"/>
              </a:endParaRPr>
            </a:p>
          </p:txBody>
        </p:sp>
      </p:grpSp>
      <p:cxnSp>
        <p:nvCxnSpPr>
          <p:cNvPr id="11" name="直接连接符 10"/>
          <p:cNvCxnSpPr/>
          <p:nvPr/>
        </p:nvCxnSpPr>
        <p:spPr>
          <a:xfrm flipH="1">
            <a:off x="2344325" y="3843296"/>
            <a:ext cx="2131862" cy="3050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2" name="矩形 11"/>
          <p:cNvSpPr/>
          <p:nvPr/>
        </p:nvSpPr>
        <p:spPr>
          <a:xfrm>
            <a:off x="4595057" y="3667748"/>
            <a:ext cx="2690243" cy="370495"/>
          </a:xfrm>
          <a:prstGeom prst="rect">
            <a:avLst/>
          </a:prstGeom>
        </p:spPr>
        <p:txBody>
          <a:bodyPr wrap="none" lIns="62112" tIns="31056" rIns="62112" bIns="31056">
            <a:spAutoFit/>
          </a:bodyPr>
          <a:lstStyle/>
          <a:p>
            <a:pPr algn="r"/>
            <a:r>
              <a:rPr lang="zh-CN" altLang="en-US" sz="2000" b="1" dirty="0">
                <a:solidFill>
                  <a:schemeClr val="accent6">
                    <a:lumMod val="75000"/>
                    <a:lumOff val="25000"/>
                  </a:schemeClr>
                </a:solidFill>
                <a:latin typeface="思源宋体 CN" panose="02020400000000000000" pitchFamily="18" charset="-122"/>
                <a:ea typeface="思源宋体 CN" panose="02020400000000000000" pitchFamily="18" charset="-122"/>
              </a:rPr>
              <a:t>本人的防御和隐患识别</a:t>
            </a:r>
            <a:endParaRPr lang="en-US" altLang="zh-CN" sz="2000" b="1" dirty="0">
              <a:solidFill>
                <a:schemeClr val="accent6">
                  <a:lumMod val="75000"/>
                  <a:lumOff val="25000"/>
                </a:schemeClr>
              </a:solidFill>
              <a:latin typeface="思源宋体 CN" panose="02020400000000000000" pitchFamily="18" charset="-122"/>
              <a:ea typeface="思源宋体 CN" panose="02020400000000000000" pitchFamily="18" charset="-122"/>
            </a:endParaRPr>
          </a:p>
        </p:txBody>
      </p:sp>
      <p:sp>
        <p:nvSpPr>
          <p:cNvPr id="13" name="TextBox 6"/>
          <p:cNvSpPr>
            <a:spLocks noChangeArrowheads="1"/>
          </p:cNvSpPr>
          <p:nvPr/>
        </p:nvSpPr>
        <p:spPr bwMode="auto">
          <a:xfrm>
            <a:off x="2797302" y="3246814"/>
            <a:ext cx="1700331" cy="6140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a:lnSpc>
                <a:spcPct val="135000"/>
              </a:lnSpc>
              <a:spcBef>
                <a:spcPct val="0"/>
              </a:spcBef>
              <a:buFontTx/>
              <a:buNone/>
            </a:pPr>
            <a:r>
              <a:rPr lang="zh-CN" altLang="en-US" sz="2800" b="1" i="1" dirty="0">
                <a:solidFill>
                  <a:schemeClr val="accent6"/>
                </a:solidFill>
                <a:latin typeface="思源宋体 CN" panose="02020400000000000000" pitchFamily="18" charset="-122"/>
                <a:ea typeface="思源宋体 CN" panose="02020400000000000000" pitchFamily="18" charset="-122"/>
                <a:sym typeface="微软雅黑" panose="020B0503020204020204" pitchFamily="34" charset="-122"/>
              </a:rPr>
              <a:t>安全意识</a:t>
            </a:r>
            <a:endParaRPr lang="zh-CN" altLang="en-US" sz="2800" b="1" i="1" dirty="0">
              <a:solidFill>
                <a:schemeClr val="accent6"/>
              </a:solidFill>
              <a:latin typeface="思源宋体 CN" panose="02020400000000000000" pitchFamily="18" charset="-122"/>
              <a:ea typeface="思源宋体 CN" panose="02020400000000000000" pitchFamily="18" charset="-122"/>
              <a:sym typeface="微软雅黑" panose="020B0503020204020204" pitchFamily="34" charset="-122"/>
            </a:endParaRPr>
          </a:p>
        </p:txBody>
      </p:sp>
      <p:grpSp>
        <p:nvGrpSpPr>
          <p:cNvPr id="14" name="组合 13"/>
          <p:cNvGrpSpPr/>
          <p:nvPr/>
        </p:nvGrpSpPr>
        <p:grpSpPr>
          <a:xfrm>
            <a:off x="1564576" y="4342698"/>
            <a:ext cx="817690" cy="714917"/>
            <a:chOff x="6842760" y="4008870"/>
            <a:chExt cx="1203960" cy="1051560"/>
          </a:xfrm>
          <a:solidFill>
            <a:schemeClr val="accent2">
              <a:lumMod val="75000"/>
            </a:schemeClr>
          </a:solidFill>
          <a:effectLst>
            <a:outerShdw blurRad="101600" dist="38100" dir="8100000" algn="tr" rotWithShape="0">
              <a:prstClr val="black">
                <a:alpha val="40000"/>
              </a:prstClr>
            </a:outerShdw>
          </a:effectLst>
        </p:grpSpPr>
        <p:sp>
          <p:nvSpPr>
            <p:cNvPr id="15" name="六边形 14"/>
            <p:cNvSpPr/>
            <p:nvPr/>
          </p:nvSpPr>
          <p:spPr>
            <a:xfrm>
              <a:off x="6842760" y="4008870"/>
              <a:ext cx="1203960" cy="1051560"/>
            </a:xfrm>
            <a:prstGeom prst="hexagon">
              <a:avLst/>
            </a:prstGeom>
            <a:solidFill>
              <a:srgbClr val="BA1318"/>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schemeClr val="bg1"/>
                </a:solidFill>
                <a:latin typeface="Arial" panose="020B0604020202020204" pitchFamily="34" charset="0"/>
                <a:ea typeface="思源宋体 CN" panose="02020400000000000000" pitchFamily="18" charset="-122"/>
                <a:cs typeface="Arial" panose="020B0604020202020204" pitchFamily="34" charset="0"/>
              </a:endParaRPr>
            </a:p>
          </p:txBody>
        </p:sp>
        <p:sp>
          <p:nvSpPr>
            <p:cNvPr id="16" name="文本框 67"/>
            <p:cNvSpPr txBox="1"/>
            <p:nvPr/>
          </p:nvSpPr>
          <p:spPr>
            <a:xfrm>
              <a:off x="6981635" y="4119151"/>
              <a:ext cx="926211" cy="826468"/>
            </a:xfrm>
            <a:prstGeom prst="rect">
              <a:avLst/>
            </a:prstGeom>
            <a:noFill/>
            <a:ln w="38100">
              <a:noFill/>
            </a:ln>
          </p:spPr>
          <p:txBody>
            <a:bodyPr wrap="square" rtlCol="0">
              <a:spAutoFit/>
            </a:bodyPr>
            <a:lstStyle/>
            <a:p>
              <a:pPr algn="ctr">
                <a:lnSpc>
                  <a:spcPct val="120000"/>
                </a:lnSpc>
              </a:pPr>
              <a:r>
                <a:rPr lang="en-US" altLang="zh-CN" sz="2800" dirty="0">
                  <a:solidFill>
                    <a:schemeClr val="bg1"/>
                  </a:solidFill>
                  <a:latin typeface="Arial" panose="020B0604020202020204" pitchFamily="34" charset="0"/>
                  <a:ea typeface="思源宋体 CN" panose="02020400000000000000" pitchFamily="18" charset="-122"/>
                  <a:cs typeface="Arial" panose="020B0604020202020204" pitchFamily="34" charset="0"/>
                </a:rPr>
                <a:t>2</a:t>
              </a:r>
              <a:endParaRPr lang="zh-CN" altLang="en-US" sz="2800" baseline="-3000" dirty="0">
                <a:solidFill>
                  <a:schemeClr val="bg1"/>
                </a:solidFill>
                <a:latin typeface="Arial" panose="020B0604020202020204" pitchFamily="34" charset="0"/>
                <a:ea typeface="思源宋体 CN" panose="02020400000000000000" pitchFamily="18" charset="-122"/>
                <a:cs typeface="Arial" panose="020B0604020202020204" pitchFamily="34" charset="0"/>
              </a:endParaRPr>
            </a:p>
          </p:txBody>
        </p:sp>
      </p:grpSp>
      <p:cxnSp>
        <p:nvCxnSpPr>
          <p:cNvPr id="17" name="直接连接符 16"/>
          <p:cNvCxnSpPr/>
          <p:nvPr/>
        </p:nvCxnSpPr>
        <p:spPr>
          <a:xfrm flipH="1">
            <a:off x="2344325" y="4672477"/>
            <a:ext cx="2131862" cy="3050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8" name="矩形 17"/>
          <p:cNvSpPr/>
          <p:nvPr/>
        </p:nvSpPr>
        <p:spPr>
          <a:xfrm>
            <a:off x="4537516" y="4417674"/>
            <a:ext cx="1664321" cy="370495"/>
          </a:xfrm>
          <a:prstGeom prst="rect">
            <a:avLst/>
          </a:prstGeom>
        </p:spPr>
        <p:txBody>
          <a:bodyPr wrap="none" lIns="62112" tIns="31056" rIns="62112" bIns="31056">
            <a:spAutoFit/>
          </a:bodyPr>
          <a:lstStyle/>
          <a:p>
            <a:pPr algn="r"/>
            <a:r>
              <a:rPr lang="zh-CN" altLang="en-US" sz="2000" b="1" dirty="0">
                <a:solidFill>
                  <a:schemeClr val="accent6">
                    <a:lumMod val="75000"/>
                    <a:lumOff val="25000"/>
                  </a:schemeClr>
                </a:solidFill>
                <a:latin typeface="思源宋体 CN" panose="02020400000000000000" pitchFamily="18" charset="-122"/>
                <a:ea typeface="思源宋体 CN" panose="02020400000000000000" pitchFamily="18" charset="-122"/>
              </a:rPr>
              <a:t>风险评估过程</a:t>
            </a:r>
            <a:endParaRPr lang="en-US" altLang="zh-CN" sz="2000" b="1" dirty="0">
              <a:solidFill>
                <a:schemeClr val="accent6">
                  <a:lumMod val="75000"/>
                  <a:lumOff val="25000"/>
                </a:schemeClr>
              </a:solidFill>
              <a:latin typeface="思源宋体 CN" panose="02020400000000000000" pitchFamily="18" charset="-122"/>
              <a:ea typeface="思源宋体 CN" panose="02020400000000000000" pitchFamily="18" charset="-122"/>
            </a:endParaRPr>
          </a:p>
        </p:txBody>
      </p:sp>
      <p:sp>
        <p:nvSpPr>
          <p:cNvPr id="19" name="TextBox 6"/>
          <p:cNvSpPr>
            <a:spLocks noChangeArrowheads="1"/>
          </p:cNvSpPr>
          <p:nvPr/>
        </p:nvSpPr>
        <p:spPr bwMode="auto">
          <a:xfrm>
            <a:off x="2718236" y="4087623"/>
            <a:ext cx="1700331" cy="6140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a:lnSpc>
                <a:spcPct val="135000"/>
              </a:lnSpc>
              <a:spcBef>
                <a:spcPct val="0"/>
              </a:spcBef>
              <a:buFontTx/>
              <a:buNone/>
            </a:pPr>
            <a:r>
              <a:rPr lang="zh-CN" altLang="en-US" sz="2800" b="1" i="1" dirty="0">
                <a:solidFill>
                  <a:schemeClr val="accent6"/>
                </a:solidFill>
                <a:latin typeface="思源宋体 CN" panose="02020400000000000000" pitchFamily="18" charset="-122"/>
                <a:ea typeface="思源宋体 CN" panose="02020400000000000000" pitchFamily="18" charset="-122"/>
                <a:sym typeface="微软雅黑" panose="020B0503020204020204" pitchFamily="34" charset="-122"/>
              </a:rPr>
              <a:t>安全知识</a:t>
            </a:r>
            <a:endParaRPr lang="zh-CN" altLang="en-US" sz="2800" b="1" i="1" dirty="0">
              <a:solidFill>
                <a:schemeClr val="accent6"/>
              </a:solidFill>
              <a:latin typeface="思源宋体 CN" panose="02020400000000000000" pitchFamily="18" charset="-122"/>
              <a:ea typeface="思源宋体 CN" panose="02020400000000000000" pitchFamily="18" charset="-122"/>
              <a:sym typeface="微软雅黑" panose="020B0503020204020204" pitchFamily="34" charset="-122"/>
            </a:endParaRPr>
          </a:p>
        </p:txBody>
      </p:sp>
      <p:grpSp>
        <p:nvGrpSpPr>
          <p:cNvPr id="20" name="组合 19"/>
          <p:cNvGrpSpPr/>
          <p:nvPr/>
        </p:nvGrpSpPr>
        <p:grpSpPr>
          <a:xfrm>
            <a:off x="1564576" y="5144199"/>
            <a:ext cx="817690" cy="714917"/>
            <a:chOff x="6842760" y="4008870"/>
            <a:chExt cx="1203960" cy="1051560"/>
          </a:xfrm>
          <a:solidFill>
            <a:schemeClr val="accent2">
              <a:lumMod val="75000"/>
            </a:schemeClr>
          </a:solidFill>
          <a:effectLst>
            <a:outerShdw blurRad="101600" dist="38100" dir="8100000" algn="tr" rotWithShape="0">
              <a:prstClr val="black">
                <a:alpha val="40000"/>
              </a:prstClr>
            </a:outerShdw>
          </a:effectLst>
        </p:grpSpPr>
        <p:sp>
          <p:nvSpPr>
            <p:cNvPr id="21" name="六边形 20"/>
            <p:cNvSpPr/>
            <p:nvPr/>
          </p:nvSpPr>
          <p:spPr>
            <a:xfrm>
              <a:off x="6842760" y="4008870"/>
              <a:ext cx="1203960" cy="1051560"/>
            </a:xfrm>
            <a:prstGeom prst="hexagon">
              <a:avLst/>
            </a:prstGeom>
            <a:solidFill>
              <a:schemeClr val="accent2">
                <a:lumMod val="7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schemeClr val="bg1"/>
                </a:solidFill>
                <a:latin typeface="Arial" panose="020B0604020202020204" pitchFamily="34" charset="0"/>
                <a:ea typeface="思源宋体 CN" panose="02020400000000000000" pitchFamily="18" charset="-122"/>
                <a:cs typeface="Arial" panose="020B0604020202020204" pitchFamily="34" charset="0"/>
              </a:endParaRPr>
            </a:p>
          </p:txBody>
        </p:sp>
        <p:sp>
          <p:nvSpPr>
            <p:cNvPr id="22" name="文本框 67"/>
            <p:cNvSpPr txBox="1"/>
            <p:nvPr/>
          </p:nvSpPr>
          <p:spPr>
            <a:xfrm>
              <a:off x="6981635" y="4119151"/>
              <a:ext cx="926211" cy="826468"/>
            </a:xfrm>
            <a:prstGeom prst="rect">
              <a:avLst/>
            </a:prstGeom>
            <a:noFill/>
            <a:ln w="38100">
              <a:noFill/>
            </a:ln>
          </p:spPr>
          <p:txBody>
            <a:bodyPr wrap="square" rtlCol="0">
              <a:spAutoFit/>
            </a:bodyPr>
            <a:lstStyle/>
            <a:p>
              <a:pPr algn="ctr">
                <a:lnSpc>
                  <a:spcPct val="120000"/>
                </a:lnSpc>
              </a:pPr>
              <a:r>
                <a:rPr lang="en-US" altLang="zh-CN" sz="2800" dirty="0">
                  <a:solidFill>
                    <a:schemeClr val="bg1"/>
                  </a:solidFill>
                  <a:latin typeface="Arial" panose="020B0604020202020204" pitchFamily="34" charset="0"/>
                  <a:ea typeface="思源宋体 CN" panose="02020400000000000000" pitchFamily="18" charset="-122"/>
                  <a:cs typeface="Arial" panose="020B0604020202020204" pitchFamily="34" charset="0"/>
                </a:rPr>
                <a:t>3</a:t>
              </a:r>
              <a:endParaRPr lang="zh-CN" altLang="en-US" sz="2800" baseline="-3000" dirty="0">
                <a:solidFill>
                  <a:schemeClr val="bg1"/>
                </a:solidFill>
                <a:latin typeface="Arial" panose="020B0604020202020204" pitchFamily="34" charset="0"/>
                <a:ea typeface="思源宋体 CN" panose="02020400000000000000" pitchFamily="18" charset="-122"/>
                <a:cs typeface="Arial" panose="020B0604020202020204" pitchFamily="34" charset="0"/>
              </a:endParaRPr>
            </a:p>
          </p:txBody>
        </p:sp>
      </p:grpSp>
      <p:cxnSp>
        <p:nvCxnSpPr>
          <p:cNvPr id="23" name="直接连接符 22"/>
          <p:cNvCxnSpPr/>
          <p:nvPr/>
        </p:nvCxnSpPr>
        <p:spPr>
          <a:xfrm flipH="1">
            <a:off x="2344325" y="5473978"/>
            <a:ext cx="2131862" cy="3050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4" name="矩形 23"/>
          <p:cNvSpPr/>
          <p:nvPr/>
        </p:nvSpPr>
        <p:spPr>
          <a:xfrm>
            <a:off x="4532565" y="5272536"/>
            <a:ext cx="1320380" cy="370495"/>
          </a:xfrm>
          <a:prstGeom prst="rect">
            <a:avLst/>
          </a:prstGeom>
        </p:spPr>
        <p:txBody>
          <a:bodyPr wrap="none" lIns="62112" tIns="31056" rIns="62112" bIns="31056">
            <a:spAutoFit/>
          </a:bodyPr>
          <a:lstStyle/>
          <a:p>
            <a:pPr algn="r"/>
            <a:r>
              <a:rPr lang="en-US" altLang="zh-CN" sz="2000" b="1" dirty="0">
                <a:solidFill>
                  <a:schemeClr val="accent6">
                    <a:lumMod val="75000"/>
                    <a:lumOff val="25000"/>
                  </a:schemeClr>
                </a:solidFill>
                <a:latin typeface="思源宋体 CN" panose="02020400000000000000" pitchFamily="18" charset="-122"/>
                <a:ea typeface="思源宋体 CN" panose="02020400000000000000" pitchFamily="18" charset="-122"/>
              </a:rPr>
              <a:t>STOP</a:t>
            </a:r>
            <a:r>
              <a:rPr lang="zh-CN" altLang="en-US" sz="2000" b="1" dirty="0">
                <a:solidFill>
                  <a:schemeClr val="accent6">
                    <a:lumMod val="75000"/>
                    <a:lumOff val="25000"/>
                  </a:schemeClr>
                </a:solidFill>
                <a:latin typeface="思源宋体 CN" panose="02020400000000000000" pitchFamily="18" charset="-122"/>
                <a:ea typeface="思源宋体 CN" panose="02020400000000000000" pitchFamily="18" charset="-122"/>
              </a:rPr>
              <a:t>文化</a:t>
            </a:r>
            <a:endParaRPr lang="en-US" altLang="zh-CN" sz="2000" b="1" dirty="0">
              <a:solidFill>
                <a:schemeClr val="accent6">
                  <a:lumMod val="75000"/>
                  <a:lumOff val="25000"/>
                </a:schemeClr>
              </a:solidFill>
              <a:latin typeface="思源宋体 CN" panose="02020400000000000000" pitchFamily="18" charset="-122"/>
              <a:ea typeface="思源宋体 CN" panose="02020400000000000000" pitchFamily="18" charset="-122"/>
            </a:endParaRPr>
          </a:p>
        </p:txBody>
      </p:sp>
      <p:sp>
        <p:nvSpPr>
          <p:cNvPr id="25" name="TextBox 6"/>
          <p:cNvSpPr>
            <a:spLocks noChangeArrowheads="1"/>
          </p:cNvSpPr>
          <p:nvPr/>
        </p:nvSpPr>
        <p:spPr bwMode="auto">
          <a:xfrm>
            <a:off x="2676534" y="4889332"/>
            <a:ext cx="2354464" cy="6140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a:lnSpc>
                <a:spcPct val="135000"/>
              </a:lnSpc>
              <a:spcBef>
                <a:spcPct val="0"/>
              </a:spcBef>
              <a:buFontTx/>
              <a:buNone/>
            </a:pPr>
            <a:r>
              <a:rPr lang="zh-CN" altLang="en-US" sz="2800" b="1" i="1" dirty="0">
                <a:solidFill>
                  <a:schemeClr val="accent6"/>
                </a:solidFill>
                <a:latin typeface="思源宋体 CN" panose="02020400000000000000" pitchFamily="18" charset="-122"/>
                <a:ea typeface="思源宋体 CN" panose="02020400000000000000" pitchFamily="18" charset="-122"/>
                <a:sym typeface="微软雅黑" panose="020B0503020204020204" pitchFamily="34" charset="-122"/>
              </a:rPr>
              <a:t>安全技能</a:t>
            </a:r>
            <a:endParaRPr lang="zh-CN" altLang="en-US" sz="2800" b="1" i="1" dirty="0">
              <a:solidFill>
                <a:schemeClr val="accent6"/>
              </a:solidFill>
              <a:latin typeface="思源宋体 CN" panose="02020400000000000000" pitchFamily="18" charset="-122"/>
              <a:ea typeface="思源宋体 CN" panose="02020400000000000000" pitchFamily="18" charset="-122"/>
              <a:sym typeface="微软雅黑" panose="020B0503020204020204" pitchFamily="34" charset="-122"/>
            </a:endParaRPr>
          </a:p>
        </p:txBody>
      </p:sp>
      <p:sp>
        <p:nvSpPr>
          <p:cNvPr id="2" name="标题 1"/>
          <p:cNvSpPr txBox="1">
            <a:spLocks noChangeArrowheads="1"/>
          </p:cNvSpPr>
          <p:nvPr/>
        </p:nvSpPr>
        <p:spPr>
          <a:xfrm>
            <a:off x="6679647" y="348677"/>
            <a:ext cx="7308471" cy="461665"/>
          </a:xfrm>
          <a:prstGeom prst="rect">
            <a:avLst/>
          </a:prstGeom>
          <a:noFill/>
        </p:spPr>
        <p:txBody>
          <a:bodyPr wrap="square">
            <a:spAutoFit/>
          </a:bodyPr>
          <a:lstStyle>
            <a:defPPr>
              <a:defRPr lang="zh-CN"/>
            </a:defPPr>
            <a:lvl1pPr algn="ctr">
              <a:defRPr sz="2400">
                <a:solidFill>
                  <a:schemeClr val="bg2">
                    <a:lumMod val="50000"/>
                  </a:schemeClr>
                </a:solidFill>
                <a:latin typeface="字魂59号-创粗黑" pitchFamily="2" charset="-122"/>
                <a:ea typeface="字魂59号-创粗黑" pitchFamily="2" charset="-122"/>
              </a:defRPr>
            </a:lvl1pPr>
          </a:lstStyle>
          <a:p>
            <a:r>
              <a:rPr lang="zh-CN" altLang="en-US" dirty="0">
                <a:solidFill>
                  <a:schemeClr val="accent6">
                    <a:lumMod val="50000"/>
                  </a:schemeClr>
                </a:solidFill>
                <a:latin typeface="思源宋体 CN" panose="02020400000000000000" pitchFamily="18" charset="-122"/>
                <a:ea typeface="思源宋体 CN" panose="02020400000000000000" pitchFamily="18" charset="-122"/>
              </a:rPr>
              <a:t>为什么要学习安全知识</a:t>
            </a:r>
            <a:endParaRPr lang="zh-CN" altLang="en-US" dirty="0">
              <a:solidFill>
                <a:schemeClr val="accent6">
                  <a:lumMod val="50000"/>
                </a:schemeClr>
              </a:solidFill>
              <a:latin typeface="思源宋体 CN" panose="02020400000000000000" pitchFamily="18" charset="-122"/>
              <a:ea typeface="思源宋体 CN" panose="02020400000000000000" pitchFamily="18"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5000">
        <p:random/>
      </p:transition>
    </mc:Choice>
    <mc:Fallback>
      <p:transition spd="slow"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2" presetClass="entr" presetSubtype="2" fill="hold" nodeType="afterEffect">
                                  <p:stCondLst>
                                    <p:cond delay="250"/>
                                  </p:stCondLst>
                                  <p:childTnLst>
                                    <p:set>
                                      <p:cBhvr>
                                        <p:cTn id="15" dur="1" fill="hold">
                                          <p:stCondLst>
                                            <p:cond delay="0"/>
                                          </p:stCondLst>
                                        </p:cTn>
                                        <p:tgtEl>
                                          <p:spTgt spid="8"/>
                                        </p:tgtEl>
                                        <p:attrNameLst>
                                          <p:attrName>style.visibility</p:attrName>
                                        </p:attrNameLst>
                                      </p:cBhvr>
                                      <p:to>
                                        <p:strVal val="visible"/>
                                      </p:to>
                                    </p:set>
                                    <p:anim calcmode="lin" valueType="num">
                                      <p:cBhvr additive="base">
                                        <p:cTn id="16" dur="250" fill="hold"/>
                                        <p:tgtEl>
                                          <p:spTgt spid="8"/>
                                        </p:tgtEl>
                                        <p:attrNameLst>
                                          <p:attrName>ppt_x</p:attrName>
                                        </p:attrNameLst>
                                      </p:cBhvr>
                                      <p:tavLst>
                                        <p:tav tm="0">
                                          <p:val>
                                            <p:strVal val="1+#ppt_w/2"/>
                                          </p:val>
                                        </p:tav>
                                        <p:tav tm="100000">
                                          <p:val>
                                            <p:strVal val="#ppt_x"/>
                                          </p:val>
                                        </p:tav>
                                      </p:tavLst>
                                    </p:anim>
                                    <p:anim calcmode="lin" valueType="num">
                                      <p:cBhvr additive="base">
                                        <p:cTn id="17" dur="250" fill="hold"/>
                                        <p:tgtEl>
                                          <p:spTgt spid="8"/>
                                        </p:tgtEl>
                                        <p:attrNameLst>
                                          <p:attrName>ppt_y</p:attrName>
                                        </p:attrNameLst>
                                      </p:cBhvr>
                                      <p:tavLst>
                                        <p:tav tm="0">
                                          <p:val>
                                            <p:strVal val="#ppt_y"/>
                                          </p:val>
                                        </p:tav>
                                        <p:tav tm="100000">
                                          <p:val>
                                            <p:strVal val="#ppt_y"/>
                                          </p:val>
                                        </p:tav>
                                      </p:tavLst>
                                    </p:anim>
                                  </p:childTnLst>
                                </p:cTn>
                              </p:par>
                            </p:childTnLst>
                          </p:cTn>
                        </p:par>
                        <p:par>
                          <p:cTn id="18" fill="hold">
                            <p:stCondLst>
                              <p:cond delay="1250"/>
                            </p:stCondLst>
                            <p:childTnLst>
                              <p:par>
                                <p:cTn id="19" presetID="22" presetClass="entr" presetSubtype="8" fill="hold" nodeType="after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wipe(left)">
                                      <p:cBhvr>
                                        <p:cTn id="21" dur="500"/>
                                        <p:tgtEl>
                                          <p:spTgt spid="11"/>
                                        </p:tgtEl>
                                      </p:cBhvr>
                                    </p:animEffect>
                                  </p:childTnLst>
                                </p:cTn>
                              </p:par>
                              <p:par>
                                <p:cTn id="22" presetID="22" presetClass="entr" presetSubtype="2" fill="hold" grpId="0" nodeType="with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wipe(right)">
                                      <p:cBhvr>
                                        <p:cTn id="24" dur="500"/>
                                        <p:tgtEl>
                                          <p:spTgt spid="13"/>
                                        </p:tgtEl>
                                      </p:cBhvr>
                                    </p:animEffect>
                                  </p:childTnLst>
                                </p:cTn>
                              </p:par>
                            </p:childTnLst>
                          </p:cTn>
                        </p:par>
                        <p:par>
                          <p:cTn id="25" fill="hold">
                            <p:stCondLst>
                              <p:cond delay="1750"/>
                            </p:stCondLst>
                            <p:childTnLst>
                              <p:par>
                                <p:cTn id="26" presetID="22" presetClass="entr" presetSubtype="8" fill="hold" grpId="0" nodeType="after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wipe(left)">
                                      <p:cBhvr>
                                        <p:cTn id="28" dur="500"/>
                                        <p:tgtEl>
                                          <p:spTgt spid="12"/>
                                        </p:tgtEl>
                                      </p:cBhvr>
                                    </p:animEffect>
                                  </p:childTnLst>
                                </p:cTn>
                              </p:par>
                            </p:childTnLst>
                          </p:cTn>
                        </p:par>
                        <p:par>
                          <p:cTn id="29" fill="hold">
                            <p:stCondLst>
                              <p:cond delay="2250"/>
                            </p:stCondLst>
                            <p:childTnLst>
                              <p:par>
                                <p:cTn id="30" presetID="2" presetClass="entr" presetSubtype="2" fill="hold" nodeType="afterEffect">
                                  <p:stCondLst>
                                    <p:cond delay="250"/>
                                  </p:stCondLst>
                                  <p:childTnLst>
                                    <p:set>
                                      <p:cBhvr>
                                        <p:cTn id="31" dur="1" fill="hold">
                                          <p:stCondLst>
                                            <p:cond delay="0"/>
                                          </p:stCondLst>
                                        </p:cTn>
                                        <p:tgtEl>
                                          <p:spTgt spid="14"/>
                                        </p:tgtEl>
                                        <p:attrNameLst>
                                          <p:attrName>style.visibility</p:attrName>
                                        </p:attrNameLst>
                                      </p:cBhvr>
                                      <p:to>
                                        <p:strVal val="visible"/>
                                      </p:to>
                                    </p:set>
                                    <p:anim calcmode="lin" valueType="num">
                                      <p:cBhvr additive="base">
                                        <p:cTn id="32" dur="250" fill="hold"/>
                                        <p:tgtEl>
                                          <p:spTgt spid="14"/>
                                        </p:tgtEl>
                                        <p:attrNameLst>
                                          <p:attrName>ppt_x</p:attrName>
                                        </p:attrNameLst>
                                      </p:cBhvr>
                                      <p:tavLst>
                                        <p:tav tm="0">
                                          <p:val>
                                            <p:strVal val="1+#ppt_w/2"/>
                                          </p:val>
                                        </p:tav>
                                        <p:tav tm="100000">
                                          <p:val>
                                            <p:strVal val="#ppt_x"/>
                                          </p:val>
                                        </p:tav>
                                      </p:tavLst>
                                    </p:anim>
                                    <p:anim calcmode="lin" valueType="num">
                                      <p:cBhvr additive="base">
                                        <p:cTn id="33" dur="250" fill="hold"/>
                                        <p:tgtEl>
                                          <p:spTgt spid="14"/>
                                        </p:tgtEl>
                                        <p:attrNameLst>
                                          <p:attrName>ppt_y</p:attrName>
                                        </p:attrNameLst>
                                      </p:cBhvr>
                                      <p:tavLst>
                                        <p:tav tm="0">
                                          <p:val>
                                            <p:strVal val="#ppt_y"/>
                                          </p:val>
                                        </p:tav>
                                        <p:tav tm="100000">
                                          <p:val>
                                            <p:strVal val="#ppt_y"/>
                                          </p:val>
                                        </p:tav>
                                      </p:tavLst>
                                    </p:anim>
                                  </p:childTnLst>
                                </p:cTn>
                              </p:par>
                            </p:childTnLst>
                          </p:cTn>
                        </p:par>
                        <p:par>
                          <p:cTn id="34" fill="hold">
                            <p:stCondLst>
                              <p:cond delay="3000"/>
                            </p:stCondLst>
                            <p:childTnLst>
                              <p:par>
                                <p:cTn id="35" presetID="22" presetClass="entr" presetSubtype="8" fill="hold" nodeType="after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wipe(left)">
                                      <p:cBhvr>
                                        <p:cTn id="37" dur="500"/>
                                        <p:tgtEl>
                                          <p:spTgt spid="17"/>
                                        </p:tgtEl>
                                      </p:cBhvr>
                                    </p:animEffect>
                                  </p:childTnLst>
                                </p:cTn>
                              </p:par>
                              <p:par>
                                <p:cTn id="38" presetID="22" presetClass="entr" presetSubtype="2" fill="hold" grpId="0" nodeType="withEffect">
                                  <p:stCondLst>
                                    <p:cond delay="0"/>
                                  </p:stCondLst>
                                  <p:childTnLst>
                                    <p:set>
                                      <p:cBhvr>
                                        <p:cTn id="39" dur="1" fill="hold">
                                          <p:stCondLst>
                                            <p:cond delay="0"/>
                                          </p:stCondLst>
                                        </p:cTn>
                                        <p:tgtEl>
                                          <p:spTgt spid="19"/>
                                        </p:tgtEl>
                                        <p:attrNameLst>
                                          <p:attrName>style.visibility</p:attrName>
                                        </p:attrNameLst>
                                      </p:cBhvr>
                                      <p:to>
                                        <p:strVal val="visible"/>
                                      </p:to>
                                    </p:set>
                                    <p:animEffect transition="in" filter="wipe(right)">
                                      <p:cBhvr>
                                        <p:cTn id="40" dur="500"/>
                                        <p:tgtEl>
                                          <p:spTgt spid="19"/>
                                        </p:tgtEl>
                                      </p:cBhvr>
                                    </p:animEffect>
                                  </p:childTnLst>
                                </p:cTn>
                              </p:par>
                            </p:childTnLst>
                          </p:cTn>
                        </p:par>
                        <p:par>
                          <p:cTn id="41" fill="hold">
                            <p:stCondLst>
                              <p:cond delay="3500"/>
                            </p:stCondLst>
                            <p:childTnLst>
                              <p:par>
                                <p:cTn id="42" presetID="22" presetClass="entr" presetSubtype="8" fill="hold" grpId="0" nodeType="afterEffect">
                                  <p:stCondLst>
                                    <p:cond delay="0"/>
                                  </p:stCondLst>
                                  <p:childTnLst>
                                    <p:set>
                                      <p:cBhvr>
                                        <p:cTn id="43" dur="1" fill="hold">
                                          <p:stCondLst>
                                            <p:cond delay="0"/>
                                          </p:stCondLst>
                                        </p:cTn>
                                        <p:tgtEl>
                                          <p:spTgt spid="18"/>
                                        </p:tgtEl>
                                        <p:attrNameLst>
                                          <p:attrName>style.visibility</p:attrName>
                                        </p:attrNameLst>
                                      </p:cBhvr>
                                      <p:to>
                                        <p:strVal val="visible"/>
                                      </p:to>
                                    </p:set>
                                    <p:animEffect transition="in" filter="wipe(left)">
                                      <p:cBhvr>
                                        <p:cTn id="44" dur="500"/>
                                        <p:tgtEl>
                                          <p:spTgt spid="18"/>
                                        </p:tgtEl>
                                      </p:cBhvr>
                                    </p:animEffect>
                                  </p:childTnLst>
                                </p:cTn>
                              </p:par>
                            </p:childTnLst>
                          </p:cTn>
                        </p:par>
                        <p:par>
                          <p:cTn id="45" fill="hold">
                            <p:stCondLst>
                              <p:cond delay="4000"/>
                            </p:stCondLst>
                            <p:childTnLst>
                              <p:par>
                                <p:cTn id="46" presetID="2" presetClass="entr" presetSubtype="2" fill="hold" nodeType="afterEffect">
                                  <p:stCondLst>
                                    <p:cond delay="250"/>
                                  </p:stCondLst>
                                  <p:childTnLst>
                                    <p:set>
                                      <p:cBhvr>
                                        <p:cTn id="47" dur="1" fill="hold">
                                          <p:stCondLst>
                                            <p:cond delay="0"/>
                                          </p:stCondLst>
                                        </p:cTn>
                                        <p:tgtEl>
                                          <p:spTgt spid="20"/>
                                        </p:tgtEl>
                                        <p:attrNameLst>
                                          <p:attrName>style.visibility</p:attrName>
                                        </p:attrNameLst>
                                      </p:cBhvr>
                                      <p:to>
                                        <p:strVal val="visible"/>
                                      </p:to>
                                    </p:set>
                                    <p:anim calcmode="lin" valueType="num">
                                      <p:cBhvr additive="base">
                                        <p:cTn id="48" dur="250" fill="hold"/>
                                        <p:tgtEl>
                                          <p:spTgt spid="20"/>
                                        </p:tgtEl>
                                        <p:attrNameLst>
                                          <p:attrName>ppt_x</p:attrName>
                                        </p:attrNameLst>
                                      </p:cBhvr>
                                      <p:tavLst>
                                        <p:tav tm="0">
                                          <p:val>
                                            <p:strVal val="1+#ppt_w/2"/>
                                          </p:val>
                                        </p:tav>
                                        <p:tav tm="100000">
                                          <p:val>
                                            <p:strVal val="#ppt_x"/>
                                          </p:val>
                                        </p:tav>
                                      </p:tavLst>
                                    </p:anim>
                                    <p:anim calcmode="lin" valueType="num">
                                      <p:cBhvr additive="base">
                                        <p:cTn id="49" dur="250" fill="hold"/>
                                        <p:tgtEl>
                                          <p:spTgt spid="20"/>
                                        </p:tgtEl>
                                        <p:attrNameLst>
                                          <p:attrName>ppt_y</p:attrName>
                                        </p:attrNameLst>
                                      </p:cBhvr>
                                      <p:tavLst>
                                        <p:tav tm="0">
                                          <p:val>
                                            <p:strVal val="#ppt_y"/>
                                          </p:val>
                                        </p:tav>
                                        <p:tav tm="100000">
                                          <p:val>
                                            <p:strVal val="#ppt_y"/>
                                          </p:val>
                                        </p:tav>
                                      </p:tavLst>
                                    </p:anim>
                                  </p:childTnLst>
                                </p:cTn>
                              </p:par>
                            </p:childTnLst>
                          </p:cTn>
                        </p:par>
                        <p:par>
                          <p:cTn id="50" fill="hold">
                            <p:stCondLst>
                              <p:cond delay="4750"/>
                            </p:stCondLst>
                            <p:childTnLst>
                              <p:par>
                                <p:cTn id="51" presetID="22" presetClass="entr" presetSubtype="8" fill="hold" nodeType="afterEffect">
                                  <p:stCondLst>
                                    <p:cond delay="0"/>
                                  </p:stCondLst>
                                  <p:childTnLst>
                                    <p:set>
                                      <p:cBhvr>
                                        <p:cTn id="52" dur="1" fill="hold">
                                          <p:stCondLst>
                                            <p:cond delay="0"/>
                                          </p:stCondLst>
                                        </p:cTn>
                                        <p:tgtEl>
                                          <p:spTgt spid="23"/>
                                        </p:tgtEl>
                                        <p:attrNameLst>
                                          <p:attrName>style.visibility</p:attrName>
                                        </p:attrNameLst>
                                      </p:cBhvr>
                                      <p:to>
                                        <p:strVal val="visible"/>
                                      </p:to>
                                    </p:set>
                                    <p:animEffect transition="in" filter="wipe(left)">
                                      <p:cBhvr>
                                        <p:cTn id="53" dur="500"/>
                                        <p:tgtEl>
                                          <p:spTgt spid="23"/>
                                        </p:tgtEl>
                                      </p:cBhvr>
                                    </p:animEffect>
                                  </p:childTnLst>
                                </p:cTn>
                              </p:par>
                              <p:par>
                                <p:cTn id="54" presetID="22" presetClass="entr" presetSubtype="2" fill="hold" grpId="0" nodeType="withEffect">
                                  <p:stCondLst>
                                    <p:cond delay="0"/>
                                  </p:stCondLst>
                                  <p:childTnLst>
                                    <p:set>
                                      <p:cBhvr>
                                        <p:cTn id="55" dur="1" fill="hold">
                                          <p:stCondLst>
                                            <p:cond delay="0"/>
                                          </p:stCondLst>
                                        </p:cTn>
                                        <p:tgtEl>
                                          <p:spTgt spid="25"/>
                                        </p:tgtEl>
                                        <p:attrNameLst>
                                          <p:attrName>style.visibility</p:attrName>
                                        </p:attrNameLst>
                                      </p:cBhvr>
                                      <p:to>
                                        <p:strVal val="visible"/>
                                      </p:to>
                                    </p:set>
                                    <p:animEffect transition="in" filter="wipe(right)">
                                      <p:cBhvr>
                                        <p:cTn id="56" dur="500"/>
                                        <p:tgtEl>
                                          <p:spTgt spid="25"/>
                                        </p:tgtEl>
                                      </p:cBhvr>
                                    </p:animEffect>
                                  </p:childTnLst>
                                </p:cTn>
                              </p:par>
                            </p:childTnLst>
                          </p:cTn>
                        </p:par>
                        <p:par>
                          <p:cTn id="57" fill="hold">
                            <p:stCondLst>
                              <p:cond delay="5250"/>
                            </p:stCondLst>
                            <p:childTnLst>
                              <p:par>
                                <p:cTn id="58" presetID="22" presetClass="entr" presetSubtype="8" fill="hold" grpId="0" nodeType="afterEffect">
                                  <p:stCondLst>
                                    <p:cond delay="0"/>
                                  </p:stCondLst>
                                  <p:childTnLst>
                                    <p:set>
                                      <p:cBhvr>
                                        <p:cTn id="59" dur="1" fill="hold">
                                          <p:stCondLst>
                                            <p:cond delay="0"/>
                                          </p:stCondLst>
                                        </p:cTn>
                                        <p:tgtEl>
                                          <p:spTgt spid="24"/>
                                        </p:tgtEl>
                                        <p:attrNameLst>
                                          <p:attrName>style.visibility</p:attrName>
                                        </p:attrNameLst>
                                      </p:cBhvr>
                                      <p:to>
                                        <p:strVal val="visible"/>
                                      </p:to>
                                    </p:set>
                                    <p:animEffect transition="in" filter="wipe(left)">
                                      <p:cBhvr>
                                        <p:cTn id="60"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8" grpId="0"/>
      <p:bldP spid="19" grpId="0"/>
      <p:bldP spid="24" grpId="0"/>
      <p:bldP spid="2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1006579" y="5005912"/>
            <a:ext cx="730553" cy="730556"/>
            <a:chOff x="5436096" y="1274820"/>
            <a:chExt cx="432833" cy="432834"/>
          </a:xfrm>
        </p:grpSpPr>
        <p:sp>
          <p:nvSpPr>
            <p:cNvPr id="4" name="椭圆 16"/>
            <p:cNvSpPr>
              <a:spLocks noChangeArrowheads="1"/>
            </p:cNvSpPr>
            <p:nvPr/>
          </p:nvSpPr>
          <p:spPr bwMode="auto">
            <a:xfrm>
              <a:off x="5436096" y="1274820"/>
              <a:ext cx="432833" cy="432834"/>
            </a:xfrm>
            <a:prstGeom prst="ellipse">
              <a:avLst/>
            </a:prstGeom>
            <a:solidFill>
              <a:schemeClr val="accent6">
                <a:lumMod val="7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Calibri" panose="020F0502020204030204" charset="0"/>
                <a:ea typeface="宋体" panose="02010600030101010101" pitchFamily="2" charset="-122"/>
              </a:endParaRPr>
            </a:p>
          </p:txBody>
        </p:sp>
        <p:sp>
          <p:nvSpPr>
            <p:cNvPr id="5" name="Freeform 16"/>
            <p:cNvSpPr>
              <a:spLocks noChangeArrowheads="1"/>
            </p:cNvSpPr>
            <p:nvPr/>
          </p:nvSpPr>
          <p:spPr bwMode="auto">
            <a:xfrm>
              <a:off x="5554420" y="1377705"/>
              <a:ext cx="196183" cy="227065"/>
            </a:xfrm>
            <a:custGeom>
              <a:avLst/>
              <a:gdLst>
                <a:gd name="T0" fmla="*/ 58106390 w 475"/>
                <a:gd name="T1" fmla="*/ 71207247 h 552"/>
                <a:gd name="T2" fmla="*/ 58106390 w 475"/>
                <a:gd name="T3" fmla="*/ 71207247 h 552"/>
                <a:gd name="T4" fmla="*/ 54327993 w 475"/>
                <a:gd name="T5" fmla="*/ 71207247 h 552"/>
                <a:gd name="T6" fmla="*/ 54327993 w 475"/>
                <a:gd name="T7" fmla="*/ 0 h 552"/>
                <a:gd name="T8" fmla="*/ 58106390 w 475"/>
                <a:gd name="T9" fmla="*/ 0 h 552"/>
                <a:gd name="T10" fmla="*/ 61754124 w 475"/>
                <a:gd name="T11" fmla="*/ 3618618 h 552"/>
                <a:gd name="T12" fmla="*/ 61754124 w 475"/>
                <a:gd name="T13" fmla="*/ 67588630 h 552"/>
                <a:gd name="T14" fmla="*/ 58106390 w 475"/>
                <a:gd name="T15" fmla="*/ 71207247 h 552"/>
                <a:gd name="T16" fmla="*/ 7426131 w 475"/>
                <a:gd name="T17" fmla="*/ 67588630 h 552"/>
                <a:gd name="T18" fmla="*/ 7426131 w 475"/>
                <a:gd name="T19" fmla="*/ 67588630 h 552"/>
                <a:gd name="T20" fmla="*/ 7426131 w 475"/>
                <a:gd name="T21" fmla="*/ 63970012 h 552"/>
                <a:gd name="T22" fmla="*/ 13809846 w 475"/>
                <a:gd name="T23" fmla="*/ 63970012 h 552"/>
                <a:gd name="T24" fmla="*/ 21235977 w 475"/>
                <a:gd name="T25" fmla="*/ 56603721 h 552"/>
                <a:gd name="T26" fmla="*/ 13809846 w 475"/>
                <a:gd name="T27" fmla="*/ 49237429 h 552"/>
                <a:gd name="T28" fmla="*/ 7426131 w 475"/>
                <a:gd name="T29" fmla="*/ 49237429 h 552"/>
                <a:gd name="T30" fmla="*/ 7426131 w 475"/>
                <a:gd name="T31" fmla="*/ 42905028 h 552"/>
                <a:gd name="T32" fmla="*/ 13809846 w 475"/>
                <a:gd name="T33" fmla="*/ 42905028 h 552"/>
                <a:gd name="T34" fmla="*/ 21235977 w 475"/>
                <a:gd name="T35" fmla="*/ 35539095 h 552"/>
                <a:gd name="T36" fmla="*/ 13809846 w 475"/>
                <a:gd name="T37" fmla="*/ 28301860 h 552"/>
                <a:gd name="T38" fmla="*/ 7426131 w 475"/>
                <a:gd name="T39" fmla="*/ 28301860 h 552"/>
                <a:gd name="T40" fmla="*/ 7426131 w 475"/>
                <a:gd name="T41" fmla="*/ 21840403 h 552"/>
                <a:gd name="T42" fmla="*/ 13809846 w 475"/>
                <a:gd name="T43" fmla="*/ 21840403 h 552"/>
                <a:gd name="T44" fmla="*/ 21235977 w 475"/>
                <a:gd name="T45" fmla="*/ 14603167 h 552"/>
                <a:gd name="T46" fmla="*/ 13809846 w 475"/>
                <a:gd name="T47" fmla="*/ 7236876 h 552"/>
                <a:gd name="T48" fmla="*/ 7426131 w 475"/>
                <a:gd name="T49" fmla="*/ 7236876 h 552"/>
                <a:gd name="T50" fmla="*/ 7426131 w 475"/>
                <a:gd name="T51" fmla="*/ 3618618 h 552"/>
                <a:gd name="T52" fmla="*/ 11074226 w 475"/>
                <a:gd name="T53" fmla="*/ 0 h 552"/>
                <a:gd name="T54" fmla="*/ 50680259 w 475"/>
                <a:gd name="T55" fmla="*/ 0 h 552"/>
                <a:gd name="T56" fmla="*/ 50680259 w 475"/>
                <a:gd name="T57" fmla="*/ 71207247 h 552"/>
                <a:gd name="T58" fmla="*/ 11074226 w 475"/>
                <a:gd name="T59" fmla="*/ 71207247 h 552"/>
                <a:gd name="T60" fmla="*/ 7426131 w 475"/>
                <a:gd name="T61" fmla="*/ 67588630 h 552"/>
                <a:gd name="T62" fmla="*/ 17588243 w 475"/>
                <a:gd name="T63" fmla="*/ 14603167 h 552"/>
                <a:gd name="T64" fmla="*/ 17588243 w 475"/>
                <a:gd name="T65" fmla="*/ 14603167 h 552"/>
                <a:gd name="T66" fmla="*/ 13809846 w 475"/>
                <a:gd name="T67" fmla="*/ 18221785 h 552"/>
                <a:gd name="T68" fmla="*/ 3778036 w 475"/>
                <a:gd name="T69" fmla="*/ 18221785 h 552"/>
                <a:gd name="T70" fmla="*/ 0 w 475"/>
                <a:gd name="T71" fmla="*/ 14603167 h 552"/>
                <a:gd name="T72" fmla="*/ 3778036 w 475"/>
                <a:gd name="T73" fmla="*/ 10984909 h 552"/>
                <a:gd name="T74" fmla="*/ 13809846 w 475"/>
                <a:gd name="T75" fmla="*/ 10984909 h 552"/>
                <a:gd name="T76" fmla="*/ 17588243 w 475"/>
                <a:gd name="T77" fmla="*/ 14603167 h 552"/>
                <a:gd name="T78" fmla="*/ 3778036 w 475"/>
                <a:gd name="T79" fmla="*/ 31920478 h 552"/>
                <a:gd name="T80" fmla="*/ 3778036 w 475"/>
                <a:gd name="T81" fmla="*/ 31920478 h 552"/>
                <a:gd name="T82" fmla="*/ 13809846 w 475"/>
                <a:gd name="T83" fmla="*/ 31920478 h 552"/>
                <a:gd name="T84" fmla="*/ 17588243 w 475"/>
                <a:gd name="T85" fmla="*/ 35539095 h 552"/>
                <a:gd name="T86" fmla="*/ 13809846 w 475"/>
                <a:gd name="T87" fmla="*/ 39286770 h 552"/>
                <a:gd name="T88" fmla="*/ 3778036 w 475"/>
                <a:gd name="T89" fmla="*/ 39286770 h 552"/>
                <a:gd name="T90" fmla="*/ 0 w 475"/>
                <a:gd name="T91" fmla="*/ 35539095 h 552"/>
                <a:gd name="T92" fmla="*/ 3778036 w 475"/>
                <a:gd name="T93" fmla="*/ 31920478 h 552"/>
                <a:gd name="T94" fmla="*/ 3778036 w 475"/>
                <a:gd name="T95" fmla="*/ 52985462 h 552"/>
                <a:gd name="T96" fmla="*/ 3778036 w 475"/>
                <a:gd name="T97" fmla="*/ 52985462 h 552"/>
                <a:gd name="T98" fmla="*/ 13809846 w 475"/>
                <a:gd name="T99" fmla="*/ 52985462 h 552"/>
                <a:gd name="T100" fmla="*/ 17588243 w 475"/>
                <a:gd name="T101" fmla="*/ 56603721 h 552"/>
                <a:gd name="T102" fmla="*/ 13809846 w 475"/>
                <a:gd name="T103" fmla="*/ 60222338 h 552"/>
                <a:gd name="T104" fmla="*/ 3778036 w 475"/>
                <a:gd name="T105" fmla="*/ 60222338 h 552"/>
                <a:gd name="T106" fmla="*/ 0 w 475"/>
                <a:gd name="T107" fmla="*/ 56603721 h 552"/>
                <a:gd name="T108" fmla="*/ 3778036 w 475"/>
                <a:gd name="T109" fmla="*/ 52985462 h 55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475" h="552">
                  <a:moveTo>
                    <a:pt x="446" y="551"/>
                  </a:moveTo>
                  <a:lnTo>
                    <a:pt x="446" y="551"/>
                  </a:lnTo>
                  <a:cubicBezTo>
                    <a:pt x="417" y="551"/>
                    <a:pt x="417" y="551"/>
                    <a:pt x="417" y="551"/>
                  </a:cubicBezTo>
                  <a:cubicBezTo>
                    <a:pt x="417" y="0"/>
                    <a:pt x="417" y="0"/>
                    <a:pt x="417" y="0"/>
                  </a:cubicBezTo>
                  <a:cubicBezTo>
                    <a:pt x="446" y="0"/>
                    <a:pt x="446" y="0"/>
                    <a:pt x="446" y="0"/>
                  </a:cubicBezTo>
                  <a:cubicBezTo>
                    <a:pt x="460" y="0"/>
                    <a:pt x="474" y="14"/>
                    <a:pt x="474" y="28"/>
                  </a:cubicBezTo>
                  <a:cubicBezTo>
                    <a:pt x="474" y="523"/>
                    <a:pt x="474" y="523"/>
                    <a:pt x="474" y="523"/>
                  </a:cubicBezTo>
                  <a:cubicBezTo>
                    <a:pt x="474" y="537"/>
                    <a:pt x="460" y="551"/>
                    <a:pt x="446" y="551"/>
                  </a:cubicBezTo>
                  <a:close/>
                  <a:moveTo>
                    <a:pt x="57" y="523"/>
                  </a:moveTo>
                  <a:lnTo>
                    <a:pt x="57" y="523"/>
                  </a:lnTo>
                  <a:cubicBezTo>
                    <a:pt x="57" y="495"/>
                    <a:pt x="57" y="495"/>
                    <a:pt x="57" y="495"/>
                  </a:cubicBezTo>
                  <a:cubicBezTo>
                    <a:pt x="106" y="495"/>
                    <a:pt x="106" y="495"/>
                    <a:pt x="106" y="495"/>
                  </a:cubicBezTo>
                  <a:cubicBezTo>
                    <a:pt x="135" y="495"/>
                    <a:pt x="163" y="466"/>
                    <a:pt x="163" y="438"/>
                  </a:cubicBezTo>
                  <a:cubicBezTo>
                    <a:pt x="163" y="403"/>
                    <a:pt x="135" y="381"/>
                    <a:pt x="106" y="381"/>
                  </a:cubicBezTo>
                  <a:cubicBezTo>
                    <a:pt x="57" y="381"/>
                    <a:pt x="57" y="381"/>
                    <a:pt x="57" y="381"/>
                  </a:cubicBezTo>
                  <a:cubicBezTo>
                    <a:pt x="57" y="332"/>
                    <a:pt x="57" y="332"/>
                    <a:pt x="57" y="332"/>
                  </a:cubicBezTo>
                  <a:cubicBezTo>
                    <a:pt x="106" y="332"/>
                    <a:pt x="106" y="332"/>
                    <a:pt x="106" y="332"/>
                  </a:cubicBezTo>
                  <a:cubicBezTo>
                    <a:pt x="135" y="332"/>
                    <a:pt x="163" y="304"/>
                    <a:pt x="163" y="275"/>
                  </a:cubicBezTo>
                  <a:cubicBezTo>
                    <a:pt x="163" y="247"/>
                    <a:pt x="135" y="219"/>
                    <a:pt x="106" y="219"/>
                  </a:cubicBezTo>
                  <a:cubicBezTo>
                    <a:pt x="57" y="219"/>
                    <a:pt x="57" y="219"/>
                    <a:pt x="57" y="219"/>
                  </a:cubicBezTo>
                  <a:cubicBezTo>
                    <a:pt x="57" y="169"/>
                    <a:pt x="57" y="169"/>
                    <a:pt x="57" y="169"/>
                  </a:cubicBezTo>
                  <a:cubicBezTo>
                    <a:pt x="106" y="169"/>
                    <a:pt x="106" y="169"/>
                    <a:pt x="106" y="169"/>
                  </a:cubicBezTo>
                  <a:cubicBezTo>
                    <a:pt x="135" y="169"/>
                    <a:pt x="163" y="148"/>
                    <a:pt x="163" y="113"/>
                  </a:cubicBezTo>
                  <a:cubicBezTo>
                    <a:pt x="163" y="85"/>
                    <a:pt x="135" y="56"/>
                    <a:pt x="106" y="56"/>
                  </a:cubicBezTo>
                  <a:cubicBezTo>
                    <a:pt x="57" y="56"/>
                    <a:pt x="57" y="56"/>
                    <a:pt x="57" y="56"/>
                  </a:cubicBezTo>
                  <a:cubicBezTo>
                    <a:pt x="57" y="28"/>
                    <a:pt x="57" y="28"/>
                    <a:pt x="57" y="28"/>
                  </a:cubicBezTo>
                  <a:cubicBezTo>
                    <a:pt x="57" y="14"/>
                    <a:pt x="71" y="0"/>
                    <a:pt x="85" y="0"/>
                  </a:cubicBezTo>
                  <a:cubicBezTo>
                    <a:pt x="389" y="0"/>
                    <a:pt x="389" y="0"/>
                    <a:pt x="389" y="0"/>
                  </a:cubicBezTo>
                  <a:cubicBezTo>
                    <a:pt x="389" y="551"/>
                    <a:pt x="389" y="551"/>
                    <a:pt x="389" y="551"/>
                  </a:cubicBezTo>
                  <a:cubicBezTo>
                    <a:pt x="85" y="551"/>
                    <a:pt x="85" y="551"/>
                    <a:pt x="85" y="551"/>
                  </a:cubicBezTo>
                  <a:cubicBezTo>
                    <a:pt x="71" y="551"/>
                    <a:pt x="57" y="537"/>
                    <a:pt x="57" y="523"/>
                  </a:cubicBezTo>
                  <a:close/>
                  <a:moveTo>
                    <a:pt x="135" y="113"/>
                  </a:moveTo>
                  <a:lnTo>
                    <a:pt x="135" y="113"/>
                  </a:lnTo>
                  <a:cubicBezTo>
                    <a:pt x="135" y="134"/>
                    <a:pt x="120" y="141"/>
                    <a:pt x="106" y="141"/>
                  </a:cubicBezTo>
                  <a:cubicBezTo>
                    <a:pt x="29" y="141"/>
                    <a:pt x="29" y="141"/>
                    <a:pt x="29" y="141"/>
                  </a:cubicBezTo>
                  <a:cubicBezTo>
                    <a:pt x="15" y="141"/>
                    <a:pt x="0" y="134"/>
                    <a:pt x="0" y="113"/>
                  </a:cubicBezTo>
                  <a:cubicBezTo>
                    <a:pt x="0" y="99"/>
                    <a:pt x="15" y="85"/>
                    <a:pt x="29" y="85"/>
                  </a:cubicBezTo>
                  <a:cubicBezTo>
                    <a:pt x="106" y="85"/>
                    <a:pt x="106" y="85"/>
                    <a:pt x="106" y="85"/>
                  </a:cubicBezTo>
                  <a:cubicBezTo>
                    <a:pt x="120" y="85"/>
                    <a:pt x="135" y="99"/>
                    <a:pt x="135" y="113"/>
                  </a:cubicBezTo>
                  <a:close/>
                  <a:moveTo>
                    <a:pt x="29" y="247"/>
                  </a:moveTo>
                  <a:lnTo>
                    <a:pt x="29" y="247"/>
                  </a:lnTo>
                  <a:cubicBezTo>
                    <a:pt x="106" y="247"/>
                    <a:pt x="106" y="247"/>
                    <a:pt x="106" y="247"/>
                  </a:cubicBezTo>
                  <a:cubicBezTo>
                    <a:pt x="120" y="247"/>
                    <a:pt x="135" y="261"/>
                    <a:pt x="135" y="275"/>
                  </a:cubicBezTo>
                  <a:cubicBezTo>
                    <a:pt x="135" y="290"/>
                    <a:pt x="120" y="304"/>
                    <a:pt x="106" y="304"/>
                  </a:cubicBezTo>
                  <a:cubicBezTo>
                    <a:pt x="29" y="304"/>
                    <a:pt x="29" y="304"/>
                    <a:pt x="29" y="304"/>
                  </a:cubicBezTo>
                  <a:cubicBezTo>
                    <a:pt x="15" y="304"/>
                    <a:pt x="0" y="290"/>
                    <a:pt x="0" y="275"/>
                  </a:cubicBezTo>
                  <a:cubicBezTo>
                    <a:pt x="0" y="261"/>
                    <a:pt x="15" y="247"/>
                    <a:pt x="29" y="247"/>
                  </a:cubicBezTo>
                  <a:close/>
                  <a:moveTo>
                    <a:pt x="29" y="410"/>
                  </a:moveTo>
                  <a:lnTo>
                    <a:pt x="29" y="410"/>
                  </a:lnTo>
                  <a:cubicBezTo>
                    <a:pt x="106" y="410"/>
                    <a:pt x="106" y="410"/>
                    <a:pt x="106" y="410"/>
                  </a:cubicBezTo>
                  <a:cubicBezTo>
                    <a:pt x="120" y="410"/>
                    <a:pt x="135" y="417"/>
                    <a:pt x="135" y="438"/>
                  </a:cubicBezTo>
                  <a:cubicBezTo>
                    <a:pt x="135" y="452"/>
                    <a:pt x="120" y="466"/>
                    <a:pt x="106" y="466"/>
                  </a:cubicBezTo>
                  <a:cubicBezTo>
                    <a:pt x="29" y="466"/>
                    <a:pt x="29" y="466"/>
                    <a:pt x="29" y="466"/>
                  </a:cubicBezTo>
                  <a:cubicBezTo>
                    <a:pt x="15" y="466"/>
                    <a:pt x="0" y="452"/>
                    <a:pt x="0" y="438"/>
                  </a:cubicBezTo>
                  <a:cubicBezTo>
                    <a:pt x="0" y="417"/>
                    <a:pt x="15" y="410"/>
                    <a:pt x="29" y="410"/>
                  </a:cubicBezTo>
                  <a:close/>
                </a:path>
              </a:pathLst>
            </a:custGeom>
            <a:solidFill>
              <a:sysClr val="window" lastClr="FFFFFF"/>
            </a:solidFill>
            <a:ln>
              <a:noFill/>
            </a:ln>
          </p:spPr>
          <p:txBody>
            <a:bodyPr wrap="none" lIns="34290" tIns="17145" rIns="34290" bIns="17145"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prstClr val="black"/>
                </a:solidFill>
                <a:effectLst/>
                <a:uLnTx/>
                <a:uFillTx/>
                <a:latin typeface="Roboto Light"/>
              </a:endParaRPr>
            </a:p>
          </p:txBody>
        </p:sp>
      </p:grpSp>
      <p:grpSp>
        <p:nvGrpSpPr>
          <p:cNvPr id="6" name="Group 54"/>
          <p:cNvGrpSpPr/>
          <p:nvPr/>
        </p:nvGrpSpPr>
        <p:grpSpPr bwMode="auto">
          <a:xfrm>
            <a:off x="2797881" y="4677346"/>
            <a:ext cx="8727144" cy="1387688"/>
            <a:chOff x="0" y="-319402"/>
            <a:chExt cx="8724421" cy="1386114"/>
          </a:xfrm>
        </p:grpSpPr>
        <p:sp>
          <p:nvSpPr>
            <p:cNvPr id="7" name="TextBox 105"/>
            <p:cNvSpPr>
              <a:spLocks noChangeArrowheads="1"/>
            </p:cNvSpPr>
            <p:nvPr/>
          </p:nvSpPr>
          <p:spPr bwMode="auto">
            <a:xfrm>
              <a:off x="84778" y="-319402"/>
              <a:ext cx="8639643" cy="1386114"/>
            </a:xfrm>
            <a:prstGeom prst="roundRect">
              <a:avLst>
                <a:gd name="adj" fmla="val 8176"/>
              </a:avLst>
            </a:prstGeom>
            <a:noFill/>
            <a:ln w="19050">
              <a:solidFill>
                <a:schemeClr val="accent6"/>
              </a:solidFill>
              <a:rou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algn="ctr">
                <a:spcBef>
                  <a:spcPct val="0"/>
                </a:spcBef>
                <a:buNone/>
              </a:pPr>
              <a:r>
                <a:rPr lang="zh-CN" altLang="en-US" sz="1600" b="1" dirty="0">
                  <a:solidFill>
                    <a:schemeClr val="accent2">
                      <a:lumMod val="50000"/>
                    </a:schemeClr>
                  </a:solidFill>
                  <a:latin typeface="思源宋体 CN" panose="02020400000000000000" pitchFamily="18" charset="-122"/>
                  <a:ea typeface="思源宋体 CN" panose="02020400000000000000" pitchFamily="18" charset="-122"/>
                  <a:sym typeface="微软雅黑" panose="020B0503020204020204" pitchFamily="34" charset="-122"/>
                </a:rPr>
                <a:t> </a:t>
              </a:r>
              <a:endParaRPr lang="zh-CN" altLang="en-US" sz="1600" b="1" dirty="0">
                <a:solidFill>
                  <a:schemeClr val="accent2">
                    <a:lumMod val="50000"/>
                  </a:schemeClr>
                </a:solidFill>
                <a:latin typeface="思源宋体 CN" panose="02020400000000000000" pitchFamily="18" charset="-122"/>
                <a:ea typeface="思源宋体 CN" panose="02020400000000000000" pitchFamily="18" charset="-122"/>
                <a:sym typeface="微软雅黑" panose="020B0503020204020204" pitchFamily="34" charset="-122"/>
              </a:endParaRPr>
            </a:p>
          </p:txBody>
        </p:sp>
        <p:sp>
          <p:nvSpPr>
            <p:cNvPr id="8" name="流程图: 联系 107"/>
            <p:cNvSpPr>
              <a:spLocks noChangeArrowheads="1"/>
            </p:cNvSpPr>
            <p:nvPr/>
          </p:nvSpPr>
          <p:spPr bwMode="auto">
            <a:xfrm>
              <a:off x="0" y="276096"/>
              <a:ext cx="169589" cy="169589"/>
            </a:xfrm>
            <a:prstGeom prst="flowChartConnector">
              <a:avLst/>
            </a:prstGeom>
            <a:solidFill>
              <a:schemeClr val="accent6"/>
            </a:solidFill>
            <a:ln w="25400">
              <a:solidFill>
                <a:schemeClr val="accent6"/>
              </a:solidFill>
              <a:round/>
            </a:ln>
          </p:spPr>
          <p:txBody>
            <a:bodyPr anchor="ct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algn="ctr">
                <a:spcBef>
                  <a:spcPct val="0"/>
                </a:spcBef>
                <a:buFontTx/>
                <a:buNone/>
              </a:pPr>
              <a:endParaRPr lang="zh-CN" altLang="zh-CN" sz="1800" dirty="0">
                <a:latin typeface="思源宋体 CN" panose="02020400000000000000" pitchFamily="18" charset="-122"/>
                <a:ea typeface="思源宋体 CN" panose="02020400000000000000" pitchFamily="18" charset="-122"/>
                <a:sym typeface="微软雅黑" panose="020B0503020204020204" pitchFamily="34" charset="-122"/>
              </a:endParaRPr>
            </a:p>
          </p:txBody>
        </p:sp>
      </p:grpSp>
      <p:sp>
        <p:nvSpPr>
          <p:cNvPr id="9" name="标题 1"/>
          <p:cNvSpPr>
            <a:spLocks noChangeArrowheads="1"/>
          </p:cNvSpPr>
          <p:nvPr/>
        </p:nvSpPr>
        <p:spPr bwMode="auto">
          <a:xfrm>
            <a:off x="1737129" y="4825825"/>
            <a:ext cx="1098127"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fontAlgn="base">
              <a:spcBef>
                <a:spcPct val="0"/>
              </a:spcBef>
              <a:spcAft>
                <a:spcPct val="0"/>
              </a:spcAft>
              <a:buFontTx/>
              <a:buNone/>
            </a:pPr>
            <a:r>
              <a:rPr lang="zh-CN" altLang="en-US" sz="3600" b="1" dirty="0">
                <a:solidFill>
                  <a:schemeClr val="accent6"/>
                </a:solidFill>
                <a:latin typeface="思源宋体 CN" panose="02020400000000000000" pitchFamily="18" charset="-122"/>
                <a:ea typeface="思源宋体 CN" panose="02020400000000000000" pitchFamily="18" charset="-122"/>
                <a:sym typeface="宋体" panose="02010600030101010101" pitchFamily="2" charset="-122"/>
              </a:rPr>
              <a:t>安全</a:t>
            </a:r>
            <a:endParaRPr lang="en-US" altLang="zh-CN" sz="3600" b="1" dirty="0">
              <a:solidFill>
                <a:schemeClr val="accent6"/>
              </a:solidFill>
              <a:latin typeface="思源宋体 CN" panose="02020400000000000000" pitchFamily="18" charset="-122"/>
              <a:ea typeface="思源宋体 CN" panose="02020400000000000000" pitchFamily="18" charset="-122"/>
              <a:sym typeface="宋体" panose="02010600030101010101" pitchFamily="2" charset="-122"/>
            </a:endParaRPr>
          </a:p>
          <a:p>
            <a:pPr fontAlgn="base">
              <a:spcBef>
                <a:spcPct val="0"/>
              </a:spcBef>
              <a:spcAft>
                <a:spcPct val="0"/>
              </a:spcAft>
              <a:buFontTx/>
              <a:buNone/>
            </a:pPr>
            <a:r>
              <a:rPr lang="zh-CN" altLang="en-US" sz="3600" b="1" dirty="0">
                <a:solidFill>
                  <a:schemeClr val="accent6"/>
                </a:solidFill>
                <a:latin typeface="思源宋体 CN" panose="02020400000000000000" pitchFamily="18" charset="-122"/>
                <a:ea typeface="思源宋体 CN" panose="02020400000000000000" pitchFamily="18" charset="-122"/>
                <a:sym typeface="宋体" panose="02010600030101010101" pitchFamily="2" charset="-122"/>
              </a:rPr>
              <a:t>管理</a:t>
            </a:r>
            <a:endParaRPr lang="zh-CN" altLang="en-US" sz="3600" b="1" dirty="0">
              <a:solidFill>
                <a:schemeClr val="accent6"/>
              </a:solidFill>
              <a:latin typeface="思源宋体 CN" panose="02020400000000000000" pitchFamily="18" charset="-122"/>
              <a:ea typeface="思源宋体 CN" panose="02020400000000000000" pitchFamily="18" charset="-122"/>
              <a:sym typeface="宋体" panose="02010600030101010101" pitchFamily="2" charset="-122"/>
            </a:endParaRPr>
          </a:p>
        </p:txBody>
      </p:sp>
      <p:sp>
        <p:nvSpPr>
          <p:cNvPr id="10" name="TextBox 6"/>
          <p:cNvSpPr>
            <a:spLocks noChangeArrowheads="1"/>
          </p:cNvSpPr>
          <p:nvPr/>
        </p:nvSpPr>
        <p:spPr bwMode="auto">
          <a:xfrm>
            <a:off x="3207726" y="4839354"/>
            <a:ext cx="8317299" cy="11568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a:lnSpc>
                <a:spcPct val="110000"/>
              </a:lnSpc>
              <a:spcBef>
                <a:spcPct val="0"/>
              </a:spcBef>
              <a:buFontTx/>
              <a:buNone/>
            </a:pPr>
            <a:r>
              <a:rPr lang="zh-CN" altLang="en-US" sz="1600" dirty="0">
                <a:solidFill>
                  <a:schemeClr val="accent6"/>
                </a:solidFill>
                <a:latin typeface="思源宋体 CN" panose="02020400000000000000" pitchFamily="18" charset="-122"/>
                <a:ea typeface="思源宋体 CN" panose="02020400000000000000" pitchFamily="18" charset="-122"/>
                <a:sym typeface="微软雅黑" panose="020B0503020204020204" pitchFamily="34" charset="-122"/>
              </a:rPr>
              <a:t>安全管理是企业生产管理的重要组成部分，是一门综合性的系统科学。安全管理的对象是生产中一切人、物、环境的状态管理与控制，安全管理是一种动态管理。安全管理，主要是组织实施企业安全管理规划、指导、检查和决策，同时，又是保证生产处于最佳安全状态的根本环节。</a:t>
            </a:r>
            <a:endParaRPr lang="zh-CN" altLang="en-US" sz="1600" dirty="0">
              <a:solidFill>
                <a:schemeClr val="accent6"/>
              </a:solidFill>
              <a:latin typeface="思源宋体 CN" panose="02020400000000000000" pitchFamily="18" charset="-122"/>
              <a:ea typeface="思源宋体 CN" panose="02020400000000000000" pitchFamily="18" charset="-122"/>
              <a:sym typeface="微软雅黑" panose="020B0503020204020204" pitchFamily="34" charset="-122"/>
            </a:endParaRPr>
          </a:p>
        </p:txBody>
      </p:sp>
      <p:grpSp>
        <p:nvGrpSpPr>
          <p:cNvPr id="11" name="组合 10"/>
          <p:cNvGrpSpPr/>
          <p:nvPr/>
        </p:nvGrpSpPr>
        <p:grpSpPr>
          <a:xfrm>
            <a:off x="194020" y="2609815"/>
            <a:ext cx="2686794" cy="1417311"/>
            <a:chOff x="3610831" y="2034935"/>
            <a:chExt cx="2205577" cy="1163464"/>
          </a:xfrm>
        </p:grpSpPr>
        <p:sp>
          <p:nvSpPr>
            <p:cNvPr id="12" name="六边形 4"/>
            <p:cNvSpPr/>
            <p:nvPr/>
          </p:nvSpPr>
          <p:spPr>
            <a:xfrm>
              <a:off x="4165600" y="2034935"/>
              <a:ext cx="1051250" cy="1163464"/>
            </a:xfrm>
            <a:custGeom>
              <a:avLst/>
              <a:gdLst>
                <a:gd name="connsiteX0" fmla="*/ 710967 w 1712686"/>
                <a:gd name="connsiteY0" fmla="*/ 1856103 h 1895503"/>
                <a:gd name="connsiteX1" fmla="*/ 142624 w 1712686"/>
                <a:gd name="connsiteY1" fmla="*/ 1523770 h 1895503"/>
                <a:gd name="connsiteX2" fmla="*/ 0 w 1712686"/>
                <a:gd name="connsiteY2" fmla="*/ 1275154 h 1895503"/>
                <a:gd name="connsiteX3" fmla="*/ 0 w 1712686"/>
                <a:gd name="connsiteY3" fmla="*/ 620350 h 1895503"/>
                <a:gd name="connsiteX4" fmla="*/ 142624 w 1712686"/>
                <a:gd name="connsiteY4" fmla="*/ 371734 h 1895503"/>
                <a:gd name="connsiteX5" fmla="*/ 710967 w 1712686"/>
                <a:gd name="connsiteY5" fmla="*/ 39401 h 1895503"/>
                <a:gd name="connsiteX6" fmla="*/ 1001719 w 1712686"/>
                <a:gd name="connsiteY6" fmla="*/ 39401 h 1895503"/>
                <a:gd name="connsiteX7" fmla="*/ 1570062 w 1712686"/>
                <a:gd name="connsiteY7" fmla="*/ 371734 h 1895503"/>
                <a:gd name="connsiteX8" fmla="*/ 1712686 w 1712686"/>
                <a:gd name="connsiteY8" fmla="*/ 620350 h 1895503"/>
                <a:gd name="connsiteX9" fmla="*/ 1712686 w 1712686"/>
                <a:gd name="connsiteY9" fmla="*/ 1275154 h 1895503"/>
                <a:gd name="connsiteX10" fmla="*/ 1570062 w 1712686"/>
                <a:gd name="connsiteY10" fmla="*/ 1523770 h 1895503"/>
                <a:gd name="connsiteX11" fmla="*/ 1001719 w 1712686"/>
                <a:gd name="connsiteY11" fmla="*/ 1856103 h 1895503"/>
                <a:gd name="connsiteX12" fmla="*/ 710967 w 1712686"/>
                <a:gd name="connsiteY12" fmla="*/ 1856103 h 18955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12686" h="1895503">
                  <a:moveTo>
                    <a:pt x="710967" y="1856103"/>
                  </a:moveTo>
                  <a:lnTo>
                    <a:pt x="142624" y="1523770"/>
                  </a:lnTo>
                  <a:cubicBezTo>
                    <a:pt x="54340" y="1472147"/>
                    <a:pt x="0" y="1377424"/>
                    <a:pt x="0" y="1275154"/>
                  </a:cubicBezTo>
                  <a:lnTo>
                    <a:pt x="0" y="620350"/>
                  </a:lnTo>
                  <a:cubicBezTo>
                    <a:pt x="0" y="518080"/>
                    <a:pt x="54340" y="423357"/>
                    <a:pt x="142624" y="371734"/>
                  </a:cubicBezTo>
                  <a:lnTo>
                    <a:pt x="710967" y="39401"/>
                  </a:lnTo>
                  <a:cubicBezTo>
                    <a:pt x="800810" y="-13133"/>
                    <a:pt x="911876" y="-13133"/>
                    <a:pt x="1001719" y="39401"/>
                  </a:cubicBezTo>
                  <a:lnTo>
                    <a:pt x="1570062" y="371734"/>
                  </a:lnTo>
                  <a:cubicBezTo>
                    <a:pt x="1658346" y="423357"/>
                    <a:pt x="1712686" y="518080"/>
                    <a:pt x="1712686" y="620350"/>
                  </a:cubicBezTo>
                  <a:lnTo>
                    <a:pt x="1712686" y="1275154"/>
                  </a:lnTo>
                  <a:cubicBezTo>
                    <a:pt x="1712686" y="1377424"/>
                    <a:pt x="1658346" y="1472147"/>
                    <a:pt x="1570062" y="1523770"/>
                  </a:cubicBezTo>
                  <a:lnTo>
                    <a:pt x="1001719" y="1856103"/>
                  </a:lnTo>
                  <a:cubicBezTo>
                    <a:pt x="911876" y="1908637"/>
                    <a:pt x="800810" y="1908637"/>
                    <a:pt x="710967" y="1856103"/>
                  </a:cubicBezTo>
                </a:path>
              </a:pathLst>
            </a:custGeom>
            <a:gradFill flip="none" rotWithShape="1">
              <a:gsLst>
                <a:gs pos="0">
                  <a:schemeClr val="accent6"/>
                </a:gs>
                <a:gs pos="48000">
                  <a:schemeClr val="accent6"/>
                </a:gs>
                <a:gs pos="100000">
                  <a:schemeClr val="accent6"/>
                </a:gs>
              </a:gsLst>
              <a:lin ang="16200000" scaled="0"/>
              <a:tileRect/>
            </a:gradFill>
            <a:ln>
              <a:noFill/>
            </a:ln>
          </p:spPr>
          <p:style>
            <a:lnRef idx="1">
              <a:schemeClr val="accent3"/>
            </a:lnRef>
            <a:fillRef idx="3">
              <a:schemeClr val="accent3"/>
            </a:fillRef>
            <a:effectRef idx="2">
              <a:schemeClr val="accent3"/>
            </a:effectRef>
            <a:fontRef idx="minor">
              <a:schemeClr val="lt1"/>
            </a:fontRef>
          </p:style>
          <p:txBody>
            <a:bodyPr rtlCol="0" anchor="ctr"/>
            <a:lstStyle/>
            <a:p>
              <a:pPr algn="ctr"/>
              <a:endParaRPr lang="zh-CN" altLang="en-US">
                <a:solidFill>
                  <a:schemeClr val="lt1"/>
                </a:solidFill>
              </a:endParaRPr>
            </a:p>
          </p:txBody>
        </p:sp>
        <p:sp>
          <p:nvSpPr>
            <p:cNvPr id="13" name="矩形 12"/>
            <p:cNvSpPr/>
            <p:nvPr/>
          </p:nvSpPr>
          <p:spPr>
            <a:xfrm>
              <a:off x="3610831" y="2382846"/>
              <a:ext cx="2205577" cy="519121"/>
            </a:xfrm>
            <a:prstGeom prst="rect">
              <a:avLst/>
            </a:prstGeom>
          </p:spPr>
          <p:txBody>
            <a:bodyPr wrap="square" lIns="105571" tIns="52784" rIns="105571" bIns="52784">
              <a:spAutoFit/>
            </a:bodyPr>
            <a:lstStyle/>
            <a:p>
              <a:pPr lvl="0" algn="ctr">
                <a:lnSpc>
                  <a:spcPts val="2000"/>
                </a:lnSpc>
                <a:buClr>
                  <a:srgbClr val="C00000"/>
                </a:buClr>
                <a:defRPr/>
              </a:pPr>
              <a:r>
                <a:rPr lang="zh-CN" altLang="en-US" dirty="0">
                  <a:solidFill>
                    <a:schemeClr val="bg1"/>
                  </a:solidFill>
                  <a:latin typeface="思源宋体 CN" panose="02020400000000000000" pitchFamily="18" charset="-122"/>
                  <a:ea typeface="思源宋体 CN" panose="02020400000000000000" pitchFamily="18" charset="-122"/>
                </a:rPr>
                <a:t>我的想办法</a:t>
              </a:r>
              <a:endParaRPr lang="en-US" altLang="zh-CN" dirty="0">
                <a:solidFill>
                  <a:schemeClr val="bg1"/>
                </a:solidFill>
                <a:latin typeface="思源宋体 CN" panose="02020400000000000000" pitchFamily="18" charset="-122"/>
                <a:ea typeface="思源宋体 CN" panose="02020400000000000000" pitchFamily="18" charset="-122"/>
              </a:endParaRPr>
            </a:p>
            <a:p>
              <a:pPr lvl="0" algn="ctr">
                <a:lnSpc>
                  <a:spcPts val="2000"/>
                </a:lnSpc>
                <a:buClr>
                  <a:srgbClr val="C00000"/>
                </a:buClr>
                <a:defRPr/>
              </a:pPr>
              <a:r>
                <a:rPr lang="zh-CN" altLang="en-US" dirty="0">
                  <a:solidFill>
                    <a:schemeClr val="bg1"/>
                  </a:solidFill>
                  <a:latin typeface="思源宋体 CN" panose="02020400000000000000" pitchFamily="18" charset="-122"/>
                  <a:ea typeface="思源宋体 CN" panose="02020400000000000000" pitchFamily="18" charset="-122"/>
                </a:rPr>
                <a:t>干掉他们</a:t>
              </a:r>
              <a:endParaRPr lang="zh-CN" altLang="en-US" dirty="0">
                <a:solidFill>
                  <a:schemeClr val="bg1"/>
                </a:solidFill>
                <a:latin typeface="思源宋体 CN" panose="02020400000000000000" pitchFamily="18" charset="-122"/>
                <a:ea typeface="思源宋体 CN" panose="02020400000000000000" pitchFamily="18" charset="-122"/>
              </a:endParaRPr>
            </a:p>
          </p:txBody>
        </p:sp>
      </p:grpSp>
      <p:grpSp>
        <p:nvGrpSpPr>
          <p:cNvPr id="14" name="组合 13"/>
          <p:cNvGrpSpPr/>
          <p:nvPr/>
        </p:nvGrpSpPr>
        <p:grpSpPr>
          <a:xfrm>
            <a:off x="9240871" y="2609815"/>
            <a:ext cx="2686794" cy="1417311"/>
            <a:chOff x="3588437" y="2034935"/>
            <a:chExt cx="2205577" cy="1163464"/>
          </a:xfrm>
        </p:grpSpPr>
        <p:sp>
          <p:nvSpPr>
            <p:cNvPr id="15" name="六边形 4"/>
            <p:cNvSpPr/>
            <p:nvPr/>
          </p:nvSpPr>
          <p:spPr>
            <a:xfrm>
              <a:off x="4165600" y="2034935"/>
              <a:ext cx="1051250" cy="1163464"/>
            </a:xfrm>
            <a:custGeom>
              <a:avLst/>
              <a:gdLst>
                <a:gd name="connsiteX0" fmla="*/ 710967 w 1712686"/>
                <a:gd name="connsiteY0" fmla="*/ 1856103 h 1895503"/>
                <a:gd name="connsiteX1" fmla="*/ 142624 w 1712686"/>
                <a:gd name="connsiteY1" fmla="*/ 1523770 h 1895503"/>
                <a:gd name="connsiteX2" fmla="*/ 0 w 1712686"/>
                <a:gd name="connsiteY2" fmla="*/ 1275154 h 1895503"/>
                <a:gd name="connsiteX3" fmla="*/ 0 w 1712686"/>
                <a:gd name="connsiteY3" fmla="*/ 620350 h 1895503"/>
                <a:gd name="connsiteX4" fmla="*/ 142624 w 1712686"/>
                <a:gd name="connsiteY4" fmla="*/ 371734 h 1895503"/>
                <a:gd name="connsiteX5" fmla="*/ 710967 w 1712686"/>
                <a:gd name="connsiteY5" fmla="*/ 39401 h 1895503"/>
                <a:gd name="connsiteX6" fmla="*/ 1001719 w 1712686"/>
                <a:gd name="connsiteY6" fmla="*/ 39401 h 1895503"/>
                <a:gd name="connsiteX7" fmla="*/ 1570062 w 1712686"/>
                <a:gd name="connsiteY7" fmla="*/ 371734 h 1895503"/>
                <a:gd name="connsiteX8" fmla="*/ 1712686 w 1712686"/>
                <a:gd name="connsiteY8" fmla="*/ 620350 h 1895503"/>
                <a:gd name="connsiteX9" fmla="*/ 1712686 w 1712686"/>
                <a:gd name="connsiteY9" fmla="*/ 1275154 h 1895503"/>
                <a:gd name="connsiteX10" fmla="*/ 1570062 w 1712686"/>
                <a:gd name="connsiteY10" fmla="*/ 1523770 h 1895503"/>
                <a:gd name="connsiteX11" fmla="*/ 1001719 w 1712686"/>
                <a:gd name="connsiteY11" fmla="*/ 1856103 h 1895503"/>
                <a:gd name="connsiteX12" fmla="*/ 710967 w 1712686"/>
                <a:gd name="connsiteY12" fmla="*/ 1856103 h 18955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12686" h="1895503">
                  <a:moveTo>
                    <a:pt x="710967" y="1856103"/>
                  </a:moveTo>
                  <a:lnTo>
                    <a:pt x="142624" y="1523770"/>
                  </a:lnTo>
                  <a:cubicBezTo>
                    <a:pt x="54340" y="1472147"/>
                    <a:pt x="0" y="1377424"/>
                    <a:pt x="0" y="1275154"/>
                  </a:cubicBezTo>
                  <a:lnTo>
                    <a:pt x="0" y="620350"/>
                  </a:lnTo>
                  <a:cubicBezTo>
                    <a:pt x="0" y="518080"/>
                    <a:pt x="54340" y="423357"/>
                    <a:pt x="142624" y="371734"/>
                  </a:cubicBezTo>
                  <a:lnTo>
                    <a:pt x="710967" y="39401"/>
                  </a:lnTo>
                  <a:cubicBezTo>
                    <a:pt x="800810" y="-13133"/>
                    <a:pt x="911876" y="-13133"/>
                    <a:pt x="1001719" y="39401"/>
                  </a:cubicBezTo>
                  <a:lnTo>
                    <a:pt x="1570062" y="371734"/>
                  </a:lnTo>
                  <a:cubicBezTo>
                    <a:pt x="1658346" y="423357"/>
                    <a:pt x="1712686" y="518080"/>
                    <a:pt x="1712686" y="620350"/>
                  </a:cubicBezTo>
                  <a:lnTo>
                    <a:pt x="1712686" y="1275154"/>
                  </a:lnTo>
                  <a:cubicBezTo>
                    <a:pt x="1712686" y="1377424"/>
                    <a:pt x="1658346" y="1472147"/>
                    <a:pt x="1570062" y="1523770"/>
                  </a:cubicBezTo>
                  <a:lnTo>
                    <a:pt x="1001719" y="1856103"/>
                  </a:lnTo>
                  <a:cubicBezTo>
                    <a:pt x="911876" y="1908637"/>
                    <a:pt x="800810" y="1908637"/>
                    <a:pt x="710967" y="1856103"/>
                  </a:cubicBezTo>
                </a:path>
              </a:pathLst>
            </a:custGeom>
            <a:gradFill flip="none" rotWithShape="1">
              <a:gsLst>
                <a:gs pos="0">
                  <a:schemeClr val="accent6"/>
                </a:gs>
                <a:gs pos="48000">
                  <a:schemeClr val="accent6"/>
                </a:gs>
                <a:gs pos="100000">
                  <a:schemeClr val="accent6"/>
                </a:gs>
              </a:gsLst>
              <a:lin ang="16200000" scaled="0"/>
              <a:tileRect/>
            </a:gradFill>
            <a:ln>
              <a:noFill/>
            </a:ln>
          </p:spPr>
          <p:style>
            <a:lnRef idx="1">
              <a:schemeClr val="accent3"/>
            </a:lnRef>
            <a:fillRef idx="3">
              <a:schemeClr val="accent3"/>
            </a:fillRef>
            <a:effectRef idx="2">
              <a:schemeClr val="accent3"/>
            </a:effectRef>
            <a:fontRef idx="minor">
              <a:schemeClr val="lt1"/>
            </a:fontRef>
          </p:style>
          <p:txBody>
            <a:bodyPr rtlCol="0" anchor="ctr"/>
            <a:lstStyle/>
            <a:p>
              <a:pPr algn="ctr"/>
              <a:endParaRPr lang="zh-CN" altLang="en-US">
                <a:solidFill>
                  <a:schemeClr val="lt1"/>
                </a:solidFill>
              </a:endParaRPr>
            </a:p>
          </p:txBody>
        </p:sp>
        <p:sp>
          <p:nvSpPr>
            <p:cNvPr id="16" name="矩形 15"/>
            <p:cNvSpPr/>
            <p:nvPr/>
          </p:nvSpPr>
          <p:spPr>
            <a:xfrm>
              <a:off x="3588437" y="2382846"/>
              <a:ext cx="2205577" cy="512804"/>
            </a:xfrm>
            <a:prstGeom prst="rect">
              <a:avLst/>
            </a:prstGeom>
          </p:spPr>
          <p:txBody>
            <a:bodyPr wrap="square" lIns="105571" tIns="52784" rIns="105571" bIns="52784">
              <a:spAutoFit/>
            </a:bodyPr>
            <a:lstStyle/>
            <a:p>
              <a:pPr lvl="0" algn="ctr">
                <a:lnSpc>
                  <a:spcPts val="2000"/>
                </a:lnSpc>
                <a:buClr>
                  <a:srgbClr val="C00000"/>
                </a:buClr>
                <a:defRPr/>
              </a:pPr>
              <a:r>
                <a:rPr lang="zh-CN" altLang="en-US" dirty="0">
                  <a:solidFill>
                    <a:schemeClr val="bg1"/>
                  </a:solidFill>
                  <a:latin typeface="思源宋体 CN" panose="02020400000000000000" pitchFamily="18" charset="-122"/>
                  <a:ea typeface="思源宋体 CN" panose="02020400000000000000" pitchFamily="18" charset="-122"/>
                </a:rPr>
                <a:t>生活及</a:t>
              </a:r>
              <a:endParaRPr lang="en-US" altLang="zh-CN" dirty="0">
                <a:solidFill>
                  <a:schemeClr val="bg1"/>
                </a:solidFill>
                <a:latin typeface="思源宋体 CN" panose="02020400000000000000" pitchFamily="18" charset="-122"/>
                <a:ea typeface="思源宋体 CN" panose="02020400000000000000" pitchFamily="18" charset="-122"/>
              </a:endParaRPr>
            </a:p>
            <a:p>
              <a:pPr lvl="0" algn="ctr">
                <a:lnSpc>
                  <a:spcPts val="2000"/>
                </a:lnSpc>
                <a:buClr>
                  <a:srgbClr val="C00000"/>
                </a:buClr>
                <a:defRPr/>
              </a:pPr>
              <a:r>
                <a:rPr lang="zh-CN" altLang="en-US" dirty="0">
                  <a:solidFill>
                    <a:schemeClr val="bg1"/>
                  </a:solidFill>
                  <a:latin typeface="思源宋体 CN" panose="02020400000000000000" pitchFamily="18" charset="-122"/>
                  <a:ea typeface="思源宋体 CN" panose="02020400000000000000" pitchFamily="18" charset="-122"/>
                </a:rPr>
                <a:t>生产目标</a:t>
              </a:r>
              <a:endParaRPr lang="zh-CN" altLang="en-US" dirty="0">
                <a:solidFill>
                  <a:schemeClr val="bg1"/>
                </a:solidFill>
                <a:latin typeface="思源宋体 CN" panose="02020400000000000000" pitchFamily="18" charset="-122"/>
                <a:ea typeface="思源宋体 CN" panose="02020400000000000000" pitchFamily="18" charset="-122"/>
              </a:endParaRPr>
            </a:p>
          </p:txBody>
        </p:sp>
      </p:grpSp>
      <p:cxnSp>
        <p:nvCxnSpPr>
          <p:cNvPr id="17" name="直接连接符 16"/>
          <p:cNvCxnSpPr/>
          <p:nvPr/>
        </p:nvCxnSpPr>
        <p:spPr>
          <a:xfrm flipH="1">
            <a:off x="2661683" y="3429000"/>
            <a:ext cx="6868633" cy="0"/>
          </a:xfrm>
          <a:prstGeom prst="line">
            <a:avLst/>
          </a:prstGeom>
          <a:ln w="19050">
            <a:solidFill>
              <a:schemeClr val="accent6">
                <a:lumMod val="40000"/>
                <a:lumOff val="60000"/>
              </a:schemeClr>
            </a:solidFill>
            <a:prstDash val="solid"/>
            <a:headEnd type="triangle"/>
          </a:ln>
        </p:spPr>
        <p:style>
          <a:lnRef idx="1">
            <a:schemeClr val="accent1"/>
          </a:lnRef>
          <a:fillRef idx="0">
            <a:schemeClr val="accent1"/>
          </a:fillRef>
          <a:effectRef idx="0">
            <a:schemeClr val="accent1"/>
          </a:effectRef>
          <a:fontRef idx="minor">
            <a:schemeClr val="tx1"/>
          </a:fontRef>
        </p:style>
      </p:cxnSp>
      <p:sp>
        <p:nvSpPr>
          <p:cNvPr id="24" name="流程图: 联系 107"/>
          <p:cNvSpPr>
            <a:spLocks noChangeArrowheads="1"/>
          </p:cNvSpPr>
          <p:nvPr/>
        </p:nvSpPr>
        <p:spPr bwMode="auto">
          <a:xfrm>
            <a:off x="3109438" y="3264107"/>
            <a:ext cx="329516" cy="329786"/>
          </a:xfrm>
          <a:prstGeom prst="flowChartConnector">
            <a:avLst/>
          </a:prstGeom>
          <a:solidFill>
            <a:schemeClr val="accent6"/>
          </a:solidFill>
          <a:ln w="25400">
            <a:solidFill>
              <a:schemeClr val="accent6"/>
            </a:solidFill>
            <a:round/>
          </a:ln>
        </p:spPr>
        <p:txBody>
          <a:bodyPr anchor="ct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algn="ctr">
              <a:spcBef>
                <a:spcPct val="0"/>
              </a:spcBef>
              <a:buFontTx/>
              <a:buNone/>
            </a:pPr>
            <a:endParaRPr lang="zh-CN" altLang="zh-CN" sz="1800" dirty="0">
              <a:latin typeface="思源宋体 CN" panose="02020400000000000000" pitchFamily="18" charset="-122"/>
              <a:ea typeface="思源宋体 CN" panose="02020400000000000000" pitchFamily="18" charset="-122"/>
              <a:sym typeface="微软雅黑" panose="020B0503020204020204" pitchFamily="34" charset="-122"/>
            </a:endParaRPr>
          </a:p>
        </p:txBody>
      </p:sp>
      <p:sp>
        <p:nvSpPr>
          <p:cNvPr id="25" name="流程图: 联系 107"/>
          <p:cNvSpPr>
            <a:spLocks noChangeArrowheads="1"/>
          </p:cNvSpPr>
          <p:nvPr/>
        </p:nvSpPr>
        <p:spPr bwMode="auto">
          <a:xfrm>
            <a:off x="4455014" y="3264107"/>
            <a:ext cx="329516" cy="329786"/>
          </a:xfrm>
          <a:prstGeom prst="flowChartConnector">
            <a:avLst/>
          </a:prstGeom>
          <a:solidFill>
            <a:schemeClr val="accent6"/>
          </a:solidFill>
          <a:ln w="25400">
            <a:solidFill>
              <a:schemeClr val="accent6"/>
            </a:solidFill>
            <a:round/>
          </a:ln>
        </p:spPr>
        <p:txBody>
          <a:bodyPr anchor="ct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algn="ctr">
              <a:spcBef>
                <a:spcPct val="0"/>
              </a:spcBef>
              <a:buFontTx/>
              <a:buNone/>
            </a:pPr>
            <a:endParaRPr lang="zh-CN" altLang="zh-CN" sz="1800" dirty="0">
              <a:latin typeface="思源宋体 CN" panose="02020400000000000000" pitchFamily="18" charset="-122"/>
              <a:ea typeface="思源宋体 CN" panose="02020400000000000000" pitchFamily="18" charset="-122"/>
              <a:sym typeface="微软雅黑" panose="020B0503020204020204" pitchFamily="34" charset="-122"/>
            </a:endParaRPr>
          </a:p>
        </p:txBody>
      </p:sp>
      <p:sp>
        <p:nvSpPr>
          <p:cNvPr id="26" name="流程图: 联系 107"/>
          <p:cNvSpPr>
            <a:spLocks noChangeArrowheads="1"/>
          </p:cNvSpPr>
          <p:nvPr/>
        </p:nvSpPr>
        <p:spPr bwMode="auto">
          <a:xfrm>
            <a:off x="5686384" y="3264107"/>
            <a:ext cx="329516" cy="329786"/>
          </a:xfrm>
          <a:prstGeom prst="flowChartConnector">
            <a:avLst/>
          </a:prstGeom>
          <a:solidFill>
            <a:schemeClr val="accent6"/>
          </a:solidFill>
          <a:ln w="25400">
            <a:solidFill>
              <a:schemeClr val="accent6"/>
            </a:solidFill>
            <a:round/>
          </a:ln>
        </p:spPr>
        <p:txBody>
          <a:bodyPr anchor="ct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algn="ctr">
              <a:spcBef>
                <a:spcPct val="0"/>
              </a:spcBef>
              <a:buFontTx/>
              <a:buNone/>
            </a:pPr>
            <a:endParaRPr lang="zh-CN" altLang="zh-CN" sz="1800" dirty="0">
              <a:latin typeface="思源宋体 CN" panose="02020400000000000000" pitchFamily="18" charset="-122"/>
              <a:ea typeface="思源宋体 CN" panose="02020400000000000000" pitchFamily="18" charset="-122"/>
              <a:sym typeface="微软雅黑" panose="020B0503020204020204" pitchFamily="34" charset="-122"/>
            </a:endParaRPr>
          </a:p>
        </p:txBody>
      </p:sp>
      <p:sp>
        <p:nvSpPr>
          <p:cNvPr id="27" name="流程图: 联系 107"/>
          <p:cNvSpPr>
            <a:spLocks noChangeArrowheads="1"/>
          </p:cNvSpPr>
          <p:nvPr/>
        </p:nvSpPr>
        <p:spPr bwMode="auto">
          <a:xfrm>
            <a:off x="7201617" y="3264107"/>
            <a:ext cx="329516" cy="329786"/>
          </a:xfrm>
          <a:prstGeom prst="flowChartConnector">
            <a:avLst/>
          </a:prstGeom>
          <a:solidFill>
            <a:schemeClr val="accent6"/>
          </a:solidFill>
          <a:ln w="25400">
            <a:solidFill>
              <a:schemeClr val="accent6"/>
            </a:solidFill>
            <a:round/>
          </a:ln>
        </p:spPr>
        <p:txBody>
          <a:bodyPr anchor="ct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algn="ctr">
              <a:spcBef>
                <a:spcPct val="0"/>
              </a:spcBef>
              <a:buFontTx/>
              <a:buNone/>
            </a:pPr>
            <a:endParaRPr lang="zh-CN" altLang="zh-CN" sz="1800" dirty="0">
              <a:latin typeface="思源宋体 CN" panose="02020400000000000000" pitchFamily="18" charset="-122"/>
              <a:ea typeface="思源宋体 CN" panose="02020400000000000000" pitchFamily="18" charset="-122"/>
              <a:sym typeface="微软雅黑" panose="020B0503020204020204" pitchFamily="34" charset="-122"/>
            </a:endParaRPr>
          </a:p>
        </p:txBody>
      </p:sp>
      <p:sp>
        <p:nvSpPr>
          <p:cNvPr id="28" name="流程图: 联系 107"/>
          <p:cNvSpPr>
            <a:spLocks noChangeArrowheads="1"/>
          </p:cNvSpPr>
          <p:nvPr/>
        </p:nvSpPr>
        <p:spPr bwMode="auto">
          <a:xfrm>
            <a:off x="8559810" y="3264107"/>
            <a:ext cx="329516" cy="329786"/>
          </a:xfrm>
          <a:prstGeom prst="flowChartConnector">
            <a:avLst/>
          </a:prstGeom>
          <a:solidFill>
            <a:schemeClr val="accent6"/>
          </a:solidFill>
          <a:ln w="25400">
            <a:solidFill>
              <a:schemeClr val="accent6"/>
            </a:solidFill>
            <a:round/>
          </a:ln>
        </p:spPr>
        <p:txBody>
          <a:bodyPr anchor="ct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algn="ctr">
              <a:spcBef>
                <a:spcPct val="0"/>
              </a:spcBef>
              <a:buFontTx/>
              <a:buNone/>
            </a:pPr>
            <a:endParaRPr lang="zh-CN" altLang="zh-CN" sz="1800" dirty="0">
              <a:latin typeface="思源宋体 CN" panose="02020400000000000000" pitchFamily="18" charset="-122"/>
              <a:ea typeface="思源宋体 CN" panose="02020400000000000000" pitchFamily="18" charset="-122"/>
              <a:sym typeface="微软雅黑" panose="020B0503020204020204" pitchFamily="34" charset="-122"/>
            </a:endParaRPr>
          </a:p>
        </p:txBody>
      </p:sp>
      <p:cxnSp>
        <p:nvCxnSpPr>
          <p:cNvPr id="29" name="直接连接符 28"/>
          <p:cNvCxnSpPr/>
          <p:nvPr/>
        </p:nvCxnSpPr>
        <p:spPr>
          <a:xfrm>
            <a:off x="3274196" y="2609815"/>
            <a:ext cx="0" cy="583921"/>
          </a:xfrm>
          <a:prstGeom prst="line">
            <a:avLst/>
          </a:prstGeom>
          <a:ln w="19050">
            <a:solidFill>
              <a:schemeClr val="accent6">
                <a:lumMod val="40000"/>
                <a:lumOff val="60000"/>
              </a:schemeClr>
            </a:solidFill>
            <a:prstDash val="solid"/>
            <a:headEnd type="triangle"/>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a:off x="4619772" y="2162415"/>
            <a:ext cx="0" cy="1031321"/>
          </a:xfrm>
          <a:prstGeom prst="line">
            <a:avLst/>
          </a:prstGeom>
          <a:ln w="19050">
            <a:solidFill>
              <a:schemeClr val="accent6">
                <a:lumMod val="40000"/>
                <a:lumOff val="60000"/>
              </a:schemeClr>
            </a:solidFill>
            <a:prstDash val="solid"/>
            <a:headEnd type="triangle"/>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a:off x="5851142" y="2901775"/>
            <a:ext cx="0" cy="291961"/>
          </a:xfrm>
          <a:prstGeom prst="line">
            <a:avLst/>
          </a:prstGeom>
          <a:ln w="19050">
            <a:solidFill>
              <a:schemeClr val="accent6">
                <a:lumMod val="40000"/>
                <a:lumOff val="60000"/>
              </a:schemeClr>
            </a:solidFill>
            <a:prstDash val="solid"/>
            <a:headEnd type="triangle"/>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a:off x="7366375" y="2289959"/>
            <a:ext cx="0" cy="903777"/>
          </a:xfrm>
          <a:prstGeom prst="line">
            <a:avLst/>
          </a:prstGeom>
          <a:ln w="19050">
            <a:solidFill>
              <a:schemeClr val="accent6">
                <a:lumMod val="40000"/>
                <a:lumOff val="60000"/>
              </a:schemeClr>
            </a:solidFill>
            <a:prstDash val="solid"/>
            <a:headEnd type="triangle"/>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a:off x="8725501" y="2609815"/>
            <a:ext cx="0" cy="583921"/>
          </a:xfrm>
          <a:prstGeom prst="line">
            <a:avLst/>
          </a:prstGeom>
          <a:ln w="19050">
            <a:solidFill>
              <a:schemeClr val="accent6">
                <a:lumMod val="40000"/>
                <a:lumOff val="60000"/>
              </a:schemeClr>
            </a:solidFill>
            <a:prstDash val="solid"/>
            <a:headEnd type="triangle"/>
          </a:ln>
        </p:spPr>
        <p:style>
          <a:lnRef idx="1">
            <a:schemeClr val="accent1"/>
          </a:lnRef>
          <a:fillRef idx="0">
            <a:schemeClr val="accent1"/>
          </a:fillRef>
          <a:effectRef idx="0">
            <a:schemeClr val="accent1"/>
          </a:effectRef>
          <a:fontRef idx="minor">
            <a:schemeClr val="tx1"/>
          </a:fontRef>
        </p:style>
      </p:cxnSp>
      <p:sp>
        <p:nvSpPr>
          <p:cNvPr id="35" name="TextBox 6"/>
          <p:cNvSpPr>
            <a:spLocks noChangeArrowheads="1"/>
          </p:cNvSpPr>
          <p:nvPr/>
        </p:nvSpPr>
        <p:spPr bwMode="auto">
          <a:xfrm>
            <a:off x="2795052" y="2289959"/>
            <a:ext cx="1186702" cy="34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a:lnSpc>
                <a:spcPct val="110000"/>
              </a:lnSpc>
              <a:spcBef>
                <a:spcPct val="0"/>
              </a:spcBef>
              <a:buFontTx/>
              <a:buNone/>
            </a:pPr>
            <a:r>
              <a:rPr lang="zh-CN" altLang="en-US" sz="1600" dirty="0">
                <a:solidFill>
                  <a:schemeClr val="accent6"/>
                </a:solidFill>
                <a:latin typeface="思源宋体 CN" panose="02020400000000000000" pitchFamily="18" charset="-122"/>
                <a:ea typeface="思源宋体 CN" panose="02020400000000000000" pitchFamily="18" charset="-122"/>
                <a:sym typeface="微软雅黑" panose="020B0503020204020204" pitchFamily="34" charset="-122"/>
              </a:rPr>
              <a:t>健康伤害</a:t>
            </a:r>
            <a:endParaRPr lang="zh-CN" altLang="en-US" sz="1600" dirty="0">
              <a:solidFill>
                <a:schemeClr val="accent6"/>
              </a:solidFill>
              <a:latin typeface="思源宋体 CN" panose="02020400000000000000" pitchFamily="18" charset="-122"/>
              <a:ea typeface="思源宋体 CN" panose="02020400000000000000" pitchFamily="18" charset="-122"/>
              <a:sym typeface="微软雅黑" panose="020B0503020204020204" pitchFamily="34" charset="-122"/>
            </a:endParaRPr>
          </a:p>
        </p:txBody>
      </p:sp>
      <p:sp>
        <p:nvSpPr>
          <p:cNvPr id="37" name="TextBox 6"/>
          <p:cNvSpPr>
            <a:spLocks noChangeArrowheads="1"/>
          </p:cNvSpPr>
          <p:nvPr/>
        </p:nvSpPr>
        <p:spPr bwMode="auto">
          <a:xfrm>
            <a:off x="4191179" y="1801110"/>
            <a:ext cx="1186702" cy="34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a:lnSpc>
                <a:spcPct val="110000"/>
              </a:lnSpc>
              <a:spcBef>
                <a:spcPct val="0"/>
              </a:spcBef>
              <a:buFontTx/>
              <a:buNone/>
            </a:pPr>
            <a:r>
              <a:rPr lang="zh-CN" altLang="en-US" sz="1600" dirty="0">
                <a:solidFill>
                  <a:schemeClr val="accent6"/>
                </a:solidFill>
                <a:latin typeface="思源宋体 CN" panose="02020400000000000000" pitchFamily="18" charset="-122"/>
                <a:ea typeface="思源宋体 CN" panose="02020400000000000000" pitchFamily="18" charset="-122"/>
                <a:sym typeface="微软雅黑" panose="020B0503020204020204" pitchFamily="34" charset="-122"/>
              </a:rPr>
              <a:t>职业疾病</a:t>
            </a:r>
            <a:endParaRPr lang="zh-CN" altLang="en-US" sz="1600" dirty="0">
              <a:solidFill>
                <a:schemeClr val="accent6"/>
              </a:solidFill>
              <a:latin typeface="思源宋体 CN" panose="02020400000000000000" pitchFamily="18" charset="-122"/>
              <a:ea typeface="思源宋体 CN" panose="02020400000000000000" pitchFamily="18" charset="-122"/>
              <a:sym typeface="微软雅黑" panose="020B0503020204020204" pitchFamily="34" charset="-122"/>
            </a:endParaRPr>
          </a:p>
        </p:txBody>
      </p:sp>
      <p:sp>
        <p:nvSpPr>
          <p:cNvPr id="38" name="TextBox 6"/>
          <p:cNvSpPr>
            <a:spLocks noChangeArrowheads="1"/>
          </p:cNvSpPr>
          <p:nvPr/>
        </p:nvSpPr>
        <p:spPr bwMode="auto">
          <a:xfrm>
            <a:off x="5570444" y="2542948"/>
            <a:ext cx="1186702" cy="34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a:lnSpc>
                <a:spcPct val="110000"/>
              </a:lnSpc>
              <a:spcBef>
                <a:spcPct val="0"/>
              </a:spcBef>
              <a:buFontTx/>
              <a:buNone/>
            </a:pPr>
            <a:r>
              <a:rPr lang="zh-CN" altLang="en-US" sz="1600" dirty="0">
                <a:solidFill>
                  <a:schemeClr val="accent6"/>
                </a:solidFill>
                <a:latin typeface="思源宋体 CN" panose="02020400000000000000" pitchFamily="18" charset="-122"/>
                <a:ea typeface="思源宋体 CN" panose="02020400000000000000" pitchFamily="18" charset="-122"/>
                <a:sym typeface="微软雅黑" panose="020B0503020204020204" pitchFamily="34" charset="-122"/>
              </a:rPr>
              <a:t>死亡</a:t>
            </a:r>
            <a:endParaRPr lang="zh-CN" altLang="en-US" sz="1600" dirty="0">
              <a:solidFill>
                <a:schemeClr val="accent6"/>
              </a:solidFill>
              <a:latin typeface="思源宋体 CN" panose="02020400000000000000" pitchFamily="18" charset="-122"/>
              <a:ea typeface="思源宋体 CN" panose="02020400000000000000" pitchFamily="18" charset="-122"/>
              <a:sym typeface="微软雅黑" panose="020B0503020204020204" pitchFamily="34" charset="-122"/>
            </a:endParaRPr>
          </a:p>
        </p:txBody>
      </p:sp>
      <p:sp>
        <p:nvSpPr>
          <p:cNvPr id="41" name="TextBox 6"/>
          <p:cNvSpPr>
            <a:spLocks noChangeArrowheads="1"/>
          </p:cNvSpPr>
          <p:nvPr/>
        </p:nvSpPr>
        <p:spPr bwMode="auto">
          <a:xfrm>
            <a:off x="6978878" y="1979364"/>
            <a:ext cx="1186702" cy="34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a:lnSpc>
                <a:spcPct val="110000"/>
              </a:lnSpc>
              <a:spcBef>
                <a:spcPct val="0"/>
              </a:spcBef>
              <a:buFontTx/>
              <a:buNone/>
            </a:pPr>
            <a:r>
              <a:rPr lang="zh-CN" altLang="en-US" sz="1600" dirty="0">
                <a:solidFill>
                  <a:schemeClr val="accent6"/>
                </a:solidFill>
                <a:latin typeface="思源宋体 CN" panose="02020400000000000000" pitchFamily="18" charset="-122"/>
                <a:ea typeface="思源宋体 CN" panose="02020400000000000000" pitchFamily="18" charset="-122"/>
                <a:sym typeface="微软雅黑" panose="020B0503020204020204" pitchFamily="34" charset="-122"/>
              </a:rPr>
              <a:t>财产损失</a:t>
            </a:r>
            <a:endParaRPr lang="zh-CN" altLang="en-US" sz="1600" dirty="0">
              <a:solidFill>
                <a:schemeClr val="accent6"/>
              </a:solidFill>
              <a:latin typeface="思源宋体 CN" panose="02020400000000000000" pitchFamily="18" charset="-122"/>
              <a:ea typeface="思源宋体 CN" panose="02020400000000000000" pitchFamily="18" charset="-122"/>
              <a:sym typeface="微软雅黑" panose="020B0503020204020204" pitchFamily="34" charset="-122"/>
            </a:endParaRPr>
          </a:p>
        </p:txBody>
      </p:sp>
      <p:sp>
        <p:nvSpPr>
          <p:cNvPr id="42" name="TextBox 6"/>
          <p:cNvSpPr>
            <a:spLocks noChangeArrowheads="1"/>
          </p:cNvSpPr>
          <p:nvPr/>
        </p:nvSpPr>
        <p:spPr bwMode="auto">
          <a:xfrm>
            <a:off x="8494110" y="2259680"/>
            <a:ext cx="1186702" cy="34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a:lnSpc>
                <a:spcPct val="110000"/>
              </a:lnSpc>
              <a:spcBef>
                <a:spcPct val="0"/>
              </a:spcBef>
              <a:buFontTx/>
              <a:buNone/>
            </a:pPr>
            <a:r>
              <a:rPr lang="zh-CN" altLang="en-US" sz="1600" dirty="0">
                <a:solidFill>
                  <a:schemeClr val="accent6"/>
                </a:solidFill>
                <a:latin typeface="思源宋体 CN" panose="02020400000000000000" pitchFamily="18" charset="-122"/>
                <a:ea typeface="思源宋体 CN" panose="02020400000000000000" pitchFamily="18" charset="-122"/>
                <a:sym typeface="微软雅黑" panose="020B0503020204020204" pitchFamily="34" charset="-122"/>
              </a:rPr>
              <a:t>其他</a:t>
            </a:r>
            <a:endParaRPr lang="zh-CN" altLang="en-US" sz="1600" dirty="0">
              <a:solidFill>
                <a:schemeClr val="accent6"/>
              </a:solidFill>
              <a:latin typeface="思源宋体 CN" panose="02020400000000000000" pitchFamily="18" charset="-122"/>
              <a:ea typeface="思源宋体 CN" panose="02020400000000000000" pitchFamily="18" charset="-122"/>
              <a:sym typeface="微软雅黑" panose="020B0503020204020204" pitchFamily="34" charset="-122"/>
            </a:endParaRPr>
          </a:p>
        </p:txBody>
      </p:sp>
      <p:sp>
        <p:nvSpPr>
          <p:cNvPr id="2" name="标题 1"/>
          <p:cNvSpPr txBox="1">
            <a:spLocks noChangeArrowheads="1"/>
          </p:cNvSpPr>
          <p:nvPr/>
        </p:nvSpPr>
        <p:spPr>
          <a:xfrm>
            <a:off x="6679647" y="348677"/>
            <a:ext cx="7308471" cy="461665"/>
          </a:xfrm>
          <a:prstGeom prst="rect">
            <a:avLst/>
          </a:prstGeom>
          <a:noFill/>
        </p:spPr>
        <p:txBody>
          <a:bodyPr wrap="square">
            <a:spAutoFit/>
          </a:bodyPr>
          <a:lstStyle>
            <a:defPPr>
              <a:defRPr lang="zh-CN"/>
            </a:defPPr>
            <a:lvl1pPr algn="ctr">
              <a:defRPr sz="2400">
                <a:solidFill>
                  <a:schemeClr val="bg2">
                    <a:lumMod val="50000"/>
                  </a:schemeClr>
                </a:solidFill>
                <a:latin typeface="字魂59号-创粗黑" pitchFamily="2" charset="-122"/>
                <a:ea typeface="字魂59号-创粗黑" pitchFamily="2" charset="-122"/>
              </a:defRPr>
            </a:lvl1pPr>
          </a:lstStyle>
          <a:p>
            <a:r>
              <a:rPr lang="zh-CN" altLang="en-US" dirty="0">
                <a:solidFill>
                  <a:schemeClr val="accent6">
                    <a:lumMod val="50000"/>
                  </a:schemeClr>
                </a:solidFill>
                <a:latin typeface="思源宋体 CN" panose="02020400000000000000" pitchFamily="18" charset="-122"/>
                <a:ea typeface="思源宋体 CN" panose="02020400000000000000" pitchFamily="18" charset="-122"/>
              </a:rPr>
              <a:t>为什么要学习安全知识</a:t>
            </a:r>
            <a:endParaRPr lang="zh-CN" altLang="en-US" dirty="0">
              <a:solidFill>
                <a:schemeClr val="accent6">
                  <a:lumMod val="50000"/>
                </a:schemeClr>
              </a:solidFill>
              <a:latin typeface="思源宋体 CN" panose="02020400000000000000" pitchFamily="18" charset="-122"/>
              <a:ea typeface="思源宋体 CN" panose="02020400000000000000" pitchFamily="18"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5000">
        <p:random/>
      </p:transition>
    </mc:Choice>
    <mc:Fallback>
      <p:transition spd="slow"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par>
                                <p:cTn id="10" presetID="53" presetClass="entr" presetSubtype="16" fill="hold" nodeType="withEffect">
                                  <p:stCondLst>
                                    <p:cond delay="500"/>
                                  </p:stCondLst>
                                  <p:childTnLst>
                                    <p:set>
                                      <p:cBhvr>
                                        <p:cTn id="11" dur="1" fill="hold">
                                          <p:stCondLst>
                                            <p:cond delay="0"/>
                                          </p:stCondLst>
                                        </p:cTn>
                                        <p:tgtEl>
                                          <p:spTgt spid="14"/>
                                        </p:tgtEl>
                                        <p:attrNameLst>
                                          <p:attrName>style.visibility</p:attrName>
                                        </p:attrNameLst>
                                      </p:cBhvr>
                                      <p:to>
                                        <p:strVal val="visible"/>
                                      </p:to>
                                    </p:set>
                                    <p:anim calcmode="lin" valueType="num">
                                      <p:cBhvr>
                                        <p:cTn id="12" dur="500" fill="hold"/>
                                        <p:tgtEl>
                                          <p:spTgt spid="14"/>
                                        </p:tgtEl>
                                        <p:attrNameLst>
                                          <p:attrName>ppt_w</p:attrName>
                                        </p:attrNameLst>
                                      </p:cBhvr>
                                      <p:tavLst>
                                        <p:tav tm="0">
                                          <p:val>
                                            <p:fltVal val="0"/>
                                          </p:val>
                                        </p:tav>
                                        <p:tav tm="100000">
                                          <p:val>
                                            <p:strVal val="#ppt_w"/>
                                          </p:val>
                                        </p:tav>
                                      </p:tavLst>
                                    </p:anim>
                                    <p:anim calcmode="lin" valueType="num">
                                      <p:cBhvr>
                                        <p:cTn id="13" dur="500" fill="hold"/>
                                        <p:tgtEl>
                                          <p:spTgt spid="14"/>
                                        </p:tgtEl>
                                        <p:attrNameLst>
                                          <p:attrName>ppt_h</p:attrName>
                                        </p:attrNameLst>
                                      </p:cBhvr>
                                      <p:tavLst>
                                        <p:tav tm="0">
                                          <p:val>
                                            <p:fltVal val="0"/>
                                          </p:val>
                                        </p:tav>
                                        <p:tav tm="100000">
                                          <p:val>
                                            <p:strVal val="#ppt_h"/>
                                          </p:val>
                                        </p:tav>
                                      </p:tavLst>
                                    </p:anim>
                                    <p:animEffect transition="in" filter="fade">
                                      <p:cBhvr>
                                        <p:cTn id="14" dur="500"/>
                                        <p:tgtEl>
                                          <p:spTgt spid="14"/>
                                        </p:tgtEl>
                                      </p:cBhvr>
                                    </p:animEffect>
                                  </p:childTnLst>
                                </p:cTn>
                              </p:par>
                            </p:childTnLst>
                          </p:cTn>
                        </p:par>
                        <p:par>
                          <p:cTn id="15" fill="hold">
                            <p:stCondLst>
                              <p:cond delay="500"/>
                            </p:stCondLst>
                            <p:childTnLst>
                              <p:par>
                                <p:cTn id="16" presetID="22" presetClass="entr" presetSubtype="8" fill="hold" nodeType="afterEffect">
                                  <p:stCondLst>
                                    <p:cond delay="0"/>
                                  </p:stCondLst>
                                  <p:childTnLst>
                                    <p:set>
                                      <p:cBhvr>
                                        <p:cTn id="17" dur="1" fill="hold">
                                          <p:stCondLst>
                                            <p:cond delay="0"/>
                                          </p:stCondLst>
                                        </p:cTn>
                                        <p:tgtEl>
                                          <p:spTgt spid="17"/>
                                        </p:tgtEl>
                                        <p:attrNameLst>
                                          <p:attrName>style.visibility</p:attrName>
                                        </p:attrNameLst>
                                      </p:cBhvr>
                                      <p:to>
                                        <p:strVal val="visible"/>
                                      </p:to>
                                    </p:set>
                                    <p:animEffect transition="in" filter="wipe(left)">
                                      <p:cBhvr>
                                        <p:cTn id="18" dur="500"/>
                                        <p:tgtEl>
                                          <p:spTgt spid="17"/>
                                        </p:tgtEl>
                                      </p:cBhvr>
                                    </p:animEffect>
                                  </p:childTnLst>
                                </p:cTn>
                              </p:par>
                            </p:childTnLst>
                          </p:cTn>
                        </p:par>
                        <p:par>
                          <p:cTn id="19" fill="hold">
                            <p:stCondLst>
                              <p:cond delay="1000"/>
                            </p:stCondLst>
                            <p:childTnLst>
                              <p:par>
                                <p:cTn id="20" presetID="49" presetClass="entr" presetSubtype="0" decel="100000" fill="hold" grpId="0" nodeType="afterEffect">
                                  <p:stCondLst>
                                    <p:cond delay="0"/>
                                  </p:stCondLst>
                                  <p:childTnLst>
                                    <p:set>
                                      <p:cBhvr>
                                        <p:cTn id="21" dur="1" fill="hold">
                                          <p:stCondLst>
                                            <p:cond delay="0"/>
                                          </p:stCondLst>
                                        </p:cTn>
                                        <p:tgtEl>
                                          <p:spTgt spid="24"/>
                                        </p:tgtEl>
                                        <p:attrNameLst>
                                          <p:attrName>style.visibility</p:attrName>
                                        </p:attrNameLst>
                                      </p:cBhvr>
                                      <p:to>
                                        <p:strVal val="visible"/>
                                      </p:to>
                                    </p:set>
                                    <p:anim calcmode="lin" valueType="num">
                                      <p:cBhvr>
                                        <p:cTn id="22" dur="500" fill="hold"/>
                                        <p:tgtEl>
                                          <p:spTgt spid="24"/>
                                        </p:tgtEl>
                                        <p:attrNameLst>
                                          <p:attrName>ppt_w</p:attrName>
                                        </p:attrNameLst>
                                      </p:cBhvr>
                                      <p:tavLst>
                                        <p:tav tm="0">
                                          <p:val>
                                            <p:fltVal val="0"/>
                                          </p:val>
                                        </p:tav>
                                        <p:tav tm="100000">
                                          <p:val>
                                            <p:strVal val="#ppt_w"/>
                                          </p:val>
                                        </p:tav>
                                      </p:tavLst>
                                    </p:anim>
                                    <p:anim calcmode="lin" valueType="num">
                                      <p:cBhvr>
                                        <p:cTn id="23" dur="500" fill="hold"/>
                                        <p:tgtEl>
                                          <p:spTgt spid="24"/>
                                        </p:tgtEl>
                                        <p:attrNameLst>
                                          <p:attrName>ppt_h</p:attrName>
                                        </p:attrNameLst>
                                      </p:cBhvr>
                                      <p:tavLst>
                                        <p:tav tm="0">
                                          <p:val>
                                            <p:fltVal val="0"/>
                                          </p:val>
                                        </p:tav>
                                        <p:tav tm="100000">
                                          <p:val>
                                            <p:strVal val="#ppt_h"/>
                                          </p:val>
                                        </p:tav>
                                      </p:tavLst>
                                    </p:anim>
                                    <p:anim calcmode="lin" valueType="num">
                                      <p:cBhvr>
                                        <p:cTn id="24" dur="500" fill="hold"/>
                                        <p:tgtEl>
                                          <p:spTgt spid="24"/>
                                        </p:tgtEl>
                                        <p:attrNameLst>
                                          <p:attrName>style.rotation</p:attrName>
                                        </p:attrNameLst>
                                      </p:cBhvr>
                                      <p:tavLst>
                                        <p:tav tm="0">
                                          <p:val>
                                            <p:fltVal val="360"/>
                                          </p:val>
                                        </p:tav>
                                        <p:tav tm="100000">
                                          <p:val>
                                            <p:fltVal val="0"/>
                                          </p:val>
                                        </p:tav>
                                      </p:tavLst>
                                    </p:anim>
                                    <p:animEffect transition="in" filter="fade">
                                      <p:cBhvr>
                                        <p:cTn id="25" dur="500"/>
                                        <p:tgtEl>
                                          <p:spTgt spid="24"/>
                                        </p:tgtEl>
                                      </p:cBhvr>
                                    </p:animEffect>
                                  </p:childTnLst>
                                </p:cTn>
                              </p:par>
                              <p:par>
                                <p:cTn id="26" presetID="49" presetClass="entr" presetSubtype="0" decel="100000" fill="hold" grpId="0" nodeType="withEffect">
                                  <p:stCondLst>
                                    <p:cond delay="100"/>
                                  </p:stCondLst>
                                  <p:childTnLst>
                                    <p:set>
                                      <p:cBhvr>
                                        <p:cTn id="27" dur="1" fill="hold">
                                          <p:stCondLst>
                                            <p:cond delay="0"/>
                                          </p:stCondLst>
                                        </p:cTn>
                                        <p:tgtEl>
                                          <p:spTgt spid="25"/>
                                        </p:tgtEl>
                                        <p:attrNameLst>
                                          <p:attrName>style.visibility</p:attrName>
                                        </p:attrNameLst>
                                      </p:cBhvr>
                                      <p:to>
                                        <p:strVal val="visible"/>
                                      </p:to>
                                    </p:set>
                                    <p:anim calcmode="lin" valueType="num">
                                      <p:cBhvr>
                                        <p:cTn id="28" dur="500" fill="hold"/>
                                        <p:tgtEl>
                                          <p:spTgt spid="25"/>
                                        </p:tgtEl>
                                        <p:attrNameLst>
                                          <p:attrName>ppt_w</p:attrName>
                                        </p:attrNameLst>
                                      </p:cBhvr>
                                      <p:tavLst>
                                        <p:tav tm="0">
                                          <p:val>
                                            <p:fltVal val="0"/>
                                          </p:val>
                                        </p:tav>
                                        <p:tav tm="100000">
                                          <p:val>
                                            <p:strVal val="#ppt_w"/>
                                          </p:val>
                                        </p:tav>
                                      </p:tavLst>
                                    </p:anim>
                                    <p:anim calcmode="lin" valueType="num">
                                      <p:cBhvr>
                                        <p:cTn id="29" dur="500" fill="hold"/>
                                        <p:tgtEl>
                                          <p:spTgt spid="25"/>
                                        </p:tgtEl>
                                        <p:attrNameLst>
                                          <p:attrName>ppt_h</p:attrName>
                                        </p:attrNameLst>
                                      </p:cBhvr>
                                      <p:tavLst>
                                        <p:tav tm="0">
                                          <p:val>
                                            <p:fltVal val="0"/>
                                          </p:val>
                                        </p:tav>
                                        <p:tav tm="100000">
                                          <p:val>
                                            <p:strVal val="#ppt_h"/>
                                          </p:val>
                                        </p:tav>
                                      </p:tavLst>
                                    </p:anim>
                                    <p:anim calcmode="lin" valueType="num">
                                      <p:cBhvr>
                                        <p:cTn id="30" dur="500" fill="hold"/>
                                        <p:tgtEl>
                                          <p:spTgt spid="25"/>
                                        </p:tgtEl>
                                        <p:attrNameLst>
                                          <p:attrName>style.rotation</p:attrName>
                                        </p:attrNameLst>
                                      </p:cBhvr>
                                      <p:tavLst>
                                        <p:tav tm="0">
                                          <p:val>
                                            <p:fltVal val="360"/>
                                          </p:val>
                                        </p:tav>
                                        <p:tav tm="100000">
                                          <p:val>
                                            <p:fltVal val="0"/>
                                          </p:val>
                                        </p:tav>
                                      </p:tavLst>
                                    </p:anim>
                                    <p:animEffect transition="in" filter="fade">
                                      <p:cBhvr>
                                        <p:cTn id="31" dur="500"/>
                                        <p:tgtEl>
                                          <p:spTgt spid="25"/>
                                        </p:tgtEl>
                                      </p:cBhvr>
                                    </p:animEffect>
                                  </p:childTnLst>
                                </p:cTn>
                              </p:par>
                              <p:par>
                                <p:cTn id="32" presetID="49" presetClass="entr" presetSubtype="0" decel="100000" fill="hold" grpId="0" nodeType="withEffect">
                                  <p:stCondLst>
                                    <p:cond delay="200"/>
                                  </p:stCondLst>
                                  <p:childTnLst>
                                    <p:set>
                                      <p:cBhvr>
                                        <p:cTn id="33" dur="1" fill="hold">
                                          <p:stCondLst>
                                            <p:cond delay="0"/>
                                          </p:stCondLst>
                                        </p:cTn>
                                        <p:tgtEl>
                                          <p:spTgt spid="26"/>
                                        </p:tgtEl>
                                        <p:attrNameLst>
                                          <p:attrName>style.visibility</p:attrName>
                                        </p:attrNameLst>
                                      </p:cBhvr>
                                      <p:to>
                                        <p:strVal val="visible"/>
                                      </p:to>
                                    </p:set>
                                    <p:anim calcmode="lin" valueType="num">
                                      <p:cBhvr>
                                        <p:cTn id="34" dur="500" fill="hold"/>
                                        <p:tgtEl>
                                          <p:spTgt spid="26"/>
                                        </p:tgtEl>
                                        <p:attrNameLst>
                                          <p:attrName>ppt_w</p:attrName>
                                        </p:attrNameLst>
                                      </p:cBhvr>
                                      <p:tavLst>
                                        <p:tav tm="0">
                                          <p:val>
                                            <p:fltVal val="0"/>
                                          </p:val>
                                        </p:tav>
                                        <p:tav tm="100000">
                                          <p:val>
                                            <p:strVal val="#ppt_w"/>
                                          </p:val>
                                        </p:tav>
                                      </p:tavLst>
                                    </p:anim>
                                    <p:anim calcmode="lin" valueType="num">
                                      <p:cBhvr>
                                        <p:cTn id="35" dur="500" fill="hold"/>
                                        <p:tgtEl>
                                          <p:spTgt spid="26"/>
                                        </p:tgtEl>
                                        <p:attrNameLst>
                                          <p:attrName>ppt_h</p:attrName>
                                        </p:attrNameLst>
                                      </p:cBhvr>
                                      <p:tavLst>
                                        <p:tav tm="0">
                                          <p:val>
                                            <p:fltVal val="0"/>
                                          </p:val>
                                        </p:tav>
                                        <p:tav tm="100000">
                                          <p:val>
                                            <p:strVal val="#ppt_h"/>
                                          </p:val>
                                        </p:tav>
                                      </p:tavLst>
                                    </p:anim>
                                    <p:anim calcmode="lin" valueType="num">
                                      <p:cBhvr>
                                        <p:cTn id="36" dur="500" fill="hold"/>
                                        <p:tgtEl>
                                          <p:spTgt spid="26"/>
                                        </p:tgtEl>
                                        <p:attrNameLst>
                                          <p:attrName>style.rotation</p:attrName>
                                        </p:attrNameLst>
                                      </p:cBhvr>
                                      <p:tavLst>
                                        <p:tav tm="0">
                                          <p:val>
                                            <p:fltVal val="360"/>
                                          </p:val>
                                        </p:tav>
                                        <p:tav tm="100000">
                                          <p:val>
                                            <p:fltVal val="0"/>
                                          </p:val>
                                        </p:tav>
                                      </p:tavLst>
                                    </p:anim>
                                    <p:animEffect transition="in" filter="fade">
                                      <p:cBhvr>
                                        <p:cTn id="37" dur="500"/>
                                        <p:tgtEl>
                                          <p:spTgt spid="26"/>
                                        </p:tgtEl>
                                      </p:cBhvr>
                                    </p:animEffect>
                                  </p:childTnLst>
                                </p:cTn>
                              </p:par>
                              <p:par>
                                <p:cTn id="38" presetID="49" presetClass="entr" presetSubtype="0" decel="100000" fill="hold" grpId="0" nodeType="withEffect">
                                  <p:stCondLst>
                                    <p:cond delay="300"/>
                                  </p:stCondLst>
                                  <p:childTnLst>
                                    <p:set>
                                      <p:cBhvr>
                                        <p:cTn id="39" dur="1" fill="hold">
                                          <p:stCondLst>
                                            <p:cond delay="0"/>
                                          </p:stCondLst>
                                        </p:cTn>
                                        <p:tgtEl>
                                          <p:spTgt spid="27"/>
                                        </p:tgtEl>
                                        <p:attrNameLst>
                                          <p:attrName>style.visibility</p:attrName>
                                        </p:attrNameLst>
                                      </p:cBhvr>
                                      <p:to>
                                        <p:strVal val="visible"/>
                                      </p:to>
                                    </p:set>
                                    <p:anim calcmode="lin" valueType="num">
                                      <p:cBhvr>
                                        <p:cTn id="40" dur="500" fill="hold"/>
                                        <p:tgtEl>
                                          <p:spTgt spid="27"/>
                                        </p:tgtEl>
                                        <p:attrNameLst>
                                          <p:attrName>ppt_w</p:attrName>
                                        </p:attrNameLst>
                                      </p:cBhvr>
                                      <p:tavLst>
                                        <p:tav tm="0">
                                          <p:val>
                                            <p:fltVal val="0"/>
                                          </p:val>
                                        </p:tav>
                                        <p:tav tm="100000">
                                          <p:val>
                                            <p:strVal val="#ppt_w"/>
                                          </p:val>
                                        </p:tav>
                                      </p:tavLst>
                                    </p:anim>
                                    <p:anim calcmode="lin" valueType="num">
                                      <p:cBhvr>
                                        <p:cTn id="41" dur="500" fill="hold"/>
                                        <p:tgtEl>
                                          <p:spTgt spid="27"/>
                                        </p:tgtEl>
                                        <p:attrNameLst>
                                          <p:attrName>ppt_h</p:attrName>
                                        </p:attrNameLst>
                                      </p:cBhvr>
                                      <p:tavLst>
                                        <p:tav tm="0">
                                          <p:val>
                                            <p:fltVal val="0"/>
                                          </p:val>
                                        </p:tav>
                                        <p:tav tm="100000">
                                          <p:val>
                                            <p:strVal val="#ppt_h"/>
                                          </p:val>
                                        </p:tav>
                                      </p:tavLst>
                                    </p:anim>
                                    <p:anim calcmode="lin" valueType="num">
                                      <p:cBhvr>
                                        <p:cTn id="42" dur="500" fill="hold"/>
                                        <p:tgtEl>
                                          <p:spTgt spid="27"/>
                                        </p:tgtEl>
                                        <p:attrNameLst>
                                          <p:attrName>style.rotation</p:attrName>
                                        </p:attrNameLst>
                                      </p:cBhvr>
                                      <p:tavLst>
                                        <p:tav tm="0">
                                          <p:val>
                                            <p:fltVal val="360"/>
                                          </p:val>
                                        </p:tav>
                                        <p:tav tm="100000">
                                          <p:val>
                                            <p:fltVal val="0"/>
                                          </p:val>
                                        </p:tav>
                                      </p:tavLst>
                                    </p:anim>
                                    <p:animEffect transition="in" filter="fade">
                                      <p:cBhvr>
                                        <p:cTn id="43" dur="500"/>
                                        <p:tgtEl>
                                          <p:spTgt spid="27"/>
                                        </p:tgtEl>
                                      </p:cBhvr>
                                    </p:animEffect>
                                  </p:childTnLst>
                                </p:cTn>
                              </p:par>
                              <p:par>
                                <p:cTn id="44" presetID="49" presetClass="entr" presetSubtype="0" decel="100000" fill="hold" grpId="0" nodeType="withEffect">
                                  <p:stCondLst>
                                    <p:cond delay="500"/>
                                  </p:stCondLst>
                                  <p:childTnLst>
                                    <p:set>
                                      <p:cBhvr>
                                        <p:cTn id="45" dur="1" fill="hold">
                                          <p:stCondLst>
                                            <p:cond delay="0"/>
                                          </p:stCondLst>
                                        </p:cTn>
                                        <p:tgtEl>
                                          <p:spTgt spid="28"/>
                                        </p:tgtEl>
                                        <p:attrNameLst>
                                          <p:attrName>style.visibility</p:attrName>
                                        </p:attrNameLst>
                                      </p:cBhvr>
                                      <p:to>
                                        <p:strVal val="visible"/>
                                      </p:to>
                                    </p:set>
                                    <p:anim calcmode="lin" valueType="num">
                                      <p:cBhvr>
                                        <p:cTn id="46" dur="500" fill="hold"/>
                                        <p:tgtEl>
                                          <p:spTgt spid="28"/>
                                        </p:tgtEl>
                                        <p:attrNameLst>
                                          <p:attrName>ppt_w</p:attrName>
                                        </p:attrNameLst>
                                      </p:cBhvr>
                                      <p:tavLst>
                                        <p:tav tm="0">
                                          <p:val>
                                            <p:fltVal val="0"/>
                                          </p:val>
                                        </p:tav>
                                        <p:tav tm="100000">
                                          <p:val>
                                            <p:strVal val="#ppt_w"/>
                                          </p:val>
                                        </p:tav>
                                      </p:tavLst>
                                    </p:anim>
                                    <p:anim calcmode="lin" valueType="num">
                                      <p:cBhvr>
                                        <p:cTn id="47" dur="500" fill="hold"/>
                                        <p:tgtEl>
                                          <p:spTgt spid="28"/>
                                        </p:tgtEl>
                                        <p:attrNameLst>
                                          <p:attrName>ppt_h</p:attrName>
                                        </p:attrNameLst>
                                      </p:cBhvr>
                                      <p:tavLst>
                                        <p:tav tm="0">
                                          <p:val>
                                            <p:fltVal val="0"/>
                                          </p:val>
                                        </p:tav>
                                        <p:tav tm="100000">
                                          <p:val>
                                            <p:strVal val="#ppt_h"/>
                                          </p:val>
                                        </p:tav>
                                      </p:tavLst>
                                    </p:anim>
                                    <p:anim calcmode="lin" valueType="num">
                                      <p:cBhvr>
                                        <p:cTn id="48" dur="500" fill="hold"/>
                                        <p:tgtEl>
                                          <p:spTgt spid="28"/>
                                        </p:tgtEl>
                                        <p:attrNameLst>
                                          <p:attrName>style.rotation</p:attrName>
                                        </p:attrNameLst>
                                      </p:cBhvr>
                                      <p:tavLst>
                                        <p:tav tm="0">
                                          <p:val>
                                            <p:fltVal val="360"/>
                                          </p:val>
                                        </p:tav>
                                        <p:tav tm="100000">
                                          <p:val>
                                            <p:fltVal val="0"/>
                                          </p:val>
                                        </p:tav>
                                      </p:tavLst>
                                    </p:anim>
                                    <p:animEffect transition="in" filter="fade">
                                      <p:cBhvr>
                                        <p:cTn id="49" dur="500"/>
                                        <p:tgtEl>
                                          <p:spTgt spid="28"/>
                                        </p:tgtEl>
                                      </p:cBhvr>
                                    </p:animEffect>
                                  </p:childTnLst>
                                </p:cTn>
                              </p:par>
                            </p:childTnLst>
                          </p:cTn>
                        </p:par>
                        <p:par>
                          <p:cTn id="50" fill="hold">
                            <p:stCondLst>
                              <p:cond delay="1500"/>
                            </p:stCondLst>
                            <p:childTnLst>
                              <p:par>
                                <p:cTn id="51" presetID="22" presetClass="entr" presetSubtype="2" fill="hold" nodeType="afterEffect">
                                  <p:stCondLst>
                                    <p:cond delay="0"/>
                                  </p:stCondLst>
                                  <p:childTnLst>
                                    <p:set>
                                      <p:cBhvr>
                                        <p:cTn id="52" dur="1" fill="hold">
                                          <p:stCondLst>
                                            <p:cond delay="0"/>
                                          </p:stCondLst>
                                        </p:cTn>
                                        <p:tgtEl>
                                          <p:spTgt spid="29"/>
                                        </p:tgtEl>
                                        <p:attrNameLst>
                                          <p:attrName>style.visibility</p:attrName>
                                        </p:attrNameLst>
                                      </p:cBhvr>
                                      <p:to>
                                        <p:strVal val="visible"/>
                                      </p:to>
                                    </p:set>
                                    <p:animEffect transition="in" filter="wipe(right)">
                                      <p:cBhvr>
                                        <p:cTn id="53" dur="500"/>
                                        <p:tgtEl>
                                          <p:spTgt spid="29"/>
                                        </p:tgtEl>
                                      </p:cBhvr>
                                    </p:animEffect>
                                  </p:childTnLst>
                                </p:cTn>
                              </p:par>
                              <p:par>
                                <p:cTn id="54" presetID="22" presetClass="entr" presetSubtype="4" fill="hold" nodeType="withEffect">
                                  <p:stCondLst>
                                    <p:cond delay="100"/>
                                  </p:stCondLst>
                                  <p:childTnLst>
                                    <p:set>
                                      <p:cBhvr>
                                        <p:cTn id="55" dur="1" fill="hold">
                                          <p:stCondLst>
                                            <p:cond delay="0"/>
                                          </p:stCondLst>
                                        </p:cTn>
                                        <p:tgtEl>
                                          <p:spTgt spid="31"/>
                                        </p:tgtEl>
                                        <p:attrNameLst>
                                          <p:attrName>style.visibility</p:attrName>
                                        </p:attrNameLst>
                                      </p:cBhvr>
                                      <p:to>
                                        <p:strVal val="visible"/>
                                      </p:to>
                                    </p:set>
                                    <p:animEffect transition="in" filter="wipe(down)">
                                      <p:cBhvr>
                                        <p:cTn id="56" dur="500"/>
                                        <p:tgtEl>
                                          <p:spTgt spid="31"/>
                                        </p:tgtEl>
                                      </p:cBhvr>
                                    </p:animEffect>
                                  </p:childTnLst>
                                </p:cTn>
                              </p:par>
                              <p:par>
                                <p:cTn id="57" presetID="22" presetClass="entr" presetSubtype="4" fill="hold" nodeType="withEffect">
                                  <p:stCondLst>
                                    <p:cond delay="200"/>
                                  </p:stCondLst>
                                  <p:childTnLst>
                                    <p:set>
                                      <p:cBhvr>
                                        <p:cTn id="58" dur="1" fill="hold">
                                          <p:stCondLst>
                                            <p:cond delay="0"/>
                                          </p:stCondLst>
                                        </p:cTn>
                                        <p:tgtEl>
                                          <p:spTgt spid="32"/>
                                        </p:tgtEl>
                                        <p:attrNameLst>
                                          <p:attrName>style.visibility</p:attrName>
                                        </p:attrNameLst>
                                      </p:cBhvr>
                                      <p:to>
                                        <p:strVal val="visible"/>
                                      </p:to>
                                    </p:set>
                                    <p:animEffect transition="in" filter="wipe(down)">
                                      <p:cBhvr>
                                        <p:cTn id="59" dur="500"/>
                                        <p:tgtEl>
                                          <p:spTgt spid="32"/>
                                        </p:tgtEl>
                                      </p:cBhvr>
                                    </p:animEffect>
                                  </p:childTnLst>
                                </p:cTn>
                              </p:par>
                              <p:par>
                                <p:cTn id="60" presetID="22" presetClass="entr" presetSubtype="4" fill="hold" nodeType="withEffect">
                                  <p:stCondLst>
                                    <p:cond delay="300"/>
                                  </p:stCondLst>
                                  <p:childTnLst>
                                    <p:set>
                                      <p:cBhvr>
                                        <p:cTn id="61" dur="1" fill="hold">
                                          <p:stCondLst>
                                            <p:cond delay="0"/>
                                          </p:stCondLst>
                                        </p:cTn>
                                        <p:tgtEl>
                                          <p:spTgt spid="33"/>
                                        </p:tgtEl>
                                        <p:attrNameLst>
                                          <p:attrName>style.visibility</p:attrName>
                                        </p:attrNameLst>
                                      </p:cBhvr>
                                      <p:to>
                                        <p:strVal val="visible"/>
                                      </p:to>
                                    </p:set>
                                    <p:animEffect transition="in" filter="wipe(down)">
                                      <p:cBhvr>
                                        <p:cTn id="62" dur="500"/>
                                        <p:tgtEl>
                                          <p:spTgt spid="33"/>
                                        </p:tgtEl>
                                      </p:cBhvr>
                                    </p:animEffect>
                                  </p:childTnLst>
                                </p:cTn>
                              </p:par>
                              <p:par>
                                <p:cTn id="63" presetID="22" presetClass="entr" presetSubtype="4" fill="hold" nodeType="withEffect">
                                  <p:stCondLst>
                                    <p:cond delay="400"/>
                                  </p:stCondLst>
                                  <p:childTnLst>
                                    <p:set>
                                      <p:cBhvr>
                                        <p:cTn id="64" dur="1" fill="hold">
                                          <p:stCondLst>
                                            <p:cond delay="0"/>
                                          </p:stCondLst>
                                        </p:cTn>
                                        <p:tgtEl>
                                          <p:spTgt spid="34"/>
                                        </p:tgtEl>
                                        <p:attrNameLst>
                                          <p:attrName>style.visibility</p:attrName>
                                        </p:attrNameLst>
                                      </p:cBhvr>
                                      <p:to>
                                        <p:strVal val="visible"/>
                                      </p:to>
                                    </p:set>
                                    <p:animEffect transition="in" filter="wipe(down)">
                                      <p:cBhvr>
                                        <p:cTn id="65" dur="500"/>
                                        <p:tgtEl>
                                          <p:spTgt spid="34"/>
                                        </p:tgtEl>
                                      </p:cBhvr>
                                    </p:animEffect>
                                  </p:childTnLst>
                                </p:cTn>
                              </p:par>
                            </p:childTnLst>
                          </p:cTn>
                        </p:par>
                        <p:par>
                          <p:cTn id="66" fill="hold">
                            <p:stCondLst>
                              <p:cond delay="2000"/>
                            </p:stCondLst>
                            <p:childTnLst>
                              <p:par>
                                <p:cTn id="67" presetID="41" presetClass="entr" presetSubtype="0" fill="hold" grpId="0" nodeType="afterEffect">
                                  <p:stCondLst>
                                    <p:cond delay="0"/>
                                  </p:stCondLst>
                                  <p:iterate type="lt">
                                    <p:tmPct val="10000"/>
                                  </p:iterate>
                                  <p:childTnLst>
                                    <p:set>
                                      <p:cBhvr>
                                        <p:cTn id="68" dur="1" fill="hold">
                                          <p:stCondLst>
                                            <p:cond delay="0"/>
                                          </p:stCondLst>
                                        </p:cTn>
                                        <p:tgtEl>
                                          <p:spTgt spid="35"/>
                                        </p:tgtEl>
                                        <p:attrNameLst>
                                          <p:attrName>style.visibility</p:attrName>
                                        </p:attrNameLst>
                                      </p:cBhvr>
                                      <p:to>
                                        <p:strVal val="visible"/>
                                      </p:to>
                                    </p:set>
                                    <p:anim calcmode="lin" valueType="num">
                                      <p:cBhvr>
                                        <p:cTn id="69" dur="500" fill="hold"/>
                                        <p:tgtEl>
                                          <p:spTgt spid="35"/>
                                        </p:tgtEl>
                                        <p:attrNameLst>
                                          <p:attrName>ppt_x</p:attrName>
                                        </p:attrNameLst>
                                      </p:cBhvr>
                                      <p:tavLst>
                                        <p:tav tm="0">
                                          <p:val>
                                            <p:strVal val="#ppt_x"/>
                                          </p:val>
                                        </p:tav>
                                        <p:tav tm="50000">
                                          <p:val>
                                            <p:strVal val="#ppt_x+.1"/>
                                          </p:val>
                                        </p:tav>
                                        <p:tav tm="100000">
                                          <p:val>
                                            <p:strVal val="#ppt_x"/>
                                          </p:val>
                                        </p:tav>
                                      </p:tavLst>
                                    </p:anim>
                                    <p:anim calcmode="lin" valueType="num">
                                      <p:cBhvr>
                                        <p:cTn id="70" dur="500" fill="hold"/>
                                        <p:tgtEl>
                                          <p:spTgt spid="35"/>
                                        </p:tgtEl>
                                        <p:attrNameLst>
                                          <p:attrName>ppt_y</p:attrName>
                                        </p:attrNameLst>
                                      </p:cBhvr>
                                      <p:tavLst>
                                        <p:tav tm="0">
                                          <p:val>
                                            <p:strVal val="#ppt_y"/>
                                          </p:val>
                                        </p:tav>
                                        <p:tav tm="100000">
                                          <p:val>
                                            <p:strVal val="#ppt_y"/>
                                          </p:val>
                                        </p:tav>
                                      </p:tavLst>
                                    </p:anim>
                                    <p:anim calcmode="lin" valueType="num">
                                      <p:cBhvr>
                                        <p:cTn id="71" dur="500" fill="hold"/>
                                        <p:tgtEl>
                                          <p:spTgt spid="35"/>
                                        </p:tgtEl>
                                        <p:attrNameLst>
                                          <p:attrName>ppt_h</p:attrName>
                                        </p:attrNameLst>
                                      </p:cBhvr>
                                      <p:tavLst>
                                        <p:tav tm="0">
                                          <p:val>
                                            <p:strVal val="#ppt_h/10"/>
                                          </p:val>
                                        </p:tav>
                                        <p:tav tm="50000">
                                          <p:val>
                                            <p:strVal val="#ppt_h+.01"/>
                                          </p:val>
                                        </p:tav>
                                        <p:tav tm="100000">
                                          <p:val>
                                            <p:strVal val="#ppt_h"/>
                                          </p:val>
                                        </p:tav>
                                      </p:tavLst>
                                    </p:anim>
                                    <p:anim calcmode="lin" valueType="num">
                                      <p:cBhvr>
                                        <p:cTn id="72" dur="500" fill="hold"/>
                                        <p:tgtEl>
                                          <p:spTgt spid="35"/>
                                        </p:tgtEl>
                                        <p:attrNameLst>
                                          <p:attrName>ppt_w</p:attrName>
                                        </p:attrNameLst>
                                      </p:cBhvr>
                                      <p:tavLst>
                                        <p:tav tm="0">
                                          <p:val>
                                            <p:strVal val="#ppt_w/10"/>
                                          </p:val>
                                        </p:tav>
                                        <p:tav tm="50000">
                                          <p:val>
                                            <p:strVal val="#ppt_w+.01"/>
                                          </p:val>
                                        </p:tav>
                                        <p:tav tm="100000">
                                          <p:val>
                                            <p:strVal val="#ppt_w"/>
                                          </p:val>
                                        </p:tav>
                                      </p:tavLst>
                                    </p:anim>
                                    <p:animEffect transition="in" filter="fade">
                                      <p:cBhvr>
                                        <p:cTn id="73" dur="500" tmFilter="0,0; .5, 1; 1, 1"/>
                                        <p:tgtEl>
                                          <p:spTgt spid="35"/>
                                        </p:tgtEl>
                                      </p:cBhvr>
                                    </p:animEffect>
                                  </p:childTnLst>
                                </p:cTn>
                              </p:par>
                            </p:childTnLst>
                          </p:cTn>
                        </p:par>
                        <p:par>
                          <p:cTn id="74" fill="hold">
                            <p:stCondLst>
                              <p:cond delay="3049"/>
                            </p:stCondLst>
                            <p:childTnLst>
                              <p:par>
                                <p:cTn id="75" presetID="41" presetClass="entr" presetSubtype="0" fill="hold" grpId="0" nodeType="afterEffect">
                                  <p:stCondLst>
                                    <p:cond delay="0"/>
                                  </p:stCondLst>
                                  <p:iterate type="lt">
                                    <p:tmPct val="10000"/>
                                  </p:iterate>
                                  <p:childTnLst>
                                    <p:set>
                                      <p:cBhvr>
                                        <p:cTn id="76" dur="1" fill="hold">
                                          <p:stCondLst>
                                            <p:cond delay="0"/>
                                          </p:stCondLst>
                                        </p:cTn>
                                        <p:tgtEl>
                                          <p:spTgt spid="37"/>
                                        </p:tgtEl>
                                        <p:attrNameLst>
                                          <p:attrName>style.visibility</p:attrName>
                                        </p:attrNameLst>
                                      </p:cBhvr>
                                      <p:to>
                                        <p:strVal val="visible"/>
                                      </p:to>
                                    </p:set>
                                    <p:anim calcmode="lin" valueType="num">
                                      <p:cBhvr>
                                        <p:cTn id="77" dur="500" fill="hold"/>
                                        <p:tgtEl>
                                          <p:spTgt spid="37"/>
                                        </p:tgtEl>
                                        <p:attrNameLst>
                                          <p:attrName>ppt_x</p:attrName>
                                        </p:attrNameLst>
                                      </p:cBhvr>
                                      <p:tavLst>
                                        <p:tav tm="0">
                                          <p:val>
                                            <p:strVal val="#ppt_x"/>
                                          </p:val>
                                        </p:tav>
                                        <p:tav tm="50000">
                                          <p:val>
                                            <p:strVal val="#ppt_x+.1"/>
                                          </p:val>
                                        </p:tav>
                                        <p:tav tm="100000">
                                          <p:val>
                                            <p:strVal val="#ppt_x"/>
                                          </p:val>
                                        </p:tav>
                                      </p:tavLst>
                                    </p:anim>
                                    <p:anim calcmode="lin" valueType="num">
                                      <p:cBhvr>
                                        <p:cTn id="78" dur="500" fill="hold"/>
                                        <p:tgtEl>
                                          <p:spTgt spid="37"/>
                                        </p:tgtEl>
                                        <p:attrNameLst>
                                          <p:attrName>ppt_y</p:attrName>
                                        </p:attrNameLst>
                                      </p:cBhvr>
                                      <p:tavLst>
                                        <p:tav tm="0">
                                          <p:val>
                                            <p:strVal val="#ppt_y"/>
                                          </p:val>
                                        </p:tav>
                                        <p:tav tm="100000">
                                          <p:val>
                                            <p:strVal val="#ppt_y"/>
                                          </p:val>
                                        </p:tav>
                                      </p:tavLst>
                                    </p:anim>
                                    <p:anim calcmode="lin" valueType="num">
                                      <p:cBhvr>
                                        <p:cTn id="79" dur="500" fill="hold"/>
                                        <p:tgtEl>
                                          <p:spTgt spid="37"/>
                                        </p:tgtEl>
                                        <p:attrNameLst>
                                          <p:attrName>ppt_h</p:attrName>
                                        </p:attrNameLst>
                                      </p:cBhvr>
                                      <p:tavLst>
                                        <p:tav tm="0">
                                          <p:val>
                                            <p:strVal val="#ppt_h/10"/>
                                          </p:val>
                                        </p:tav>
                                        <p:tav tm="50000">
                                          <p:val>
                                            <p:strVal val="#ppt_h+.01"/>
                                          </p:val>
                                        </p:tav>
                                        <p:tav tm="100000">
                                          <p:val>
                                            <p:strVal val="#ppt_h"/>
                                          </p:val>
                                        </p:tav>
                                      </p:tavLst>
                                    </p:anim>
                                    <p:anim calcmode="lin" valueType="num">
                                      <p:cBhvr>
                                        <p:cTn id="80" dur="500" fill="hold"/>
                                        <p:tgtEl>
                                          <p:spTgt spid="37"/>
                                        </p:tgtEl>
                                        <p:attrNameLst>
                                          <p:attrName>ppt_w</p:attrName>
                                        </p:attrNameLst>
                                      </p:cBhvr>
                                      <p:tavLst>
                                        <p:tav tm="0">
                                          <p:val>
                                            <p:strVal val="#ppt_w/10"/>
                                          </p:val>
                                        </p:tav>
                                        <p:tav tm="50000">
                                          <p:val>
                                            <p:strVal val="#ppt_w+.01"/>
                                          </p:val>
                                        </p:tav>
                                        <p:tav tm="100000">
                                          <p:val>
                                            <p:strVal val="#ppt_w"/>
                                          </p:val>
                                        </p:tav>
                                      </p:tavLst>
                                    </p:anim>
                                    <p:animEffect transition="in" filter="fade">
                                      <p:cBhvr>
                                        <p:cTn id="81" dur="500" tmFilter="0,0; .5, 1; 1, 1"/>
                                        <p:tgtEl>
                                          <p:spTgt spid="37"/>
                                        </p:tgtEl>
                                      </p:cBhvr>
                                    </p:animEffect>
                                  </p:childTnLst>
                                </p:cTn>
                              </p:par>
                            </p:childTnLst>
                          </p:cTn>
                        </p:par>
                        <p:par>
                          <p:cTn id="82" fill="hold">
                            <p:stCondLst>
                              <p:cond delay="3699"/>
                            </p:stCondLst>
                            <p:childTnLst>
                              <p:par>
                                <p:cTn id="83" presetID="41" presetClass="entr" presetSubtype="0" fill="hold" grpId="0" nodeType="afterEffect">
                                  <p:stCondLst>
                                    <p:cond delay="0"/>
                                  </p:stCondLst>
                                  <p:iterate type="lt">
                                    <p:tmPct val="10000"/>
                                  </p:iterate>
                                  <p:childTnLst>
                                    <p:set>
                                      <p:cBhvr>
                                        <p:cTn id="84" dur="1" fill="hold">
                                          <p:stCondLst>
                                            <p:cond delay="0"/>
                                          </p:stCondLst>
                                        </p:cTn>
                                        <p:tgtEl>
                                          <p:spTgt spid="38"/>
                                        </p:tgtEl>
                                        <p:attrNameLst>
                                          <p:attrName>style.visibility</p:attrName>
                                        </p:attrNameLst>
                                      </p:cBhvr>
                                      <p:to>
                                        <p:strVal val="visible"/>
                                      </p:to>
                                    </p:set>
                                    <p:anim calcmode="lin" valueType="num">
                                      <p:cBhvr>
                                        <p:cTn id="85" dur="500" fill="hold"/>
                                        <p:tgtEl>
                                          <p:spTgt spid="38"/>
                                        </p:tgtEl>
                                        <p:attrNameLst>
                                          <p:attrName>ppt_x</p:attrName>
                                        </p:attrNameLst>
                                      </p:cBhvr>
                                      <p:tavLst>
                                        <p:tav tm="0">
                                          <p:val>
                                            <p:strVal val="#ppt_x"/>
                                          </p:val>
                                        </p:tav>
                                        <p:tav tm="50000">
                                          <p:val>
                                            <p:strVal val="#ppt_x+.1"/>
                                          </p:val>
                                        </p:tav>
                                        <p:tav tm="100000">
                                          <p:val>
                                            <p:strVal val="#ppt_x"/>
                                          </p:val>
                                        </p:tav>
                                      </p:tavLst>
                                    </p:anim>
                                    <p:anim calcmode="lin" valueType="num">
                                      <p:cBhvr>
                                        <p:cTn id="86" dur="500" fill="hold"/>
                                        <p:tgtEl>
                                          <p:spTgt spid="38"/>
                                        </p:tgtEl>
                                        <p:attrNameLst>
                                          <p:attrName>ppt_y</p:attrName>
                                        </p:attrNameLst>
                                      </p:cBhvr>
                                      <p:tavLst>
                                        <p:tav tm="0">
                                          <p:val>
                                            <p:strVal val="#ppt_y"/>
                                          </p:val>
                                        </p:tav>
                                        <p:tav tm="100000">
                                          <p:val>
                                            <p:strVal val="#ppt_y"/>
                                          </p:val>
                                        </p:tav>
                                      </p:tavLst>
                                    </p:anim>
                                    <p:anim calcmode="lin" valueType="num">
                                      <p:cBhvr>
                                        <p:cTn id="87" dur="500" fill="hold"/>
                                        <p:tgtEl>
                                          <p:spTgt spid="38"/>
                                        </p:tgtEl>
                                        <p:attrNameLst>
                                          <p:attrName>ppt_h</p:attrName>
                                        </p:attrNameLst>
                                      </p:cBhvr>
                                      <p:tavLst>
                                        <p:tav tm="0">
                                          <p:val>
                                            <p:strVal val="#ppt_h/10"/>
                                          </p:val>
                                        </p:tav>
                                        <p:tav tm="50000">
                                          <p:val>
                                            <p:strVal val="#ppt_h+.01"/>
                                          </p:val>
                                        </p:tav>
                                        <p:tav tm="100000">
                                          <p:val>
                                            <p:strVal val="#ppt_h"/>
                                          </p:val>
                                        </p:tav>
                                      </p:tavLst>
                                    </p:anim>
                                    <p:anim calcmode="lin" valueType="num">
                                      <p:cBhvr>
                                        <p:cTn id="88" dur="500" fill="hold"/>
                                        <p:tgtEl>
                                          <p:spTgt spid="38"/>
                                        </p:tgtEl>
                                        <p:attrNameLst>
                                          <p:attrName>ppt_w</p:attrName>
                                        </p:attrNameLst>
                                      </p:cBhvr>
                                      <p:tavLst>
                                        <p:tav tm="0">
                                          <p:val>
                                            <p:strVal val="#ppt_w/10"/>
                                          </p:val>
                                        </p:tav>
                                        <p:tav tm="50000">
                                          <p:val>
                                            <p:strVal val="#ppt_w+.01"/>
                                          </p:val>
                                        </p:tav>
                                        <p:tav tm="100000">
                                          <p:val>
                                            <p:strVal val="#ppt_w"/>
                                          </p:val>
                                        </p:tav>
                                      </p:tavLst>
                                    </p:anim>
                                    <p:animEffect transition="in" filter="fade">
                                      <p:cBhvr>
                                        <p:cTn id="89" dur="500" tmFilter="0,0; .5, 1; 1, 1"/>
                                        <p:tgtEl>
                                          <p:spTgt spid="38"/>
                                        </p:tgtEl>
                                      </p:cBhvr>
                                    </p:animEffect>
                                  </p:childTnLst>
                                </p:cTn>
                              </p:par>
                            </p:childTnLst>
                          </p:cTn>
                        </p:par>
                        <p:par>
                          <p:cTn id="90" fill="hold">
                            <p:stCondLst>
                              <p:cond delay="4250"/>
                            </p:stCondLst>
                            <p:childTnLst>
                              <p:par>
                                <p:cTn id="91" presetID="41" presetClass="entr" presetSubtype="0" fill="hold" grpId="0" nodeType="afterEffect">
                                  <p:stCondLst>
                                    <p:cond delay="0"/>
                                  </p:stCondLst>
                                  <p:iterate type="lt">
                                    <p:tmPct val="10000"/>
                                  </p:iterate>
                                  <p:childTnLst>
                                    <p:set>
                                      <p:cBhvr>
                                        <p:cTn id="92" dur="1" fill="hold">
                                          <p:stCondLst>
                                            <p:cond delay="0"/>
                                          </p:stCondLst>
                                        </p:cTn>
                                        <p:tgtEl>
                                          <p:spTgt spid="41"/>
                                        </p:tgtEl>
                                        <p:attrNameLst>
                                          <p:attrName>style.visibility</p:attrName>
                                        </p:attrNameLst>
                                      </p:cBhvr>
                                      <p:to>
                                        <p:strVal val="visible"/>
                                      </p:to>
                                    </p:set>
                                    <p:anim calcmode="lin" valueType="num">
                                      <p:cBhvr>
                                        <p:cTn id="93" dur="500" fill="hold"/>
                                        <p:tgtEl>
                                          <p:spTgt spid="41"/>
                                        </p:tgtEl>
                                        <p:attrNameLst>
                                          <p:attrName>ppt_x</p:attrName>
                                        </p:attrNameLst>
                                      </p:cBhvr>
                                      <p:tavLst>
                                        <p:tav tm="0">
                                          <p:val>
                                            <p:strVal val="#ppt_x"/>
                                          </p:val>
                                        </p:tav>
                                        <p:tav tm="50000">
                                          <p:val>
                                            <p:strVal val="#ppt_x+.1"/>
                                          </p:val>
                                        </p:tav>
                                        <p:tav tm="100000">
                                          <p:val>
                                            <p:strVal val="#ppt_x"/>
                                          </p:val>
                                        </p:tav>
                                      </p:tavLst>
                                    </p:anim>
                                    <p:anim calcmode="lin" valueType="num">
                                      <p:cBhvr>
                                        <p:cTn id="94" dur="500" fill="hold"/>
                                        <p:tgtEl>
                                          <p:spTgt spid="41"/>
                                        </p:tgtEl>
                                        <p:attrNameLst>
                                          <p:attrName>ppt_y</p:attrName>
                                        </p:attrNameLst>
                                      </p:cBhvr>
                                      <p:tavLst>
                                        <p:tav tm="0">
                                          <p:val>
                                            <p:strVal val="#ppt_y"/>
                                          </p:val>
                                        </p:tav>
                                        <p:tav tm="100000">
                                          <p:val>
                                            <p:strVal val="#ppt_y"/>
                                          </p:val>
                                        </p:tav>
                                      </p:tavLst>
                                    </p:anim>
                                    <p:anim calcmode="lin" valueType="num">
                                      <p:cBhvr>
                                        <p:cTn id="95" dur="500" fill="hold"/>
                                        <p:tgtEl>
                                          <p:spTgt spid="41"/>
                                        </p:tgtEl>
                                        <p:attrNameLst>
                                          <p:attrName>ppt_h</p:attrName>
                                        </p:attrNameLst>
                                      </p:cBhvr>
                                      <p:tavLst>
                                        <p:tav tm="0">
                                          <p:val>
                                            <p:strVal val="#ppt_h/10"/>
                                          </p:val>
                                        </p:tav>
                                        <p:tav tm="50000">
                                          <p:val>
                                            <p:strVal val="#ppt_h+.01"/>
                                          </p:val>
                                        </p:tav>
                                        <p:tav tm="100000">
                                          <p:val>
                                            <p:strVal val="#ppt_h"/>
                                          </p:val>
                                        </p:tav>
                                      </p:tavLst>
                                    </p:anim>
                                    <p:anim calcmode="lin" valueType="num">
                                      <p:cBhvr>
                                        <p:cTn id="96" dur="500" fill="hold"/>
                                        <p:tgtEl>
                                          <p:spTgt spid="41"/>
                                        </p:tgtEl>
                                        <p:attrNameLst>
                                          <p:attrName>ppt_w</p:attrName>
                                        </p:attrNameLst>
                                      </p:cBhvr>
                                      <p:tavLst>
                                        <p:tav tm="0">
                                          <p:val>
                                            <p:strVal val="#ppt_w/10"/>
                                          </p:val>
                                        </p:tav>
                                        <p:tav tm="50000">
                                          <p:val>
                                            <p:strVal val="#ppt_w+.01"/>
                                          </p:val>
                                        </p:tav>
                                        <p:tav tm="100000">
                                          <p:val>
                                            <p:strVal val="#ppt_w"/>
                                          </p:val>
                                        </p:tav>
                                      </p:tavLst>
                                    </p:anim>
                                    <p:animEffect transition="in" filter="fade">
                                      <p:cBhvr>
                                        <p:cTn id="97" dur="500" tmFilter="0,0; .5, 1; 1, 1"/>
                                        <p:tgtEl>
                                          <p:spTgt spid="41"/>
                                        </p:tgtEl>
                                      </p:cBhvr>
                                    </p:animEffect>
                                  </p:childTnLst>
                                </p:cTn>
                              </p:par>
                            </p:childTnLst>
                          </p:cTn>
                        </p:par>
                        <p:par>
                          <p:cTn id="98" fill="hold">
                            <p:stCondLst>
                              <p:cond delay="4900"/>
                            </p:stCondLst>
                            <p:childTnLst>
                              <p:par>
                                <p:cTn id="99" presetID="41" presetClass="entr" presetSubtype="0" fill="hold" grpId="0" nodeType="afterEffect">
                                  <p:stCondLst>
                                    <p:cond delay="0"/>
                                  </p:stCondLst>
                                  <p:iterate type="lt">
                                    <p:tmPct val="10000"/>
                                  </p:iterate>
                                  <p:childTnLst>
                                    <p:set>
                                      <p:cBhvr>
                                        <p:cTn id="100" dur="1" fill="hold">
                                          <p:stCondLst>
                                            <p:cond delay="0"/>
                                          </p:stCondLst>
                                        </p:cTn>
                                        <p:tgtEl>
                                          <p:spTgt spid="42"/>
                                        </p:tgtEl>
                                        <p:attrNameLst>
                                          <p:attrName>style.visibility</p:attrName>
                                        </p:attrNameLst>
                                      </p:cBhvr>
                                      <p:to>
                                        <p:strVal val="visible"/>
                                      </p:to>
                                    </p:set>
                                    <p:anim calcmode="lin" valueType="num">
                                      <p:cBhvr>
                                        <p:cTn id="101" dur="500" fill="hold"/>
                                        <p:tgtEl>
                                          <p:spTgt spid="42"/>
                                        </p:tgtEl>
                                        <p:attrNameLst>
                                          <p:attrName>ppt_x</p:attrName>
                                        </p:attrNameLst>
                                      </p:cBhvr>
                                      <p:tavLst>
                                        <p:tav tm="0">
                                          <p:val>
                                            <p:strVal val="#ppt_x"/>
                                          </p:val>
                                        </p:tav>
                                        <p:tav tm="50000">
                                          <p:val>
                                            <p:strVal val="#ppt_x+.1"/>
                                          </p:val>
                                        </p:tav>
                                        <p:tav tm="100000">
                                          <p:val>
                                            <p:strVal val="#ppt_x"/>
                                          </p:val>
                                        </p:tav>
                                      </p:tavLst>
                                    </p:anim>
                                    <p:anim calcmode="lin" valueType="num">
                                      <p:cBhvr>
                                        <p:cTn id="102" dur="500" fill="hold"/>
                                        <p:tgtEl>
                                          <p:spTgt spid="42"/>
                                        </p:tgtEl>
                                        <p:attrNameLst>
                                          <p:attrName>ppt_y</p:attrName>
                                        </p:attrNameLst>
                                      </p:cBhvr>
                                      <p:tavLst>
                                        <p:tav tm="0">
                                          <p:val>
                                            <p:strVal val="#ppt_y"/>
                                          </p:val>
                                        </p:tav>
                                        <p:tav tm="100000">
                                          <p:val>
                                            <p:strVal val="#ppt_y"/>
                                          </p:val>
                                        </p:tav>
                                      </p:tavLst>
                                    </p:anim>
                                    <p:anim calcmode="lin" valueType="num">
                                      <p:cBhvr>
                                        <p:cTn id="103" dur="500" fill="hold"/>
                                        <p:tgtEl>
                                          <p:spTgt spid="42"/>
                                        </p:tgtEl>
                                        <p:attrNameLst>
                                          <p:attrName>ppt_h</p:attrName>
                                        </p:attrNameLst>
                                      </p:cBhvr>
                                      <p:tavLst>
                                        <p:tav tm="0">
                                          <p:val>
                                            <p:strVal val="#ppt_h/10"/>
                                          </p:val>
                                        </p:tav>
                                        <p:tav tm="50000">
                                          <p:val>
                                            <p:strVal val="#ppt_h+.01"/>
                                          </p:val>
                                        </p:tav>
                                        <p:tav tm="100000">
                                          <p:val>
                                            <p:strVal val="#ppt_h"/>
                                          </p:val>
                                        </p:tav>
                                      </p:tavLst>
                                    </p:anim>
                                    <p:anim calcmode="lin" valueType="num">
                                      <p:cBhvr>
                                        <p:cTn id="104" dur="500" fill="hold"/>
                                        <p:tgtEl>
                                          <p:spTgt spid="42"/>
                                        </p:tgtEl>
                                        <p:attrNameLst>
                                          <p:attrName>ppt_w</p:attrName>
                                        </p:attrNameLst>
                                      </p:cBhvr>
                                      <p:tavLst>
                                        <p:tav tm="0">
                                          <p:val>
                                            <p:strVal val="#ppt_w/10"/>
                                          </p:val>
                                        </p:tav>
                                        <p:tav tm="50000">
                                          <p:val>
                                            <p:strVal val="#ppt_w+.01"/>
                                          </p:val>
                                        </p:tav>
                                        <p:tav tm="100000">
                                          <p:val>
                                            <p:strVal val="#ppt_w"/>
                                          </p:val>
                                        </p:tav>
                                      </p:tavLst>
                                    </p:anim>
                                    <p:animEffect transition="in" filter="fade">
                                      <p:cBhvr>
                                        <p:cTn id="105" dur="500" tmFilter="0,0; .5, 1; 1, 1"/>
                                        <p:tgtEl>
                                          <p:spTgt spid="42"/>
                                        </p:tgtEl>
                                      </p:cBhvr>
                                    </p:animEffect>
                                  </p:childTnLst>
                                </p:cTn>
                              </p:par>
                            </p:childTnLst>
                          </p:cTn>
                        </p:par>
                        <p:par>
                          <p:cTn id="106" fill="hold">
                            <p:stCondLst>
                              <p:cond delay="5450"/>
                            </p:stCondLst>
                            <p:childTnLst>
                              <p:par>
                                <p:cTn id="107" presetID="53" presetClass="entr" presetSubtype="16" fill="hold" nodeType="afterEffect">
                                  <p:stCondLst>
                                    <p:cond delay="0"/>
                                  </p:stCondLst>
                                  <p:childTnLst>
                                    <p:set>
                                      <p:cBhvr>
                                        <p:cTn id="108" dur="1" fill="hold">
                                          <p:stCondLst>
                                            <p:cond delay="0"/>
                                          </p:stCondLst>
                                        </p:cTn>
                                        <p:tgtEl>
                                          <p:spTgt spid="3"/>
                                        </p:tgtEl>
                                        <p:attrNameLst>
                                          <p:attrName>style.visibility</p:attrName>
                                        </p:attrNameLst>
                                      </p:cBhvr>
                                      <p:to>
                                        <p:strVal val="visible"/>
                                      </p:to>
                                    </p:set>
                                    <p:anim calcmode="lin" valueType="num">
                                      <p:cBhvr>
                                        <p:cTn id="109" dur="500" fill="hold"/>
                                        <p:tgtEl>
                                          <p:spTgt spid="3"/>
                                        </p:tgtEl>
                                        <p:attrNameLst>
                                          <p:attrName>ppt_w</p:attrName>
                                        </p:attrNameLst>
                                      </p:cBhvr>
                                      <p:tavLst>
                                        <p:tav tm="0">
                                          <p:val>
                                            <p:fltVal val="0"/>
                                          </p:val>
                                        </p:tav>
                                        <p:tav tm="100000">
                                          <p:val>
                                            <p:strVal val="#ppt_w"/>
                                          </p:val>
                                        </p:tav>
                                      </p:tavLst>
                                    </p:anim>
                                    <p:anim calcmode="lin" valueType="num">
                                      <p:cBhvr>
                                        <p:cTn id="110" dur="500" fill="hold"/>
                                        <p:tgtEl>
                                          <p:spTgt spid="3"/>
                                        </p:tgtEl>
                                        <p:attrNameLst>
                                          <p:attrName>ppt_h</p:attrName>
                                        </p:attrNameLst>
                                      </p:cBhvr>
                                      <p:tavLst>
                                        <p:tav tm="0">
                                          <p:val>
                                            <p:fltVal val="0"/>
                                          </p:val>
                                        </p:tav>
                                        <p:tav tm="100000">
                                          <p:val>
                                            <p:strVal val="#ppt_h"/>
                                          </p:val>
                                        </p:tav>
                                      </p:tavLst>
                                    </p:anim>
                                    <p:animEffect transition="in" filter="fade">
                                      <p:cBhvr>
                                        <p:cTn id="111" dur="500"/>
                                        <p:tgtEl>
                                          <p:spTgt spid="3"/>
                                        </p:tgtEl>
                                      </p:cBhvr>
                                    </p:animEffect>
                                  </p:childTnLst>
                                </p:cTn>
                              </p:par>
                            </p:childTnLst>
                          </p:cTn>
                        </p:par>
                        <p:par>
                          <p:cTn id="112" fill="hold">
                            <p:stCondLst>
                              <p:cond delay="5950"/>
                            </p:stCondLst>
                            <p:childTnLst>
                              <p:par>
                                <p:cTn id="113" presetID="42" presetClass="entr" presetSubtype="0" fill="hold" grpId="0" nodeType="afterEffect">
                                  <p:stCondLst>
                                    <p:cond delay="0"/>
                                  </p:stCondLst>
                                  <p:iterate type="lt">
                                    <p:tmPct val="10000"/>
                                  </p:iterate>
                                  <p:childTnLst>
                                    <p:set>
                                      <p:cBhvr>
                                        <p:cTn id="114" dur="1" fill="hold">
                                          <p:stCondLst>
                                            <p:cond delay="0"/>
                                          </p:stCondLst>
                                        </p:cTn>
                                        <p:tgtEl>
                                          <p:spTgt spid="9"/>
                                        </p:tgtEl>
                                        <p:attrNameLst>
                                          <p:attrName>style.visibility</p:attrName>
                                        </p:attrNameLst>
                                      </p:cBhvr>
                                      <p:to>
                                        <p:strVal val="visible"/>
                                      </p:to>
                                    </p:set>
                                    <p:animEffect>
                                      <p:cBhvr>
                                        <p:cTn id="115" dur="300"/>
                                        <p:tgtEl>
                                          <p:spTgt spid="9"/>
                                        </p:tgtEl>
                                      </p:cBhvr>
                                    </p:animEffect>
                                    <p:anim calcmode="lin" valueType="num">
                                      <p:cBhvr>
                                        <p:cTn id="116" dur="300" fill="hold"/>
                                        <p:tgtEl>
                                          <p:spTgt spid="9"/>
                                        </p:tgtEl>
                                        <p:attrNameLst>
                                          <p:attrName>ppt_x</p:attrName>
                                        </p:attrNameLst>
                                      </p:cBhvr>
                                      <p:tavLst>
                                        <p:tav tm="0">
                                          <p:val>
                                            <p:strVal val="#ppt_x"/>
                                          </p:val>
                                        </p:tav>
                                        <p:tav tm="100000">
                                          <p:val>
                                            <p:strVal val="#ppt_x"/>
                                          </p:val>
                                        </p:tav>
                                      </p:tavLst>
                                    </p:anim>
                                    <p:anim calcmode="lin" valueType="num">
                                      <p:cBhvr>
                                        <p:cTn id="117" dur="300" fill="hold"/>
                                        <p:tgtEl>
                                          <p:spTgt spid="9"/>
                                        </p:tgtEl>
                                        <p:attrNameLst>
                                          <p:attrName>ppt_y</p:attrName>
                                        </p:attrNameLst>
                                      </p:cBhvr>
                                      <p:tavLst>
                                        <p:tav tm="0">
                                          <p:val>
                                            <p:strVal val="#ppt_y+.1"/>
                                          </p:val>
                                        </p:tav>
                                        <p:tav tm="100000">
                                          <p:val>
                                            <p:strVal val="#ppt_y"/>
                                          </p:val>
                                        </p:tav>
                                      </p:tavLst>
                                    </p:anim>
                                  </p:childTnLst>
                                </p:cTn>
                              </p:par>
                              <p:par>
                                <p:cTn id="118" presetID="2" presetClass="entr" presetSubtype="2" fill="hold" nodeType="withEffect">
                                  <p:stCondLst>
                                    <p:cond delay="0"/>
                                  </p:stCondLst>
                                  <p:childTnLst>
                                    <p:set>
                                      <p:cBhvr>
                                        <p:cTn id="119" dur="1" fill="hold">
                                          <p:stCondLst>
                                            <p:cond delay="0"/>
                                          </p:stCondLst>
                                        </p:cTn>
                                        <p:tgtEl>
                                          <p:spTgt spid="6"/>
                                        </p:tgtEl>
                                        <p:attrNameLst>
                                          <p:attrName>style.visibility</p:attrName>
                                        </p:attrNameLst>
                                      </p:cBhvr>
                                      <p:to>
                                        <p:strVal val="visible"/>
                                      </p:to>
                                    </p:set>
                                    <p:anim calcmode="lin" valueType="num">
                                      <p:cBhvr>
                                        <p:cTn id="120" dur="500" fill="hold"/>
                                        <p:tgtEl>
                                          <p:spTgt spid="6"/>
                                        </p:tgtEl>
                                        <p:attrNameLst>
                                          <p:attrName>ppt_x</p:attrName>
                                        </p:attrNameLst>
                                      </p:cBhvr>
                                      <p:tavLst>
                                        <p:tav tm="0">
                                          <p:val>
                                            <p:strVal val="1+#ppt_w/2"/>
                                          </p:val>
                                        </p:tav>
                                        <p:tav tm="100000">
                                          <p:val>
                                            <p:strVal val="#ppt_x"/>
                                          </p:val>
                                        </p:tav>
                                      </p:tavLst>
                                    </p:anim>
                                    <p:anim calcmode="lin" valueType="num">
                                      <p:cBhvr>
                                        <p:cTn id="121" dur="500" fill="hold"/>
                                        <p:tgtEl>
                                          <p:spTgt spid="6"/>
                                        </p:tgtEl>
                                        <p:attrNameLst>
                                          <p:attrName>ppt_y</p:attrName>
                                        </p:attrNameLst>
                                      </p:cBhvr>
                                      <p:tavLst>
                                        <p:tav tm="0">
                                          <p:val>
                                            <p:strVal val="#ppt_y"/>
                                          </p:val>
                                        </p:tav>
                                        <p:tav tm="100000">
                                          <p:val>
                                            <p:strVal val="#ppt_y"/>
                                          </p:val>
                                        </p:tav>
                                      </p:tavLst>
                                    </p:anim>
                                  </p:childTnLst>
                                </p:cTn>
                              </p:par>
                              <p:par>
                                <p:cTn id="122" presetID="22" presetClass="entr" presetSubtype="4" fill="hold" grpId="0" nodeType="withEffect">
                                  <p:stCondLst>
                                    <p:cond delay="0"/>
                                  </p:stCondLst>
                                  <p:childTnLst>
                                    <p:set>
                                      <p:cBhvr>
                                        <p:cTn id="123" dur="1" fill="hold">
                                          <p:stCondLst>
                                            <p:cond delay="0"/>
                                          </p:stCondLst>
                                        </p:cTn>
                                        <p:tgtEl>
                                          <p:spTgt spid="10"/>
                                        </p:tgtEl>
                                        <p:attrNameLst>
                                          <p:attrName>style.visibility</p:attrName>
                                        </p:attrNameLst>
                                      </p:cBhvr>
                                      <p:to>
                                        <p:strVal val="visible"/>
                                      </p:to>
                                    </p:set>
                                    <p:animEffect transition="in" filter="wipe(down)">
                                      <p:cBhvr>
                                        <p:cTn id="124"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ldLvl="0" autoUpdateAnimBg="0"/>
      <p:bldP spid="10" grpId="0"/>
      <p:bldP spid="24" grpId="0" bldLvl="0" animBg="1"/>
      <p:bldP spid="25" grpId="0" bldLvl="0" animBg="1"/>
      <p:bldP spid="26" grpId="0" bldLvl="0" animBg="1"/>
      <p:bldP spid="27" grpId="0" bldLvl="0" animBg="1"/>
      <p:bldP spid="28" grpId="0" bldLvl="0" animBg="1"/>
      <p:bldP spid="35" grpId="0"/>
      <p:bldP spid="37" grpId="0"/>
      <p:bldP spid="38" grpId="0"/>
      <p:bldP spid="41" grpId="0"/>
      <p:bldP spid="4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2403788" y="1589659"/>
            <a:ext cx="716783" cy="178728"/>
            <a:chOff x="2403788" y="1589659"/>
            <a:chExt cx="716783" cy="178728"/>
          </a:xfrm>
        </p:grpSpPr>
        <p:cxnSp>
          <p:nvCxnSpPr>
            <p:cNvPr id="5" name="直接连接符 4"/>
            <p:cNvCxnSpPr/>
            <p:nvPr/>
          </p:nvCxnSpPr>
          <p:spPr>
            <a:xfrm flipV="1">
              <a:off x="2403788" y="1589659"/>
              <a:ext cx="139810" cy="178728"/>
            </a:xfrm>
            <a:prstGeom prst="line">
              <a:avLst/>
            </a:prstGeom>
            <a:ln>
              <a:solidFill>
                <a:schemeClr val="accent6">
                  <a:lumMod val="100000"/>
                  <a:shade val="95000"/>
                </a:schemeClr>
              </a:solidFill>
            </a:ln>
          </p:spPr>
          <p:style>
            <a:lnRef idx="1">
              <a:schemeClr val="accent5"/>
            </a:lnRef>
            <a:fillRef idx="0">
              <a:schemeClr val="accent5"/>
            </a:fillRef>
            <a:effectRef idx="0">
              <a:schemeClr val="accent5"/>
            </a:effectRef>
            <a:fontRef idx="minor">
              <a:schemeClr val="tx1"/>
            </a:fontRef>
          </p:style>
        </p:cxnSp>
        <p:cxnSp>
          <p:nvCxnSpPr>
            <p:cNvPr id="6" name="直接连接符 5"/>
            <p:cNvCxnSpPr/>
            <p:nvPr/>
          </p:nvCxnSpPr>
          <p:spPr>
            <a:xfrm>
              <a:off x="2543598" y="1589659"/>
              <a:ext cx="576973" cy="0"/>
            </a:xfrm>
            <a:prstGeom prst="line">
              <a:avLst/>
            </a:prstGeom>
            <a:ln>
              <a:solidFill>
                <a:schemeClr val="accent6">
                  <a:lumMod val="100000"/>
                  <a:shade val="95000"/>
                </a:schemeClr>
              </a:solidFill>
              <a:tailEnd type="oval"/>
            </a:ln>
          </p:spPr>
          <p:style>
            <a:lnRef idx="1">
              <a:schemeClr val="accent5"/>
            </a:lnRef>
            <a:fillRef idx="0">
              <a:schemeClr val="accent5"/>
            </a:fillRef>
            <a:effectRef idx="0">
              <a:schemeClr val="accent5"/>
            </a:effectRef>
            <a:fontRef idx="minor">
              <a:schemeClr val="tx1"/>
            </a:fontRef>
          </p:style>
        </p:cxnSp>
      </p:grpSp>
      <p:sp>
        <p:nvSpPr>
          <p:cNvPr id="7" name="11 Rectángulo"/>
          <p:cNvSpPr/>
          <p:nvPr/>
        </p:nvSpPr>
        <p:spPr>
          <a:xfrm>
            <a:off x="3262036" y="1336376"/>
            <a:ext cx="7308471" cy="506565"/>
          </a:xfrm>
          <a:prstGeom prst="roundRect">
            <a:avLst>
              <a:gd name="adj" fmla="val 4873"/>
            </a:avLst>
          </a:prstGeom>
          <a:gradFill flip="none" rotWithShape="1">
            <a:gsLst>
              <a:gs pos="0">
                <a:schemeClr val="accent6"/>
              </a:gs>
              <a:gs pos="48000">
                <a:schemeClr val="accent6"/>
              </a:gs>
              <a:gs pos="100000">
                <a:schemeClr val="accent6"/>
              </a:gs>
            </a:gsLst>
            <a:lin ang="16200000" scaled="0"/>
            <a:tileRect/>
          </a:gradFill>
          <a:ln>
            <a:noFill/>
          </a:ln>
        </p:spPr>
        <p:style>
          <a:lnRef idx="1">
            <a:schemeClr val="accent3"/>
          </a:lnRef>
          <a:fillRef idx="3">
            <a:schemeClr val="accent3"/>
          </a:fillRef>
          <a:effectRef idx="2">
            <a:schemeClr val="accent3"/>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zh-CN" altLang="en-US" sz="2400" dirty="0">
                <a:solidFill>
                  <a:schemeClr val="bg1"/>
                </a:solidFill>
                <a:latin typeface="字魂5号-无外润黑体" panose="00000500000000000000" pitchFamily="2" charset="-122"/>
                <a:ea typeface="字魂5号-无外润黑体" panose="00000500000000000000" pitchFamily="2" charset="-122"/>
              </a:rPr>
              <a:t>解决安全状态问题就要进行安全管理工作</a:t>
            </a:r>
            <a:endParaRPr lang="zh-CN" altLang="en-US" sz="2400" dirty="0">
              <a:solidFill>
                <a:schemeClr val="bg1"/>
              </a:solidFill>
              <a:latin typeface="字魂5号-无外润黑体" panose="00000500000000000000" pitchFamily="2" charset="-122"/>
              <a:ea typeface="字魂5号-无外润黑体" panose="00000500000000000000" pitchFamily="2" charset="-122"/>
            </a:endParaRPr>
          </a:p>
        </p:txBody>
      </p:sp>
      <p:pic>
        <p:nvPicPr>
          <p:cNvPr id="8" name="图形 7"/>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1233022" y="1493837"/>
            <a:ext cx="1217795" cy="932615"/>
          </a:xfrm>
          <a:prstGeom prst="rect">
            <a:avLst/>
          </a:prstGeom>
        </p:spPr>
      </p:pic>
      <p:grpSp>
        <p:nvGrpSpPr>
          <p:cNvPr id="9" name="组合 8"/>
          <p:cNvGrpSpPr/>
          <p:nvPr/>
        </p:nvGrpSpPr>
        <p:grpSpPr>
          <a:xfrm>
            <a:off x="1541727" y="2484945"/>
            <a:ext cx="2370963" cy="2371271"/>
            <a:chOff x="1043755" y="2427740"/>
            <a:chExt cx="1512105" cy="1512105"/>
          </a:xfrm>
        </p:grpSpPr>
        <p:sp>
          <p:nvSpPr>
            <p:cNvPr id="10" name="椭圆 9"/>
            <p:cNvSpPr/>
            <p:nvPr/>
          </p:nvSpPr>
          <p:spPr bwMode="auto">
            <a:xfrm>
              <a:off x="1043755" y="2427740"/>
              <a:ext cx="1512105" cy="1512105"/>
            </a:xfrm>
            <a:prstGeom prst="ellipse">
              <a:avLst/>
            </a:prstGeom>
            <a:noFill/>
            <a:ln w="9525" cap="flat" cmpd="sng" algn="ctr">
              <a:solidFill>
                <a:schemeClr val="accent6">
                  <a:lumMod val="50000"/>
                </a:schemeClr>
              </a:solidFill>
              <a:prstDash val="sysDash"/>
              <a:round/>
              <a:headEnd type="none" w="med" len="med"/>
              <a:tailEnd type="none" w="med" len="med"/>
            </a:ln>
            <a:effectLst/>
          </p:spPr>
          <p:txBody>
            <a:bodyPr vert="horz" wrap="square" lIns="91440" tIns="45720" rIns="91440" bIns="45720" numCol="1" rtlCol="0" anchor="t" anchorCtr="0" compatLnSpc="1"/>
            <a:lstStyle/>
            <a:p>
              <a:pPr marL="0" marR="0" lvl="0" indent="0" defTabSz="1218565" eaLnBrk="1" fontAlgn="base" latinLnBrk="0" hangingPunct="1">
                <a:lnSpc>
                  <a:spcPct val="100000"/>
                </a:lnSpc>
                <a:spcBef>
                  <a:spcPct val="0"/>
                </a:spcBef>
                <a:spcAft>
                  <a:spcPct val="0"/>
                </a:spcAft>
                <a:buClrTx/>
                <a:buSzTx/>
                <a:buFontTx/>
                <a:buNone/>
                <a:defRPr/>
              </a:pPr>
              <a:endParaRPr kumimoji="0" lang="zh-CN" altLang="en-US" sz="2400" b="0" i="0" u="none" strike="noStrike" kern="0" cap="none" spc="0" normalizeH="0" baseline="0" noProof="0" dirty="0">
                <a:ln>
                  <a:noFill/>
                </a:ln>
                <a:solidFill>
                  <a:prstClr val="black"/>
                </a:solidFill>
                <a:effectLst/>
                <a:uLnTx/>
                <a:uFillTx/>
                <a:latin typeface="思源宋体 CN" panose="02020400000000000000" pitchFamily="18" charset="-122"/>
                <a:ea typeface="思源宋体 CN" panose="02020400000000000000" pitchFamily="18" charset="-122"/>
              </a:endParaRPr>
            </a:p>
          </p:txBody>
        </p:sp>
        <p:sp>
          <p:nvSpPr>
            <p:cNvPr id="11" name="椭圆 10"/>
            <p:cNvSpPr/>
            <p:nvPr/>
          </p:nvSpPr>
          <p:spPr bwMode="auto">
            <a:xfrm>
              <a:off x="1151762" y="2535747"/>
              <a:ext cx="1296090" cy="1296090"/>
            </a:xfrm>
            <a:prstGeom prst="ellipse">
              <a:avLst/>
            </a:prstGeom>
            <a:blipFill dpi="0" rotWithShape="1">
              <a:blip r:embed="rId3" cstate="print">
                <a:extLst>
                  <a:ext uri="{28A0092B-C50C-407E-A947-70E740481C1C}">
                    <a14:useLocalDpi xmlns:a14="http://schemas.microsoft.com/office/drawing/2010/main" val="0"/>
                  </a:ext>
                </a:extLst>
              </a:blip>
              <a:srcRect/>
              <a:stretch>
                <a:fillRect/>
              </a:stretch>
            </a:blipFill>
            <a:ln>
              <a:solidFill>
                <a:schemeClr val="accent6">
                  <a:lumMod val="50000"/>
                </a:schemeClr>
              </a:solidFill>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lstStyle/>
            <a:p>
              <a:pPr marL="0" marR="0" lvl="0" indent="0" defTabSz="1218565" eaLnBrk="1" fontAlgn="base" latinLnBrk="0" hangingPunct="1">
                <a:lnSpc>
                  <a:spcPct val="100000"/>
                </a:lnSpc>
                <a:spcBef>
                  <a:spcPct val="0"/>
                </a:spcBef>
                <a:spcAft>
                  <a:spcPct val="0"/>
                </a:spcAft>
                <a:buClrTx/>
                <a:buSzTx/>
                <a:buFontTx/>
                <a:buNone/>
                <a:defRPr/>
              </a:pPr>
              <a:endParaRPr kumimoji="0" lang="zh-CN" altLang="en-US" sz="2400" b="0" i="0" u="none" strike="noStrike" kern="0" cap="none" spc="0" normalizeH="0" baseline="0" noProof="0" dirty="0">
                <a:ln>
                  <a:noFill/>
                </a:ln>
                <a:solidFill>
                  <a:prstClr val="black"/>
                </a:solidFill>
                <a:effectLst/>
                <a:uLnTx/>
                <a:uFillTx/>
                <a:latin typeface="思源宋体 CN" panose="02020400000000000000" pitchFamily="18" charset="-122"/>
                <a:ea typeface="思源宋体 CN" panose="02020400000000000000" pitchFamily="18" charset="-122"/>
              </a:endParaRPr>
            </a:p>
          </p:txBody>
        </p:sp>
      </p:grpSp>
      <p:grpSp>
        <p:nvGrpSpPr>
          <p:cNvPr id="12" name="组合 11"/>
          <p:cNvGrpSpPr/>
          <p:nvPr/>
        </p:nvGrpSpPr>
        <p:grpSpPr>
          <a:xfrm>
            <a:off x="4915696" y="2484945"/>
            <a:ext cx="2370963" cy="2371271"/>
            <a:chOff x="1043755" y="2427740"/>
            <a:chExt cx="1512105" cy="1512105"/>
          </a:xfrm>
        </p:grpSpPr>
        <p:sp>
          <p:nvSpPr>
            <p:cNvPr id="13" name="椭圆 12"/>
            <p:cNvSpPr/>
            <p:nvPr/>
          </p:nvSpPr>
          <p:spPr bwMode="auto">
            <a:xfrm>
              <a:off x="1043755" y="2427740"/>
              <a:ext cx="1512105" cy="1512105"/>
            </a:xfrm>
            <a:prstGeom prst="ellipse">
              <a:avLst/>
            </a:prstGeom>
            <a:noFill/>
            <a:ln w="9525" cap="flat" cmpd="sng" algn="ctr">
              <a:solidFill>
                <a:schemeClr val="accent6">
                  <a:lumMod val="50000"/>
                </a:schemeClr>
              </a:solidFill>
              <a:prstDash val="sysDash"/>
              <a:round/>
              <a:headEnd type="none" w="med" len="med"/>
              <a:tailEnd type="none" w="med" len="med"/>
            </a:ln>
            <a:effectLst/>
          </p:spPr>
          <p:txBody>
            <a:bodyPr vert="horz" wrap="square" lIns="91440" tIns="45720" rIns="91440" bIns="45720" numCol="1" rtlCol="0" anchor="t" anchorCtr="0" compatLnSpc="1"/>
            <a:lstStyle/>
            <a:p>
              <a:pPr marL="0" marR="0" lvl="0" indent="0" defTabSz="1218565" eaLnBrk="1" fontAlgn="base" latinLnBrk="0" hangingPunct="1">
                <a:lnSpc>
                  <a:spcPct val="100000"/>
                </a:lnSpc>
                <a:spcBef>
                  <a:spcPct val="0"/>
                </a:spcBef>
                <a:spcAft>
                  <a:spcPct val="0"/>
                </a:spcAft>
                <a:buClrTx/>
                <a:buSzTx/>
                <a:buFontTx/>
                <a:buNone/>
                <a:defRPr/>
              </a:pPr>
              <a:endParaRPr kumimoji="0" lang="zh-CN" altLang="en-US" sz="2400" b="0" i="0" u="none" strike="noStrike" kern="0" cap="none" spc="0" normalizeH="0" baseline="0" noProof="0" dirty="0">
                <a:ln>
                  <a:noFill/>
                </a:ln>
                <a:solidFill>
                  <a:prstClr val="black"/>
                </a:solidFill>
                <a:effectLst/>
                <a:uLnTx/>
                <a:uFillTx/>
                <a:latin typeface="思源宋体 CN" panose="02020400000000000000" pitchFamily="18" charset="-122"/>
                <a:ea typeface="思源宋体 CN" panose="02020400000000000000" pitchFamily="18" charset="-122"/>
              </a:endParaRPr>
            </a:p>
          </p:txBody>
        </p:sp>
        <p:sp>
          <p:nvSpPr>
            <p:cNvPr id="14" name="椭圆 13"/>
            <p:cNvSpPr/>
            <p:nvPr/>
          </p:nvSpPr>
          <p:spPr bwMode="auto">
            <a:xfrm>
              <a:off x="1151762" y="2535747"/>
              <a:ext cx="1296090" cy="1296090"/>
            </a:xfrm>
            <a:prstGeom prst="ellipse">
              <a:avLst/>
            </a:prstGeom>
            <a:blipFill dpi="0" rotWithShape="1">
              <a:blip r:embed="rId4" cstate="print">
                <a:extLst>
                  <a:ext uri="{28A0092B-C50C-407E-A947-70E740481C1C}">
                    <a14:useLocalDpi xmlns:a14="http://schemas.microsoft.com/office/drawing/2010/main" val="0"/>
                  </a:ext>
                </a:extLst>
              </a:blip>
              <a:srcRect/>
              <a:stretch>
                <a:fillRect/>
              </a:stretch>
            </a:blipFill>
            <a:ln>
              <a:solidFill>
                <a:schemeClr val="accent6">
                  <a:lumMod val="50000"/>
                </a:schemeClr>
              </a:solidFill>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lstStyle/>
            <a:p>
              <a:pPr marL="0" marR="0" lvl="0" indent="0" defTabSz="1218565" eaLnBrk="1" fontAlgn="base" latinLnBrk="0" hangingPunct="1">
                <a:lnSpc>
                  <a:spcPct val="100000"/>
                </a:lnSpc>
                <a:spcBef>
                  <a:spcPct val="0"/>
                </a:spcBef>
                <a:spcAft>
                  <a:spcPct val="0"/>
                </a:spcAft>
                <a:buClrTx/>
                <a:buSzTx/>
                <a:buFontTx/>
                <a:buNone/>
                <a:defRPr/>
              </a:pPr>
              <a:endParaRPr kumimoji="0" lang="zh-CN" altLang="en-US" sz="2400" b="0" i="0" u="none" strike="noStrike" kern="0" cap="none" spc="0" normalizeH="0" baseline="0" noProof="0" dirty="0">
                <a:ln>
                  <a:noFill/>
                </a:ln>
                <a:solidFill>
                  <a:prstClr val="black"/>
                </a:solidFill>
                <a:effectLst/>
                <a:uLnTx/>
                <a:uFillTx/>
                <a:latin typeface="思源宋体 CN" panose="02020400000000000000" pitchFamily="18" charset="-122"/>
                <a:ea typeface="思源宋体 CN" panose="02020400000000000000" pitchFamily="18" charset="-122"/>
              </a:endParaRPr>
            </a:p>
          </p:txBody>
        </p:sp>
      </p:grpSp>
      <p:grpSp>
        <p:nvGrpSpPr>
          <p:cNvPr id="15" name="组合 14"/>
          <p:cNvGrpSpPr/>
          <p:nvPr/>
        </p:nvGrpSpPr>
        <p:grpSpPr>
          <a:xfrm>
            <a:off x="8660310" y="2484945"/>
            <a:ext cx="2370963" cy="2371271"/>
            <a:chOff x="1043755" y="2427740"/>
            <a:chExt cx="1512105" cy="1512105"/>
          </a:xfrm>
        </p:grpSpPr>
        <p:sp>
          <p:nvSpPr>
            <p:cNvPr id="16" name="椭圆 15"/>
            <p:cNvSpPr/>
            <p:nvPr/>
          </p:nvSpPr>
          <p:spPr bwMode="auto">
            <a:xfrm>
              <a:off x="1043755" y="2427740"/>
              <a:ext cx="1512105" cy="1512105"/>
            </a:xfrm>
            <a:prstGeom prst="ellipse">
              <a:avLst/>
            </a:prstGeom>
            <a:noFill/>
            <a:ln w="9525" cap="flat" cmpd="sng" algn="ctr">
              <a:solidFill>
                <a:schemeClr val="accent6">
                  <a:lumMod val="50000"/>
                </a:schemeClr>
              </a:solidFill>
              <a:prstDash val="sysDash"/>
              <a:round/>
              <a:headEnd type="none" w="med" len="med"/>
              <a:tailEnd type="none" w="med" len="med"/>
            </a:ln>
            <a:effectLst/>
          </p:spPr>
          <p:txBody>
            <a:bodyPr vert="horz" wrap="square" lIns="91440" tIns="45720" rIns="91440" bIns="45720" numCol="1" rtlCol="0" anchor="t" anchorCtr="0" compatLnSpc="1"/>
            <a:lstStyle/>
            <a:p>
              <a:pPr marL="0" marR="0" lvl="0" indent="0" defTabSz="1218565" eaLnBrk="1" fontAlgn="base" latinLnBrk="0" hangingPunct="1">
                <a:lnSpc>
                  <a:spcPct val="100000"/>
                </a:lnSpc>
                <a:spcBef>
                  <a:spcPct val="0"/>
                </a:spcBef>
                <a:spcAft>
                  <a:spcPct val="0"/>
                </a:spcAft>
                <a:buClrTx/>
                <a:buSzTx/>
                <a:buFontTx/>
                <a:buNone/>
                <a:defRPr/>
              </a:pPr>
              <a:endParaRPr kumimoji="0" lang="zh-CN" altLang="en-US" sz="2400" b="0" i="0" u="none" strike="noStrike" kern="0" cap="none" spc="0" normalizeH="0" baseline="0" noProof="0" dirty="0">
                <a:ln>
                  <a:noFill/>
                </a:ln>
                <a:solidFill>
                  <a:prstClr val="black"/>
                </a:solidFill>
                <a:effectLst/>
                <a:uLnTx/>
                <a:uFillTx/>
                <a:latin typeface="思源宋体 CN" panose="02020400000000000000" pitchFamily="18" charset="-122"/>
                <a:ea typeface="思源宋体 CN" panose="02020400000000000000" pitchFamily="18" charset="-122"/>
              </a:endParaRPr>
            </a:p>
          </p:txBody>
        </p:sp>
        <p:sp>
          <p:nvSpPr>
            <p:cNvPr id="17" name="椭圆 16"/>
            <p:cNvSpPr/>
            <p:nvPr/>
          </p:nvSpPr>
          <p:spPr bwMode="auto">
            <a:xfrm>
              <a:off x="1151762" y="2535747"/>
              <a:ext cx="1296090" cy="1296090"/>
            </a:xfrm>
            <a:prstGeom prst="ellipse">
              <a:avLst/>
            </a:prstGeom>
            <a:blipFill dpi="0" rotWithShape="1">
              <a:blip r:embed="rId5" cstate="print">
                <a:extLst>
                  <a:ext uri="{28A0092B-C50C-407E-A947-70E740481C1C}">
                    <a14:useLocalDpi xmlns:a14="http://schemas.microsoft.com/office/drawing/2010/main" val="0"/>
                  </a:ext>
                </a:extLst>
              </a:blip>
              <a:srcRect/>
              <a:stretch>
                <a:fillRect/>
              </a:stretch>
            </a:blipFill>
            <a:ln>
              <a:solidFill>
                <a:schemeClr val="accent6">
                  <a:lumMod val="50000"/>
                </a:schemeClr>
              </a:solidFill>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lstStyle/>
            <a:p>
              <a:pPr marL="0" marR="0" lvl="0" indent="0" defTabSz="1218565" eaLnBrk="1" fontAlgn="base" latinLnBrk="0" hangingPunct="1">
                <a:lnSpc>
                  <a:spcPct val="100000"/>
                </a:lnSpc>
                <a:spcBef>
                  <a:spcPct val="0"/>
                </a:spcBef>
                <a:spcAft>
                  <a:spcPct val="0"/>
                </a:spcAft>
                <a:buClrTx/>
                <a:buSzTx/>
                <a:buFontTx/>
                <a:buNone/>
                <a:defRPr/>
              </a:pPr>
              <a:endParaRPr kumimoji="0" lang="zh-CN" altLang="en-US" sz="2400" b="0" i="0" u="none" strike="noStrike" kern="0" cap="none" spc="0" normalizeH="0" baseline="0" noProof="0" dirty="0">
                <a:ln>
                  <a:noFill/>
                </a:ln>
                <a:solidFill>
                  <a:prstClr val="black"/>
                </a:solidFill>
                <a:effectLst/>
                <a:uLnTx/>
                <a:uFillTx/>
                <a:latin typeface="思源宋体 CN" panose="02020400000000000000" pitchFamily="18" charset="-122"/>
                <a:ea typeface="思源宋体 CN" panose="02020400000000000000" pitchFamily="18" charset="-122"/>
              </a:endParaRPr>
            </a:p>
          </p:txBody>
        </p:sp>
      </p:grpSp>
      <p:grpSp>
        <p:nvGrpSpPr>
          <p:cNvPr id="18" name="组合 17"/>
          <p:cNvGrpSpPr/>
          <p:nvPr/>
        </p:nvGrpSpPr>
        <p:grpSpPr>
          <a:xfrm>
            <a:off x="1196907" y="4914045"/>
            <a:ext cx="2934571" cy="385758"/>
            <a:chOff x="729205" y="5514263"/>
            <a:chExt cx="6565111" cy="435126"/>
          </a:xfrm>
        </p:grpSpPr>
        <p:sp>
          <p:nvSpPr>
            <p:cNvPr id="19" name="矩形: 圆角 18"/>
            <p:cNvSpPr/>
            <p:nvPr/>
          </p:nvSpPr>
          <p:spPr>
            <a:xfrm>
              <a:off x="729205" y="5544273"/>
              <a:ext cx="6565111" cy="389876"/>
            </a:xfrm>
            <a:prstGeom prst="roundRect">
              <a:avLst>
                <a:gd name="adj" fmla="val 50000"/>
              </a:avLst>
            </a:prstGeom>
            <a:solidFill>
              <a:srgbClr val="BA1318"/>
            </a:solidFill>
            <a:ln>
              <a:solidFill>
                <a:schemeClr val="bg1"/>
              </a:solidFill>
            </a:ln>
          </p:spPr>
          <p:style>
            <a:lnRef idx="1">
              <a:schemeClr val="accent5"/>
            </a:lnRef>
            <a:fillRef idx="3">
              <a:schemeClr val="accent5"/>
            </a:fillRef>
            <a:effectRef idx="2">
              <a:schemeClr val="accent5"/>
            </a:effectRef>
            <a:fontRef idx="minor">
              <a:schemeClr val="lt1"/>
            </a:fontRef>
          </p:style>
          <p:txBody>
            <a:bodyPr rtlCol="0" anchor="ctr"/>
            <a:lstStyle/>
            <a:p>
              <a:pPr algn="ctr"/>
              <a:endParaRPr lang="zh-CN" altLang="en-US" dirty="0"/>
            </a:p>
          </p:txBody>
        </p:sp>
        <p:sp>
          <p:nvSpPr>
            <p:cNvPr id="20" name="文本占位符 13"/>
            <p:cNvSpPr txBox="1"/>
            <p:nvPr/>
          </p:nvSpPr>
          <p:spPr>
            <a:xfrm>
              <a:off x="1810508" y="5514263"/>
              <a:ext cx="5478993" cy="435126"/>
            </a:xfrm>
            <a:prstGeom prst="rect">
              <a:avLst/>
            </a:prstGeom>
            <a:noFill/>
            <a:ln>
              <a:noFill/>
            </a:ln>
          </p:spPr>
          <p:txBody>
            <a:bodyPr wrap="square" anchor="ctr">
              <a:noAutofit/>
            </a:bodyPr>
            <a:lstStyle>
              <a:lvl1pPr marL="0" indent="0" algn="l" defTabSz="914400" rtl="0" eaLnBrk="1" latinLnBrk="0" hangingPunct="1">
                <a:spcBef>
                  <a:spcPct val="20000"/>
                </a:spcBef>
                <a:buFont typeface="Arial" panose="020B0604020202020204" pitchFamily="34" charset="0"/>
                <a:buNone/>
                <a:defRPr lang="zh-CN" altLang="en-US" sz="2000" kern="1200" dirty="0">
                  <a:solidFill>
                    <a:schemeClr val="bg1"/>
                  </a:solidFill>
                  <a:latin typeface="微软雅黑" panose="020B0503020204020204" pitchFamily="34" charset="-122"/>
                  <a:ea typeface="微软雅黑" panose="020B0503020204020204" pitchFamily="34" charset="-122"/>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defTabSz="913765">
                <a:lnSpc>
                  <a:spcPct val="120000"/>
                </a:lnSpc>
                <a:spcAft>
                  <a:spcPts val="500"/>
                </a:spcAft>
              </a:pPr>
              <a:r>
                <a:rPr lang="zh-CN" altLang="en-US" sz="1800" b="1" dirty="0">
                  <a:solidFill>
                    <a:prstClr val="white"/>
                  </a:solidFill>
                  <a:latin typeface="思源宋体 CN" panose="02020400000000000000" pitchFamily="18" charset="-122"/>
                  <a:ea typeface="思源宋体 CN" panose="02020400000000000000" pitchFamily="18" charset="-122"/>
                </a:rPr>
                <a:t>活动过程的危害识别</a:t>
              </a:r>
              <a:endParaRPr lang="zh-CN" altLang="en-US" sz="1800" b="1" dirty="0">
                <a:solidFill>
                  <a:prstClr val="white"/>
                </a:solidFill>
                <a:latin typeface="思源宋体 CN" panose="02020400000000000000" pitchFamily="18" charset="-122"/>
                <a:ea typeface="思源宋体 CN" panose="02020400000000000000" pitchFamily="18" charset="-122"/>
              </a:endParaRPr>
            </a:p>
          </p:txBody>
        </p:sp>
      </p:grpSp>
      <p:grpSp>
        <p:nvGrpSpPr>
          <p:cNvPr id="21" name="组合 20"/>
          <p:cNvGrpSpPr/>
          <p:nvPr/>
        </p:nvGrpSpPr>
        <p:grpSpPr>
          <a:xfrm>
            <a:off x="4633891" y="4914045"/>
            <a:ext cx="2934571" cy="385758"/>
            <a:chOff x="729205" y="5514263"/>
            <a:chExt cx="6565111" cy="435126"/>
          </a:xfrm>
        </p:grpSpPr>
        <p:sp>
          <p:nvSpPr>
            <p:cNvPr id="22" name="矩形: 圆角 21"/>
            <p:cNvSpPr/>
            <p:nvPr/>
          </p:nvSpPr>
          <p:spPr>
            <a:xfrm>
              <a:off x="729205" y="5544273"/>
              <a:ext cx="6565111" cy="389876"/>
            </a:xfrm>
            <a:prstGeom prst="roundRect">
              <a:avLst>
                <a:gd name="adj" fmla="val 50000"/>
              </a:avLst>
            </a:prstGeom>
            <a:solidFill>
              <a:srgbClr val="BA1318"/>
            </a:solidFill>
            <a:ln>
              <a:solidFill>
                <a:schemeClr val="bg1"/>
              </a:solidFill>
            </a:ln>
          </p:spPr>
          <p:style>
            <a:lnRef idx="1">
              <a:schemeClr val="accent5"/>
            </a:lnRef>
            <a:fillRef idx="3">
              <a:schemeClr val="accent5"/>
            </a:fillRef>
            <a:effectRef idx="2">
              <a:schemeClr val="accent5"/>
            </a:effectRef>
            <a:fontRef idx="minor">
              <a:schemeClr val="lt1"/>
            </a:fontRef>
          </p:style>
          <p:txBody>
            <a:bodyPr rtlCol="0" anchor="ctr"/>
            <a:lstStyle/>
            <a:p>
              <a:pPr algn="ctr"/>
              <a:endParaRPr lang="zh-CN" altLang="en-US" dirty="0"/>
            </a:p>
          </p:txBody>
        </p:sp>
        <p:sp>
          <p:nvSpPr>
            <p:cNvPr id="23" name="文本占位符 13"/>
            <p:cNvSpPr txBox="1"/>
            <p:nvPr/>
          </p:nvSpPr>
          <p:spPr>
            <a:xfrm>
              <a:off x="1810508" y="5514263"/>
              <a:ext cx="5478993" cy="435126"/>
            </a:xfrm>
            <a:prstGeom prst="rect">
              <a:avLst/>
            </a:prstGeom>
            <a:noFill/>
            <a:ln>
              <a:noFill/>
            </a:ln>
          </p:spPr>
          <p:txBody>
            <a:bodyPr wrap="square" anchor="ctr">
              <a:noAutofit/>
            </a:bodyPr>
            <a:lstStyle>
              <a:lvl1pPr marL="0" indent="0" algn="l" defTabSz="914400" rtl="0" eaLnBrk="1" latinLnBrk="0" hangingPunct="1">
                <a:spcBef>
                  <a:spcPct val="20000"/>
                </a:spcBef>
                <a:buFont typeface="Arial" panose="020B0604020202020204" pitchFamily="34" charset="0"/>
                <a:buNone/>
                <a:defRPr lang="zh-CN" altLang="en-US" sz="2000" kern="1200" dirty="0">
                  <a:solidFill>
                    <a:schemeClr val="bg1"/>
                  </a:solidFill>
                  <a:latin typeface="微软雅黑" panose="020B0503020204020204" pitchFamily="34" charset="-122"/>
                  <a:ea typeface="微软雅黑" panose="020B0503020204020204" pitchFamily="34" charset="-122"/>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defTabSz="913765">
                <a:lnSpc>
                  <a:spcPct val="120000"/>
                </a:lnSpc>
                <a:spcAft>
                  <a:spcPts val="500"/>
                </a:spcAft>
              </a:pPr>
              <a:r>
                <a:rPr lang="zh-CN" altLang="en-US" sz="1800" b="1" dirty="0">
                  <a:solidFill>
                    <a:prstClr val="white"/>
                  </a:solidFill>
                  <a:latin typeface="思源宋体 CN" panose="02020400000000000000" pitchFamily="18" charset="-122"/>
                  <a:ea typeface="思源宋体 CN" panose="02020400000000000000" pitchFamily="18" charset="-122"/>
                </a:rPr>
                <a:t>活动过程的风险评价</a:t>
              </a:r>
              <a:endParaRPr lang="zh-CN" altLang="en-US" sz="1800" b="1" dirty="0">
                <a:solidFill>
                  <a:prstClr val="white"/>
                </a:solidFill>
                <a:latin typeface="思源宋体 CN" panose="02020400000000000000" pitchFamily="18" charset="-122"/>
                <a:ea typeface="思源宋体 CN" panose="02020400000000000000" pitchFamily="18" charset="-122"/>
              </a:endParaRPr>
            </a:p>
          </p:txBody>
        </p:sp>
      </p:grpSp>
      <p:grpSp>
        <p:nvGrpSpPr>
          <p:cNvPr id="24" name="组合 23"/>
          <p:cNvGrpSpPr/>
          <p:nvPr/>
        </p:nvGrpSpPr>
        <p:grpSpPr>
          <a:xfrm>
            <a:off x="8108239" y="4914045"/>
            <a:ext cx="3683738" cy="385758"/>
            <a:chOff x="729205" y="5514263"/>
            <a:chExt cx="6811743" cy="435126"/>
          </a:xfrm>
        </p:grpSpPr>
        <p:sp>
          <p:nvSpPr>
            <p:cNvPr id="25" name="矩形: 圆角 24"/>
            <p:cNvSpPr/>
            <p:nvPr/>
          </p:nvSpPr>
          <p:spPr>
            <a:xfrm>
              <a:off x="729205" y="5544273"/>
              <a:ext cx="6565111" cy="389876"/>
            </a:xfrm>
            <a:prstGeom prst="roundRect">
              <a:avLst>
                <a:gd name="adj" fmla="val 50000"/>
              </a:avLst>
            </a:prstGeom>
            <a:solidFill>
              <a:srgbClr val="BA1318"/>
            </a:solidFill>
            <a:ln>
              <a:solidFill>
                <a:schemeClr val="bg1"/>
              </a:solidFill>
            </a:ln>
          </p:spPr>
          <p:style>
            <a:lnRef idx="1">
              <a:schemeClr val="accent5"/>
            </a:lnRef>
            <a:fillRef idx="3">
              <a:schemeClr val="accent5"/>
            </a:fillRef>
            <a:effectRef idx="2">
              <a:schemeClr val="accent5"/>
            </a:effectRef>
            <a:fontRef idx="minor">
              <a:schemeClr val="lt1"/>
            </a:fontRef>
          </p:style>
          <p:txBody>
            <a:bodyPr rtlCol="0" anchor="ctr"/>
            <a:lstStyle/>
            <a:p>
              <a:pPr algn="ctr"/>
              <a:endParaRPr lang="zh-CN" altLang="en-US" sz="1400" dirty="0"/>
            </a:p>
          </p:txBody>
        </p:sp>
        <p:sp>
          <p:nvSpPr>
            <p:cNvPr id="26" name="文本占位符 13"/>
            <p:cNvSpPr txBox="1"/>
            <p:nvPr/>
          </p:nvSpPr>
          <p:spPr>
            <a:xfrm>
              <a:off x="1059017" y="5514263"/>
              <a:ext cx="6481931" cy="435126"/>
            </a:xfrm>
            <a:prstGeom prst="rect">
              <a:avLst/>
            </a:prstGeom>
            <a:noFill/>
            <a:ln>
              <a:noFill/>
            </a:ln>
          </p:spPr>
          <p:txBody>
            <a:bodyPr wrap="square" anchor="ctr">
              <a:noAutofit/>
            </a:bodyPr>
            <a:lstStyle>
              <a:lvl1pPr marL="0" indent="0" algn="l" defTabSz="914400" rtl="0" eaLnBrk="1" latinLnBrk="0" hangingPunct="1">
                <a:spcBef>
                  <a:spcPct val="20000"/>
                </a:spcBef>
                <a:buFont typeface="Arial" panose="020B0604020202020204" pitchFamily="34" charset="0"/>
                <a:buNone/>
                <a:defRPr lang="zh-CN" altLang="en-US" sz="2000" kern="1200" dirty="0">
                  <a:solidFill>
                    <a:schemeClr val="bg1"/>
                  </a:solidFill>
                  <a:latin typeface="微软雅黑" panose="020B0503020204020204" pitchFamily="34" charset="-122"/>
                  <a:ea typeface="微软雅黑" panose="020B0503020204020204" pitchFamily="34" charset="-122"/>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defTabSz="913765">
                <a:lnSpc>
                  <a:spcPct val="120000"/>
                </a:lnSpc>
                <a:spcAft>
                  <a:spcPts val="500"/>
                </a:spcAft>
              </a:pPr>
              <a:r>
                <a:rPr lang="zh-CN" altLang="en-US" sz="1400" b="1" dirty="0">
                  <a:solidFill>
                    <a:prstClr val="white"/>
                  </a:solidFill>
                  <a:latin typeface="思源宋体 CN" panose="02020400000000000000" pitchFamily="18" charset="-122"/>
                  <a:ea typeface="思源宋体 CN" panose="02020400000000000000" pitchFamily="18" charset="-122"/>
                </a:rPr>
                <a:t>针对不能接受的伤害采取安全预防措施</a:t>
              </a:r>
              <a:endParaRPr lang="zh-CN" altLang="en-US" sz="1400" b="1" dirty="0">
                <a:solidFill>
                  <a:prstClr val="white"/>
                </a:solidFill>
                <a:latin typeface="思源宋体 CN" panose="02020400000000000000" pitchFamily="18" charset="-122"/>
                <a:ea typeface="思源宋体 CN" panose="02020400000000000000" pitchFamily="18" charset="-122"/>
              </a:endParaRPr>
            </a:p>
          </p:txBody>
        </p:sp>
      </p:grpSp>
      <p:sp>
        <p:nvSpPr>
          <p:cNvPr id="27" name="TextBox 6"/>
          <p:cNvSpPr>
            <a:spLocks noChangeArrowheads="1"/>
          </p:cNvSpPr>
          <p:nvPr/>
        </p:nvSpPr>
        <p:spPr bwMode="auto">
          <a:xfrm>
            <a:off x="1347737" y="5384237"/>
            <a:ext cx="2968693" cy="3127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a:lnSpc>
                <a:spcPct val="110000"/>
              </a:lnSpc>
              <a:spcBef>
                <a:spcPct val="0"/>
              </a:spcBef>
              <a:buFontTx/>
              <a:buNone/>
            </a:pPr>
            <a:r>
              <a:rPr lang="zh-CN" altLang="en-US" sz="1400" dirty="0">
                <a:solidFill>
                  <a:schemeClr val="accent6"/>
                </a:solidFill>
                <a:latin typeface="思源宋体 CN" panose="02020400000000000000" pitchFamily="18" charset="-122"/>
                <a:ea typeface="思源宋体 CN" panose="02020400000000000000" pitchFamily="18" charset="-122"/>
                <a:sym typeface="微软雅黑" panose="020B0503020204020204" pitchFamily="34" charset="-122"/>
              </a:rPr>
              <a:t>既存在哪些可能危险和危害因素</a:t>
            </a:r>
            <a:endParaRPr lang="zh-CN" altLang="en-US" sz="1400" dirty="0">
              <a:solidFill>
                <a:schemeClr val="accent6"/>
              </a:solidFill>
              <a:latin typeface="思源宋体 CN" panose="02020400000000000000" pitchFamily="18" charset="-122"/>
              <a:ea typeface="思源宋体 CN" panose="02020400000000000000" pitchFamily="18" charset="-122"/>
              <a:sym typeface="微软雅黑" panose="020B0503020204020204" pitchFamily="34" charset="-122"/>
            </a:endParaRPr>
          </a:p>
        </p:txBody>
      </p:sp>
      <p:sp>
        <p:nvSpPr>
          <p:cNvPr id="28" name="TextBox 6"/>
          <p:cNvSpPr>
            <a:spLocks noChangeArrowheads="1"/>
          </p:cNvSpPr>
          <p:nvPr/>
        </p:nvSpPr>
        <p:spPr bwMode="auto">
          <a:xfrm>
            <a:off x="4567854" y="5384237"/>
            <a:ext cx="3280725" cy="549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algn="ctr">
              <a:lnSpc>
                <a:spcPct val="110000"/>
              </a:lnSpc>
              <a:spcBef>
                <a:spcPct val="0"/>
              </a:spcBef>
              <a:buFontTx/>
              <a:buNone/>
            </a:pPr>
            <a:r>
              <a:rPr lang="zh-CN" altLang="en-US" sz="1400" dirty="0">
                <a:solidFill>
                  <a:schemeClr val="accent6"/>
                </a:solidFill>
                <a:latin typeface="思源宋体 CN" panose="02020400000000000000" pitchFamily="18" charset="-122"/>
                <a:ea typeface="思源宋体 CN" panose="02020400000000000000" pitchFamily="18" charset="-122"/>
                <a:sym typeface="微软雅黑" panose="020B0503020204020204" pitchFamily="34" charset="-122"/>
              </a:rPr>
              <a:t>可能危险和危害因素能造成多大的伤害。这种因素将造成多大损失，能否接受等</a:t>
            </a:r>
            <a:endParaRPr lang="zh-CN" altLang="en-US" sz="1400" dirty="0">
              <a:solidFill>
                <a:schemeClr val="accent6"/>
              </a:solidFill>
              <a:latin typeface="思源宋体 CN" panose="02020400000000000000" pitchFamily="18" charset="-122"/>
              <a:ea typeface="思源宋体 CN" panose="02020400000000000000" pitchFamily="18" charset="-122"/>
              <a:sym typeface="微软雅黑" panose="020B0503020204020204" pitchFamily="34" charset="-122"/>
            </a:endParaRPr>
          </a:p>
        </p:txBody>
      </p:sp>
      <p:sp>
        <p:nvSpPr>
          <p:cNvPr id="29" name="TextBox 6"/>
          <p:cNvSpPr>
            <a:spLocks noChangeArrowheads="1"/>
          </p:cNvSpPr>
          <p:nvPr/>
        </p:nvSpPr>
        <p:spPr bwMode="auto">
          <a:xfrm>
            <a:off x="8205428" y="5384237"/>
            <a:ext cx="3280725" cy="3127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algn="ctr">
              <a:lnSpc>
                <a:spcPct val="110000"/>
              </a:lnSpc>
              <a:spcBef>
                <a:spcPct val="0"/>
              </a:spcBef>
              <a:buFontTx/>
              <a:buNone/>
            </a:pPr>
            <a:r>
              <a:rPr lang="zh-CN" altLang="en-US" sz="1400" dirty="0">
                <a:solidFill>
                  <a:schemeClr val="accent6"/>
                </a:solidFill>
                <a:latin typeface="思源宋体 CN" panose="02020400000000000000" pitchFamily="18" charset="-122"/>
                <a:ea typeface="思源宋体 CN" panose="02020400000000000000" pitchFamily="18" charset="-122"/>
                <a:sym typeface="微软雅黑" panose="020B0503020204020204" pitchFamily="34" charset="-122"/>
              </a:rPr>
              <a:t>保持良好的安全状态</a:t>
            </a:r>
            <a:endParaRPr lang="zh-CN" altLang="en-US" sz="1400" dirty="0">
              <a:solidFill>
                <a:schemeClr val="accent6"/>
              </a:solidFill>
              <a:latin typeface="思源宋体 CN" panose="02020400000000000000" pitchFamily="18" charset="-122"/>
              <a:ea typeface="思源宋体 CN" panose="02020400000000000000" pitchFamily="18" charset="-122"/>
              <a:sym typeface="微软雅黑" panose="020B0503020204020204" pitchFamily="34" charset="-122"/>
            </a:endParaRPr>
          </a:p>
        </p:txBody>
      </p:sp>
      <p:sp>
        <p:nvSpPr>
          <p:cNvPr id="30" name="标题 1"/>
          <p:cNvSpPr txBox="1">
            <a:spLocks noChangeArrowheads="1"/>
          </p:cNvSpPr>
          <p:nvPr/>
        </p:nvSpPr>
        <p:spPr>
          <a:xfrm>
            <a:off x="1800199" y="5991785"/>
            <a:ext cx="9231074" cy="491260"/>
          </a:xfrm>
          <a:prstGeom prst="rect">
            <a:avLst/>
          </a:prstGeom>
        </p:spPr>
        <p:txBody>
          <a:bodyPr/>
          <a:lstStyle>
            <a:lvl1pPr algn="ctr" defTabSz="1219200" rtl="0" eaLnBrk="1" latinLnBrk="0" hangingPunct="1">
              <a:spcBef>
                <a:spcPct val="0"/>
              </a:spcBef>
              <a:buNone/>
              <a:defRPr sz="5865" kern="1200">
                <a:solidFill>
                  <a:schemeClr val="tx1"/>
                </a:solidFill>
                <a:latin typeface="+mj-lt"/>
                <a:ea typeface="+mj-ea"/>
                <a:cs typeface="+mj-cs"/>
              </a:defRPr>
            </a:lvl1pPr>
          </a:lstStyle>
          <a:p>
            <a:pPr algn="l"/>
            <a:r>
              <a:rPr lang="zh-CN" altLang="en-US" sz="2000" b="1" i="1" dirty="0">
                <a:solidFill>
                  <a:schemeClr val="accent6"/>
                </a:solidFill>
                <a:latin typeface="字魂95号-手刻宋-Regular" panose="00000500000000000000" pitchFamily="2" charset="-122"/>
                <a:ea typeface="字魂95号-手刻宋-Regular" panose="00000500000000000000" pitchFamily="2" charset="-122"/>
              </a:rPr>
              <a:t>将这三个过程由人的自发行为转变为人的自觉行为，由被动行为转为主动行为</a:t>
            </a:r>
            <a:endParaRPr lang="zh-CN" altLang="en-US" sz="2000" b="1" i="1" dirty="0">
              <a:solidFill>
                <a:schemeClr val="accent6"/>
              </a:solidFill>
              <a:latin typeface="字魂95号-手刻宋-Regular" panose="00000500000000000000" pitchFamily="2" charset="-122"/>
              <a:ea typeface="字魂95号-手刻宋-Regular" panose="00000500000000000000" pitchFamily="2" charset="-122"/>
            </a:endParaRPr>
          </a:p>
        </p:txBody>
      </p:sp>
      <p:sp>
        <p:nvSpPr>
          <p:cNvPr id="2" name="标题 1"/>
          <p:cNvSpPr txBox="1">
            <a:spLocks noChangeArrowheads="1"/>
          </p:cNvSpPr>
          <p:nvPr/>
        </p:nvSpPr>
        <p:spPr>
          <a:xfrm>
            <a:off x="6679647" y="348677"/>
            <a:ext cx="7308471" cy="461665"/>
          </a:xfrm>
          <a:prstGeom prst="rect">
            <a:avLst/>
          </a:prstGeom>
          <a:noFill/>
        </p:spPr>
        <p:txBody>
          <a:bodyPr wrap="square">
            <a:spAutoFit/>
          </a:bodyPr>
          <a:lstStyle>
            <a:defPPr>
              <a:defRPr lang="zh-CN"/>
            </a:defPPr>
            <a:lvl1pPr algn="ctr">
              <a:defRPr sz="2400">
                <a:solidFill>
                  <a:schemeClr val="bg2">
                    <a:lumMod val="50000"/>
                  </a:schemeClr>
                </a:solidFill>
                <a:latin typeface="字魂59号-创粗黑" pitchFamily="2" charset="-122"/>
                <a:ea typeface="字魂59号-创粗黑" pitchFamily="2" charset="-122"/>
              </a:defRPr>
            </a:lvl1pPr>
          </a:lstStyle>
          <a:p>
            <a:r>
              <a:rPr lang="zh-CN" altLang="en-US" dirty="0">
                <a:solidFill>
                  <a:schemeClr val="accent6">
                    <a:lumMod val="50000"/>
                  </a:schemeClr>
                </a:solidFill>
                <a:latin typeface="思源宋体 CN" panose="02020400000000000000" pitchFamily="18" charset="-122"/>
                <a:ea typeface="思源宋体 CN" panose="02020400000000000000" pitchFamily="18" charset="-122"/>
              </a:rPr>
              <a:t>为什么要学习安全知识</a:t>
            </a:r>
            <a:endParaRPr lang="zh-CN" altLang="en-US" dirty="0">
              <a:solidFill>
                <a:schemeClr val="accent6">
                  <a:lumMod val="50000"/>
                </a:schemeClr>
              </a:solidFill>
              <a:latin typeface="思源宋体 CN" panose="02020400000000000000" pitchFamily="18" charset="-122"/>
              <a:ea typeface="思源宋体 CN" panose="02020400000000000000" pitchFamily="18"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5000">
        <p:random/>
      </p:transition>
    </mc:Choice>
    <mc:Fallback>
      <p:transition spd="slow"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par>
                          <p:cTn id="10" fill="hold">
                            <p:stCondLst>
                              <p:cond delay="500"/>
                            </p:stCondLst>
                            <p:childTnLst>
                              <p:par>
                                <p:cTn id="11" presetID="22" presetClass="entr" presetSubtype="8"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wipe(left)">
                                      <p:cBhvr>
                                        <p:cTn id="13" dur="500"/>
                                        <p:tgtEl>
                                          <p:spTgt spid="4"/>
                                        </p:tgtEl>
                                      </p:cBhvr>
                                    </p:animEffect>
                                  </p:childTnLst>
                                </p:cTn>
                              </p:par>
                            </p:childTnLst>
                          </p:cTn>
                        </p:par>
                        <p:par>
                          <p:cTn id="14" fill="hold">
                            <p:stCondLst>
                              <p:cond delay="1000"/>
                            </p:stCondLst>
                            <p:childTnLst>
                              <p:par>
                                <p:cTn id="15" presetID="14" presetClass="entr" presetSubtype="10" fill="hold" grpId="0" nodeType="after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randombar(horizontal)">
                                      <p:cBhvr>
                                        <p:cTn id="17" dur="500"/>
                                        <p:tgtEl>
                                          <p:spTgt spid="7"/>
                                        </p:tgtEl>
                                      </p:cBhvr>
                                    </p:animEffect>
                                  </p:childTnLst>
                                </p:cTn>
                              </p:par>
                            </p:childTnLst>
                          </p:cTn>
                        </p:par>
                        <p:par>
                          <p:cTn id="18" fill="hold">
                            <p:stCondLst>
                              <p:cond delay="1500"/>
                            </p:stCondLst>
                            <p:childTnLst>
                              <p:par>
                                <p:cTn id="19" presetID="42" presetClass="entr" presetSubtype="0" fill="hold" nodeType="after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750"/>
                                        <p:tgtEl>
                                          <p:spTgt spid="9"/>
                                        </p:tgtEl>
                                      </p:cBhvr>
                                    </p:animEffect>
                                    <p:anim calcmode="lin" valueType="num">
                                      <p:cBhvr>
                                        <p:cTn id="22" dur="750" fill="hold"/>
                                        <p:tgtEl>
                                          <p:spTgt spid="9"/>
                                        </p:tgtEl>
                                        <p:attrNameLst>
                                          <p:attrName>ppt_x</p:attrName>
                                        </p:attrNameLst>
                                      </p:cBhvr>
                                      <p:tavLst>
                                        <p:tav tm="0">
                                          <p:val>
                                            <p:strVal val="#ppt_x"/>
                                          </p:val>
                                        </p:tav>
                                        <p:tav tm="100000">
                                          <p:val>
                                            <p:strVal val="#ppt_x"/>
                                          </p:val>
                                        </p:tav>
                                      </p:tavLst>
                                    </p:anim>
                                    <p:anim calcmode="lin" valueType="num">
                                      <p:cBhvr>
                                        <p:cTn id="23" dur="750" fill="hold"/>
                                        <p:tgtEl>
                                          <p:spTgt spid="9"/>
                                        </p:tgtEl>
                                        <p:attrNameLst>
                                          <p:attrName>ppt_y</p:attrName>
                                        </p:attrNameLst>
                                      </p:cBhvr>
                                      <p:tavLst>
                                        <p:tav tm="0">
                                          <p:val>
                                            <p:strVal val="#ppt_y+.1"/>
                                          </p:val>
                                        </p:tav>
                                        <p:tav tm="100000">
                                          <p:val>
                                            <p:strVal val="#ppt_y"/>
                                          </p:val>
                                        </p:tav>
                                      </p:tavLst>
                                    </p:anim>
                                  </p:childTnLst>
                                </p:cTn>
                              </p:par>
                            </p:childTnLst>
                          </p:cTn>
                        </p:par>
                        <p:par>
                          <p:cTn id="24" fill="hold">
                            <p:stCondLst>
                              <p:cond delay="2500"/>
                            </p:stCondLst>
                            <p:childTnLst>
                              <p:par>
                                <p:cTn id="25" presetID="42" presetClass="entr" presetSubtype="0" fill="hold" nodeType="after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750"/>
                                        <p:tgtEl>
                                          <p:spTgt spid="12"/>
                                        </p:tgtEl>
                                      </p:cBhvr>
                                    </p:animEffect>
                                    <p:anim calcmode="lin" valueType="num">
                                      <p:cBhvr>
                                        <p:cTn id="28" dur="750" fill="hold"/>
                                        <p:tgtEl>
                                          <p:spTgt spid="12"/>
                                        </p:tgtEl>
                                        <p:attrNameLst>
                                          <p:attrName>ppt_x</p:attrName>
                                        </p:attrNameLst>
                                      </p:cBhvr>
                                      <p:tavLst>
                                        <p:tav tm="0">
                                          <p:val>
                                            <p:strVal val="#ppt_x"/>
                                          </p:val>
                                        </p:tav>
                                        <p:tav tm="100000">
                                          <p:val>
                                            <p:strVal val="#ppt_x"/>
                                          </p:val>
                                        </p:tav>
                                      </p:tavLst>
                                    </p:anim>
                                    <p:anim calcmode="lin" valueType="num">
                                      <p:cBhvr>
                                        <p:cTn id="29" dur="750" fill="hold"/>
                                        <p:tgtEl>
                                          <p:spTgt spid="12"/>
                                        </p:tgtEl>
                                        <p:attrNameLst>
                                          <p:attrName>ppt_y</p:attrName>
                                        </p:attrNameLst>
                                      </p:cBhvr>
                                      <p:tavLst>
                                        <p:tav tm="0">
                                          <p:val>
                                            <p:strVal val="#ppt_y+.1"/>
                                          </p:val>
                                        </p:tav>
                                        <p:tav tm="100000">
                                          <p:val>
                                            <p:strVal val="#ppt_y"/>
                                          </p:val>
                                        </p:tav>
                                      </p:tavLst>
                                    </p:anim>
                                  </p:childTnLst>
                                </p:cTn>
                              </p:par>
                            </p:childTnLst>
                          </p:cTn>
                        </p:par>
                        <p:par>
                          <p:cTn id="30" fill="hold">
                            <p:stCondLst>
                              <p:cond delay="3500"/>
                            </p:stCondLst>
                            <p:childTnLst>
                              <p:par>
                                <p:cTn id="31" presetID="42" presetClass="entr" presetSubtype="0" fill="hold" nodeType="afterEffect">
                                  <p:stCondLst>
                                    <p:cond delay="0"/>
                                  </p:stCondLst>
                                  <p:childTnLst>
                                    <p:set>
                                      <p:cBhvr>
                                        <p:cTn id="32" dur="1" fill="hold">
                                          <p:stCondLst>
                                            <p:cond delay="0"/>
                                          </p:stCondLst>
                                        </p:cTn>
                                        <p:tgtEl>
                                          <p:spTgt spid="15"/>
                                        </p:tgtEl>
                                        <p:attrNameLst>
                                          <p:attrName>style.visibility</p:attrName>
                                        </p:attrNameLst>
                                      </p:cBhvr>
                                      <p:to>
                                        <p:strVal val="visible"/>
                                      </p:to>
                                    </p:set>
                                    <p:animEffect transition="in" filter="fade">
                                      <p:cBhvr>
                                        <p:cTn id="33" dur="750"/>
                                        <p:tgtEl>
                                          <p:spTgt spid="15"/>
                                        </p:tgtEl>
                                      </p:cBhvr>
                                    </p:animEffect>
                                    <p:anim calcmode="lin" valueType="num">
                                      <p:cBhvr>
                                        <p:cTn id="34" dur="750" fill="hold"/>
                                        <p:tgtEl>
                                          <p:spTgt spid="15"/>
                                        </p:tgtEl>
                                        <p:attrNameLst>
                                          <p:attrName>ppt_x</p:attrName>
                                        </p:attrNameLst>
                                      </p:cBhvr>
                                      <p:tavLst>
                                        <p:tav tm="0">
                                          <p:val>
                                            <p:strVal val="#ppt_x"/>
                                          </p:val>
                                        </p:tav>
                                        <p:tav tm="100000">
                                          <p:val>
                                            <p:strVal val="#ppt_x"/>
                                          </p:val>
                                        </p:tav>
                                      </p:tavLst>
                                    </p:anim>
                                    <p:anim calcmode="lin" valueType="num">
                                      <p:cBhvr>
                                        <p:cTn id="35" dur="750" fill="hold"/>
                                        <p:tgtEl>
                                          <p:spTgt spid="15"/>
                                        </p:tgtEl>
                                        <p:attrNameLst>
                                          <p:attrName>ppt_y</p:attrName>
                                        </p:attrNameLst>
                                      </p:cBhvr>
                                      <p:tavLst>
                                        <p:tav tm="0">
                                          <p:val>
                                            <p:strVal val="#ppt_y+.1"/>
                                          </p:val>
                                        </p:tav>
                                        <p:tav tm="100000">
                                          <p:val>
                                            <p:strVal val="#ppt_y"/>
                                          </p:val>
                                        </p:tav>
                                      </p:tavLst>
                                    </p:anim>
                                  </p:childTnLst>
                                </p:cTn>
                              </p:par>
                            </p:childTnLst>
                          </p:cTn>
                        </p:par>
                        <p:par>
                          <p:cTn id="36" fill="hold">
                            <p:stCondLst>
                              <p:cond delay="4500"/>
                            </p:stCondLst>
                            <p:childTnLst>
                              <p:par>
                                <p:cTn id="37" presetID="2" presetClass="entr" presetSubtype="2" fill="hold" nodeType="afterEffect">
                                  <p:stCondLst>
                                    <p:cond delay="0"/>
                                  </p:stCondLst>
                                  <p:childTnLst>
                                    <p:set>
                                      <p:cBhvr>
                                        <p:cTn id="38" dur="1" fill="hold">
                                          <p:stCondLst>
                                            <p:cond delay="0"/>
                                          </p:stCondLst>
                                        </p:cTn>
                                        <p:tgtEl>
                                          <p:spTgt spid="18"/>
                                        </p:tgtEl>
                                        <p:attrNameLst>
                                          <p:attrName>style.visibility</p:attrName>
                                        </p:attrNameLst>
                                      </p:cBhvr>
                                      <p:to>
                                        <p:strVal val="visible"/>
                                      </p:to>
                                    </p:set>
                                    <p:anim calcmode="lin" valueType="num">
                                      <p:cBhvr additive="base">
                                        <p:cTn id="39" dur="500" fill="hold"/>
                                        <p:tgtEl>
                                          <p:spTgt spid="18"/>
                                        </p:tgtEl>
                                        <p:attrNameLst>
                                          <p:attrName>ppt_x</p:attrName>
                                        </p:attrNameLst>
                                      </p:cBhvr>
                                      <p:tavLst>
                                        <p:tav tm="0">
                                          <p:val>
                                            <p:strVal val="1+#ppt_w/2"/>
                                          </p:val>
                                        </p:tav>
                                        <p:tav tm="100000">
                                          <p:val>
                                            <p:strVal val="#ppt_x"/>
                                          </p:val>
                                        </p:tav>
                                      </p:tavLst>
                                    </p:anim>
                                    <p:anim calcmode="lin" valueType="num">
                                      <p:cBhvr additive="base">
                                        <p:cTn id="40" dur="500" fill="hold"/>
                                        <p:tgtEl>
                                          <p:spTgt spid="18"/>
                                        </p:tgtEl>
                                        <p:attrNameLst>
                                          <p:attrName>ppt_y</p:attrName>
                                        </p:attrNameLst>
                                      </p:cBhvr>
                                      <p:tavLst>
                                        <p:tav tm="0">
                                          <p:val>
                                            <p:strVal val="#ppt_y"/>
                                          </p:val>
                                        </p:tav>
                                        <p:tav tm="100000">
                                          <p:val>
                                            <p:strVal val="#ppt_y"/>
                                          </p:val>
                                        </p:tav>
                                      </p:tavLst>
                                    </p:anim>
                                  </p:childTnLst>
                                </p:cTn>
                              </p:par>
                            </p:childTnLst>
                          </p:cTn>
                        </p:par>
                        <p:par>
                          <p:cTn id="41" fill="hold">
                            <p:stCondLst>
                              <p:cond delay="5000"/>
                            </p:stCondLst>
                            <p:childTnLst>
                              <p:par>
                                <p:cTn id="42" presetID="2" presetClass="entr" presetSubtype="2" fill="hold" nodeType="afterEffect">
                                  <p:stCondLst>
                                    <p:cond delay="0"/>
                                  </p:stCondLst>
                                  <p:childTnLst>
                                    <p:set>
                                      <p:cBhvr>
                                        <p:cTn id="43" dur="1" fill="hold">
                                          <p:stCondLst>
                                            <p:cond delay="0"/>
                                          </p:stCondLst>
                                        </p:cTn>
                                        <p:tgtEl>
                                          <p:spTgt spid="21"/>
                                        </p:tgtEl>
                                        <p:attrNameLst>
                                          <p:attrName>style.visibility</p:attrName>
                                        </p:attrNameLst>
                                      </p:cBhvr>
                                      <p:to>
                                        <p:strVal val="visible"/>
                                      </p:to>
                                    </p:set>
                                    <p:anim calcmode="lin" valueType="num">
                                      <p:cBhvr additive="base">
                                        <p:cTn id="44" dur="500" fill="hold"/>
                                        <p:tgtEl>
                                          <p:spTgt spid="21"/>
                                        </p:tgtEl>
                                        <p:attrNameLst>
                                          <p:attrName>ppt_x</p:attrName>
                                        </p:attrNameLst>
                                      </p:cBhvr>
                                      <p:tavLst>
                                        <p:tav tm="0">
                                          <p:val>
                                            <p:strVal val="1+#ppt_w/2"/>
                                          </p:val>
                                        </p:tav>
                                        <p:tav tm="100000">
                                          <p:val>
                                            <p:strVal val="#ppt_x"/>
                                          </p:val>
                                        </p:tav>
                                      </p:tavLst>
                                    </p:anim>
                                    <p:anim calcmode="lin" valueType="num">
                                      <p:cBhvr additive="base">
                                        <p:cTn id="45" dur="500" fill="hold"/>
                                        <p:tgtEl>
                                          <p:spTgt spid="21"/>
                                        </p:tgtEl>
                                        <p:attrNameLst>
                                          <p:attrName>ppt_y</p:attrName>
                                        </p:attrNameLst>
                                      </p:cBhvr>
                                      <p:tavLst>
                                        <p:tav tm="0">
                                          <p:val>
                                            <p:strVal val="#ppt_y"/>
                                          </p:val>
                                        </p:tav>
                                        <p:tav tm="100000">
                                          <p:val>
                                            <p:strVal val="#ppt_y"/>
                                          </p:val>
                                        </p:tav>
                                      </p:tavLst>
                                    </p:anim>
                                  </p:childTnLst>
                                </p:cTn>
                              </p:par>
                            </p:childTnLst>
                          </p:cTn>
                        </p:par>
                        <p:par>
                          <p:cTn id="46" fill="hold">
                            <p:stCondLst>
                              <p:cond delay="5500"/>
                            </p:stCondLst>
                            <p:childTnLst>
                              <p:par>
                                <p:cTn id="47" presetID="2" presetClass="entr" presetSubtype="2" fill="hold" nodeType="afterEffect">
                                  <p:stCondLst>
                                    <p:cond delay="0"/>
                                  </p:stCondLst>
                                  <p:childTnLst>
                                    <p:set>
                                      <p:cBhvr>
                                        <p:cTn id="48" dur="1" fill="hold">
                                          <p:stCondLst>
                                            <p:cond delay="0"/>
                                          </p:stCondLst>
                                        </p:cTn>
                                        <p:tgtEl>
                                          <p:spTgt spid="24"/>
                                        </p:tgtEl>
                                        <p:attrNameLst>
                                          <p:attrName>style.visibility</p:attrName>
                                        </p:attrNameLst>
                                      </p:cBhvr>
                                      <p:to>
                                        <p:strVal val="visible"/>
                                      </p:to>
                                    </p:set>
                                    <p:anim calcmode="lin" valueType="num">
                                      <p:cBhvr additive="base">
                                        <p:cTn id="49" dur="500" fill="hold"/>
                                        <p:tgtEl>
                                          <p:spTgt spid="24"/>
                                        </p:tgtEl>
                                        <p:attrNameLst>
                                          <p:attrName>ppt_x</p:attrName>
                                        </p:attrNameLst>
                                      </p:cBhvr>
                                      <p:tavLst>
                                        <p:tav tm="0">
                                          <p:val>
                                            <p:strVal val="1+#ppt_w/2"/>
                                          </p:val>
                                        </p:tav>
                                        <p:tav tm="100000">
                                          <p:val>
                                            <p:strVal val="#ppt_x"/>
                                          </p:val>
                                        </p:tav>
                                      </p:tavLst>
                                    </p:anim>
                                    <p:anim calcmode="lin" valueType="num">
                                      <p:cBhvr additive="base">
                                        <p:cTn id="50" dur="500" fill="hold"/>
                                        <p:tgtEl>
                                          <p:spTgt spid="24"/>
                                        </p:tgtEl>
                                        <p:attrNameLst>
                                          <p:attrName>ppt_y</p:attrName>
                                        </p:attrNameLst>
                                      </p:cBhvr>
                                      <p:tavLst>
                                        <p:tav tm="0">
                                          <p:val>
                                            <p:strVal val="#ppt_y"/>
                                          </p:val>
                                        </p:tav>
                                        <p:tav tm="100000">
                                          <p:val>
                                            <p:strVal val="#ppt_y"/>
                                          </p:val>
                                        </p:tav>
                                      </p:tavLst>
                                    </p:anim>
                                  </p:childTnLst>
                                </p:cTn>
                              </p:par>
                              <p:par>
                                <p:cTn id="51" presetID="22" presetClass="entr" presetSubtype="4" fill="hold" grpId="0" nodeType="withEffect">
                                  <p:stCondLst>
                                    <p:cond delay="0"/>
                                  </p:stCondLst>
                                  <p:childTnLst>
                                    <p:set>
                                      <p:cBhvr>
                                        <p:cTn id="52" dur="1" fill="hold">
                                          <p:stCondLst>
                                            <p:cond delay="0"/>
                                          </p:stCondLst>
                                        </p:cTn>
                                        <p:tgtEl>
                                          <p:spTgt spid="27"/>
                                        </p:tgtEl>
                                        <p:attrNameLst>
                                          <p:attrName>style.visibility</p:attrName>
                                        </p:attrNameLst>
                                      </p:cBhvr>
                                      <p:to>
                                        <p:strVal val="visible"/>
                                      </p:to>
                                    </p:set>
                                    <p:animEffect transition="in" filter="wipe(down)">
                                      <p:cBhvr>
                                        <p:cTn id="53" dur="500"/>
                                        <p:tgtEl>
                                          <p:spTgt spid="27"/>
                                        </p:tgtEl>
                                      </p:cBhvr>
                                    </p:animEffect>
                                  </p:childTnLst>
                                </p:cTn>
                              </p:par>
                              <p:par>
                                <p:cTn id="54" presetID="22" presetClass="entr" presetSubtype="4" fill="hold" grpId="0" nodeType="withEffect">
                                  <p:stCondLst>
                                    <p:cond delay="200"/>
                                  </p:stCondLst>
                                  <p:childTnLst>
                                    <p:set>
                                      <p:cBhvr>
                                        <p:cTn id="55" dur="1" fill="hold">
                                          <p:stCondLst>
                                            <p:cond delay="0"/>
                                          </p:stCondLst>
                                        </p:cTn>
                                        <p:tgtEl>
                                          <p:spTgt spid="28"/>
                                        </p:tgtEl>
                                        <p:attrNameLst>
                                          <p:attrName>style.visibility</p:attrName>
                                        </p:attrNameLst>
                                      </p:cBhvr>
                                      <p:to>
                                        <p:strVal val="visible"/>
                                      </p:to>
                                    </p:set>
                                    <p:animEffect transition="in" filter="wipe(down)">
                                      <p:cBhvr>
                                        <p:cTn id="56" dur="500"/>
                                        <p:tgtEl>
                                          <p:spTgt spid="28"/>
                                        </p:tgtEl>
                                      </p:cBhvr>
                                    </p:animEffect>
                                  </p:childTnLst>
                                </p:cTn>
                              </p:par>
                              <p:par>
                                <p:cTn id="57" presetID="22" presetClass="entr" presetSubtype="4" fill="hold" grpId="0" nodeType="withEffect">
                                  <p:stCondLst>
                                    <p:cond delay="500"/>
                                  </p:stCondLst>
                                  <p:childTnLst>
                                    <p:set>
                                      <p:cBhvr>
                                        <p:cTn id="58" dur="1" fill="hold">
                                          <p:stCondLst>
                                            <p:cond delay="0"/>
                                          </p:stCondLst>
                                        </p:cTn>
                                        <p:tgtEl>
                                          <p:spTgt spid="29"/>
                                        </p:tgtEl>
                                        <p:attrNameLst>
                                          <p:attrName>style.visibility</p:attrName>
                                        </p:attrNameLst>
                                      </p:cBhvr>
                                      <p:to>
                                        <p:strVal val="visible"/>
                                      </p:to>
                                    </p:set>
                                    <p:animEffect transition="in" filter="wipe(down)">
                                      <p:cBhvr>
                                        <p:cTn id="59" dur="500"/>
                                        <p:tgtEl>
                                          <p:spTgt spid="29"/>
                                        </p:tgtEl>
                                      </p:cBhvr>
                                    </p:animEffect>
                                  </p:childTnLst>
                                </p:cTn>
                              </p:par>
                            </p:childTnLst>
                          </p:cTn>
                        </p:par>
                        <p:par>
                          <p:cTn id="60" fill="hold">
                            <p:stCondLst>
                              <p:cond delay="6000"/>
                            </p:stCondLst>
                            <p:childTnLst>
                              <p:par>
                                <p:cTn id="61" presetID="41" presetClass="entr" presetSubtype="0" fill="hold" grpId="0" nodeType="afterEffect">
                                  <p:stCondLst>
                                    <p:cond delay="0"/>
                                  </p:stCondLst>
                                  <p:iterate type="lt">
                                    <p:tmPct val="10000"/>
                                  </p:iterate>
                                  <p:childTnLst>
                                    <p:set>
                                      <p:cBhvr>
                                        <p:cTn id="62" dur="1" fill="hold">
                                          <p:stCondLst>
                                            <p:cond delay="0"/>
                                          </p:stCondLst>
                                        </p:cTn>
                                        <p:tgtEl>
                                          <p:spTgt spid="30"/>
                                        </p:tgtEl>
                                        <p:attrNameLst>
                                          <p:attrName>style.visibility</p:attrName>
                                        </p:attrNameLst>
                                      </p:cBhvr>
                                      <p:to>
                                        <p:strVal val="visible"/>
                                      </p:to>
                                    </p:set>
                                    <p:anim calcmode="lin" valueType="num">
                                      <p:cBhvr>
                                        <p:cTn id="63" dur="500" fill="hold"/>
                                        <p:tgtEl>
                                          <p:spTgt spid="30"/>
                                        </p:tgtEl>
                                        <p:attrNameLst>
                                          <p:attrName>ppt_x</p:attrName>
                                        </p:attrNameLst>
                                      </p:cBhvr>
                                      <p:tavLst>
                                        <p:tav tm="0">
                                          <p:val>
                                            <p:strVal val="#ppt_x"/>
                                          </p:val>
                                        </p:tav>
                                        <p:tav tm="50000">
                                          <p:val>
                                            <p:strVal val="#ppt_x+.1"/>
                                          </p:val>
                                        </p:tav>
                                        <p:tav tm="100000">
                                          <p:val>
                                            <p:strVal val="#ppt_x"/>
                                          </p:val>
                                        </p:tav>
                                      </p:tavLst>
                                    </p:anim>
                                    <p:anim calcmode="lin" valueType="num">
                                      <p:cBhvr>
                                        <p:cTn id="64" dur="500" fill="hold"/>
                                        <p:tgtEl>
                                          <p:spTgt spid="30"/>
                                        </p:tgtEl>
                                        <p:attrNameLst>
                                          <p:attrName>ppt_y</p:attrName>
                                        </p:attrNameLst>
                                      </p:cBhvr>
                                      <p:tavLst>
                                        <p:tav tm="0">
                                          <p:val>
                                            <p:strVal val="#ppt_y"/>
                                          </p:val>
                                        </p:tav>
                                        <p:tav tm="100000">
                                          <p:val>
                                            <p:strVal val="#ppt_y"/>
                                          </p:val>
                                        </p:tav>
                                      </p:tavLst>
                                    </p:anim>
                                    <p:anim calcmode="lin" valueType="num">
                                      <p:cBhvr>
                                        <p:cTn id="65" dur="500" fill="hold"/>
                                        <p:tgtEl>
                                          <p:spTgt spid="30"/>
                                        </p:tgtEl>
                                        <p:attrNameLst>
                                          <p:attrName>ppt_h</p:attrName>
                                        </p:attrNameLst>
                                      </p:cBhvr>
                                      <p:tavLst>
                                        <p:tav tm="0">
                                          <p:val>
                                            <p:strVal val="#ppt_h/10"/>
                                          </p:val>
                                        </p:tav>
                                        <p:tav tm="50000">
                                          <p:val>
                                            <p:strVal val="#ppt_h+.01"/>
                                          </p:val>
                                        </p:tav>
                                        <p:tav tm="100000">
                                          <p:val>
                                            <p:strVal val="#ppt_h"/>
                                          </p:val>
                                        </p:tav>
                                      </p:tavLst>
                                    </p:anim>
                                    <p:anim calcmode="lin" valueType="num">
                                      <p:cBhvr>
                                        <p:cTn id="66" dur="500" fill="hold"/>
                                        <p:tgtEl>
                                          <p:spTgt spid="30"/>
                                        </p:tgtEl>
                                        <p:attrNameLst>
                                          <p:attrName>ppt_w</p:attrName>
                                        </p:attrNameLst>
                                      </p:cBhvr>
                                      <p:tavLst>
                                        <p:tav tm="0">
                                          <p:val>
                                            <p:strVal val="#ppt_w/10"/>
                                          </p:val>
                                        </p:tav>
                                        <p:tav tm="50000">
                                          <p:val>
                                            <p:strVal val="#ppt_w+.01"/>
                                          </p:val>
                                        </p:tav>
                                        <p:tav tm="100000">
                                          <p:val>
                                            <p:strVal val="#ppt_w"/>
                                          </p:val>
                                        </p:tav>
                                      </p:tavLst>
                                    </p:anim>
                                    <p:animEffect transition="in" filter="fade">
                                      <p:cBhvr>
                                        <p:cTn id="67" dur="500" tmFilter="0,0; .5, 1; 1, 1"/>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ldLvl="0" animBg="1"/>
      <p:bldP spid="27" grpId="0"/>
      <p:bldP spid="28" grpId="0"/>
      <p:bldP spid="29" grpId="0"/>
      <p:bldP spid="30"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73098" y="1625600"/>
            <a:ext cx="2024655" cy="1068026"/>
            <a:chOff x="3586962" y="2034935"/>
            <a:chExt cx="2205577" cy="1163464"/>
          </a:xfrm>
        </p:grpSpPr>
        <p:sp>
          <p:nvSpPr>
            <p:cNvPr id="4" name="六边形 4"/>
            <p:cNvSpPr/>
            <p:nvPr/>
          </p:nvSpPr>
          <p:spPr>
            <a:xfrm>
              <a:off x="4165600" y="2034935"/>
              <a:ext cx="1051250" cy="1163464"/>
            </a:xfrm>
            <a:custGeom>
              <a:avLst/>
              <a:gdLst>
                <a:gd name="connsiteX0" fmla="*/ 710967 w 1712686"/>
                <a:gd name="connsiteY0" fmla="*/ 1856103 h 1895503"/>
                <a:gd name="connsiteX1" fmla="*/ 142624 w 1712686"/>
                <a:gd name="connsiteY1" fmla="*/ 1523770 h 1895503"/>
                <a:gd name="connsiteX2" fmla="*/ 0 w 1712686"/>
                <a:gd name="connsiteY2" fmla="*/ 1275154 h 1895503"/>
                <a:gd name="connsiteX3" fmla="*/ 0 w 1712686"/>
                <a:gd name="connsiteY3" fmla="*/ 620350 h 1895503"/>
                <a:gd name="connsiteX4" fmla="*/ 142624 w 1712686"/>
                <a:gd name="connsiteY4" fmla="*/ 371734 h 1895503"/>
                <a:gd name="connsiteX5" fmla="*/ 710967 w 1712686"/>
                <a:gd name="connsiteY5" fmla="*/ 39401 h 1895503"/>
                <a:gd name="connsiteX6" fmla="*/ 1001719 w 1712686"/>
                <a:gd name="connsiteY6" fmla="*/ 39401 h 1895503"/>
                <a:gd name="connsiteX7" fmla="*/ 1570062 w 1712686"/>
                <a:gd name="connsiteY7" fmla="*/ 371734 h 1895503"/>
                <a:gd name="connsiteX8" fmla="*/ 1712686 w 1712686"/>
                <a:gd name="connsiteY8" fmla="*/ 620350 h 1895503"/>
                <a:gd name="connsiteX9" fmla="*/ 1712686 w 1712686"/>
                <a:gd name="connsiteY9" fmla="*/ 1275154 h 1895503"/>
                <a:gd name="connsiteX10" fmla="*/ 1570062 w 1712686"/>
                <a:gd name="connsiteY10" fmla="*/ 1523770 h 1895503"/>
                <a:gd name="connsiteX11" fmla="*/ 1001719 w 1712686"/>
                <a:gd name="connsiteY11" fmla="*/ 1856103 h 1895503"/>
                <a:gd name="connsiteX12" fmla="*/ 710967 w 1712686"/>
                <a:gd name="connsiteY12" fmla="*/ 1856103 h 18955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12686" h="1895503">
                  <a:moveTo>
                    <a:pt x="710967" y="1856103"/>
                  </a:moveTo>
                  <a:lnTo>
                    <a:pt x="142624" y="1523770"/>
                  </a:lnTo>
                  <a:cubicBezTo>
                    <a:pt x="54340" y="1472147"/>
                    <a:pt x="0" y="1377424"/>
                    <a:pt x="0" y="1275154"/>
                  </a:cubicBezTo>
                  <a:lnTo>
                    <a:pt x="0" y="620350"/>
                  </a:lnTo>
                  <a:cubicBezTo>
                    <a:pt x="0" y="518080"/>
                    <a:pt x="54340" y="423357"/>
                    <a:pt x="142624" y="371734"/>
                  </a:cubicBezTo>
                  <a:lnTo>
                    <a:pt x="710967" y="39401"/>
                  </a:lnTo>
                  <a:cubicBezTo>
                    <a:pt x="800810" y="-13133"/>
                    <a:pt x="911876" y="-13133"/>
                    <a:pt x="1001719" y="39401"/>
                  </a:cubicBezTo>
                  <a:lnTo>
                    <a:pt x="1570062" y="371734"/>
                  </a:lnTo>
                  <a:cubicBezTo>
                    <a:pt x="1658346" y="423357"/>
                    <a:pt x="1712686" y="518080"/>
                    <a:pt x="1712686" y="620350"/>
                  </a:cubicBezTo>
                  <a:lnTo>
                    <a:pt x="1712686" y="1275154"/>
                  </a:lnTo>
                  <a:cubicBezTo>
                    <a:pt x="1712686" y="1377424"/>
                    <a:pt x="1658346" y="1472147"/>
                    <a:pt x="1570062" y="1523770"/>
                  </a:cubicBezTo>
                  <a:lnTo>
                    <a:pt x="1001719" y="1856103"/>
                  </a:lnTo>
                  <a:cubicBezTo>
                    <a:pt x="911876" y="1908637"/>
                    <a:pt x="800810" y="1908637"/>
                    <a:pt x="710967" y="1856103"/>
                  </a:cubicBezTo>
                </a:path>
              </a:pathLst>
            </a:custGeom>
            <a:gradFill flip="none" rotWithShape="1">
              <a:gsLst>
                <a:gs pos="0">
                  <a:schemeClr val="accent6"/>
                </a:gs>
                <a:gs pos="48000">
                  <a:schemeClr val="accent6"/>
                </a:gs>
                <a:gs pos="100000">
                  <a:schemeClr val="accent6"/>
                </a:gs>
              </a:gsLst>
              <a:lin ang="16200000" scaled="0"/>
              <a:tileRect/>
            </a:gradFill>
            <a:ln>
              <a:noFill/>
            </a:ln>
          </p:spPr>
          <p:style>
            <a:lnRef idx="1">
              <a:schemeClr val="accent3"/>
            </a:lnRef>
            <a:fillRef idx="3">
              <a:schemeClr val="accent3"/>
            </a:fillRef>
            <a:effectRef idx="2">
              <a:schemeClr val="accent3"/>
            </a:effectRef>
            <a:fontRef idx="minor">
              <a:schemeClr val="lt1"/>
            </a:fontRef>
          </p:style>
          <p:txBody>
            <a:bodyPr rtlCol="0" anchor="ctr"/>
            <a:lstStyle/>
            <a:p>
              <a:pPr algn="ctr"/>
              <a:endParaRPr lang="zh-CN" altLang="en-US" dirty="0">
                <a:solidFill>
                  <a:schemeClr val="lt1"/>
                </a:solidFill>
              </a:endParaRPr>
            </a:p>
          </p:txBody>
        </p:sp>
        <p:sp>
          <p:nvSpPr>
            <p:cNvPr id="5" name="矩形 4"/>
            <p:cNvSpPr/>
            <p:nvPr/>
          </p:nvSpPr>
          <p:spPr>
            <a:xfrm>
              <a:off x="3586962" y="2305152"/>
              <a:ext cx="2205577" cy="674923"/>
            </a:xfrm>
            <a:prstGeom prst="rect">
              <a:avLst/>
            </a:prstGeom>
          </p:spPr>
          <p:txBody>
            <a:bodyPr wrap="square" lIns="105571" tIns="52784" rIns="105571" bIns="52784">
              <a:spAutoFit/>
            </a:bodyPr>
            <a:lstStyle/>
            <a:p>
              <a:pPr lvl="0" algn="ctr">
                <a:lnSpc>
                  <a:spcPts val="2000"/>
                </a:lnSpc>
                <a:buClr>
                  <a:srgbClr val="C00000"/>
                </a:buClr>
                <a:defRPr/>
              </a:pPr>
              <a:r>
                <a:rPr lang="zh-CN" altLang="en-US" dirty="0">
                  <a:solidFill>
                    <a:schemeClr val="bg1"/>
                  </a:solidFill>
                  <a:latin typeface="思源宋体 CN" panose="02020400000000000000" pitchFamily="18" charset="-122"/>
                  <a:ea typeface="思源宋体 CN" panose="02020400000000000000" pitchFamily="18" charset="-122"/>
                </a:rPr>
                <a:t>危害</a:t>
              </a:r>
              <a:endParaRPr lang="en-US" altLang="zh-CN" dirty="0">
                <a:solidFill>
                  <a:schemeClr val="bg1"/>
                </a:solidFill>
                <a:latin typeface="思源宋体 CN" panose="02020400000000000000" pitchFamily="18" charset="-122"/>
                <a:ea typeface="思源宋体 CN" panose="02020400000000000000" pitchFamily="18" charset="-122"/>
              </a:endParaRPr>
            </a:p>
            <a:p>
              <a:pPr lvl="0" algn="ctr">
                <a:lnSpc>
                  <a:spcPts val="2000"/>
                </a:lnSpc>
                <a:buClr>
                  <a:srgbClr val="C00000"/>
                </a:buClr>
                <a:defRPr/>
              </a:pPr>
              <a:r>
                <a:rPr lang="zh-CN" altLang="en-US" dirty="0">
                  <a:solidFill>
                    <a:schemeClr val="bg1"/>
                  </a:solidFill>
                  <a:latin typeface="思源宋体 CN" panose="02020400000000000000" pitchFamily="18" charset="-122"/>
                  <a:ea typeface="思源宋体 CN" panose="02020400000000000000" pitchFamily="18" charset="-122"/>
                </a:rPr>
                <a:t>识别</a:t>
              </a:r>
              <a:endParaRPr lang="zh-CN" altLang="en-US" dirty="0">
                <a:solidFill>
                  <a:schemeClr val="bg1"/>
                </a:solidFill>
                <a:latin typeface="思源宋体 CN" panose="02020400000000000000" pitchFamily="18" charset="-122"/>
                <a:ea typeface="思源宋体 CN" panose="02020400000000000000" pitchFamily="18" charset="-122"/>
              </a:endParaRPr>
            </a:p>
          </p:txBody>
        </p:sp>
      </p:grpSp>
      <p:grpSp>
        <p:nvGrpSpPr>
          <p:cNvPr id="6" name="组合 5"/>
          <p:cNvGrpSpPr/>
          <p:nvPr/>
        </p:nvGrpSpPr>
        <p:grpSpPr>
          <a:xfrm>
            <a:off x="73098" y="2894987"/>
            <a:ext cx="2024655" cy="1068026"/>
            <a:chOff x="3586962" y="2034935"/>
            <a:chExt cx="2205577" cy="1163464"/>
          </a:xfrm>
        </p:grpSpPr>
        <p:sp>
          <p:nvSpPr>
            <p:cNvPr id="7" name="六边形 4"/>
            <p:cNvSpPr/>
            <p:nvPr/>
          </p:nvSpPr>
          <p:spPr>
            <a:xfrm>
              <a:off x="4165600" y="2034935"/>
              <a:ext cx="1051250" cy="1163464"/>
            </a:xfrm>
            <a:custGeom>
              <a:avLst/>
              <a:gdLst>
                <a:gd name="connsiteX0" fmla="*/ 710967 w 1712686"/>
                <a:gd name="connsiteY0" fmla="*/ 1856103 h 1895503"/>
                <a:gd name="connsiteX1" fmla="*/ 142624 w 1712686"/>
                <a:gd name="connsiteY1" fmla="*/ 1523770 h 1895503"/>
                <a:gd name="connsiteX2" fmla="*/ 0 w 1712686"/>
                <a:gd name="connsiteY2" fmla="*/ 1275154 h 1895503"/>
                <a:gd name="connsiteX3" fmla="*/ 0 w 1712686"/>
                <a:gd name="connsiteY3" fmla="*/ 620350 h 1895503"/>
                <a:gd name="connsiteX4" fmla="*/ 142624 w 1712686"/>
                <a:gd name="connsiteY4" fmla="*/ 371734 h 1895503"/>
                <a:gd name="connsiteX5" fmla="*/ 710967 w 1712686"/>
                <a:gd name="connsiteY5" fmla="*/ 39401 h 1895503"/>
                <a:gd name="connsiteX6" fmla="*/ 1001719 w 1712686"/>
                <a:gd name="connsiteY6" fmla="*/ 39401 h 1895503"/>
                <a:gd name="connsiteX7" fmla="*/ 1570062 w 1712686"/>
                <a:gd name="connsiteY7" fmla="*/ 371734 h 1895503"/>
                <a:gd name="connsiteX8" fmla="*/ 1712686 w 1712686"/>
                <a:gd name="connsiteY8" fmla="*/ 620350 h 1895503"/>
                <a:gd name="connsiteX9" fmla="*/ 1712686 w 1712686"/>
                <a:gd name="connsiteY9" fmla="*/ 1275154 h 1895503"/>
                <a:gd name="connsiteX10" fmla="*/ 1570062 w 1712686"/>
                <a:gd name="connsiteY10" fmla="*/ 1523770 h 1895503"/>
                <a:gd name="connsiteX11" fmla="*/ 1001719 w 1712686"/>
                <a:gd name="connsiteY11" fmla="*/ 1856103 h 1895503"/>
                <a:gd name="connsiteX12" fmla="*/ 710967 w 1712686"/>
                <a:gd name="connsiteY12" fmla="*/ 1856103 h 18955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12686" h="1895503">
                  <a:moveTo>
                    <a:pt x="710967" y="1856103"/>
                  </a:moveTo>
                  <a:lnTo>
                    <a:pt x="142624" y="1523770"/>
                  </a:lnTo>
                  <a:cubicBezTo>
                    <a:pt x="54340" y="1472147"/>
                    <a:pt x="0" y="1377424"/>
                    <a:pt x="0" y="1275154"/>
                  </a:cubicBezTo>
                  <a:lnTo>
                    <a:pt x="0" y="620350"/>
                  </a:lnTo>
                  <a:cubicBezTo>
                    <a:pt x="0" y="518080"/>
                    <a:pt x="54340" y="423357"/>
                    <a:pt x="142624" y="371734"/>
                  </a:cubicBezTo>
                  <a:lnTo>
                    <a:pt x="710967" y="39401"/>
                  </a:lnTo>
                  <a:cubicBezTo>
                    <a:pt x="800810" y="-13133"/>
                    <a:pt x="911876" y="-13133"/>
                    <a:pt x="1001719" y="39401"/>
                  </a:cubicBezTo>
                  <a:lnTo>
                    <a:pt x="1570062" y="371734"/>
                  </a:lnTo>
                  <a:cubicBezTo>
                    <a:pt x="1658346" y="423357"/>
                    <a:pt x="1712686" y="518080"/>
                    <a:pt x="1712686" y="620350"/>
                  </a:cubicBezTo>
                  <a:lnTo>
                    <a:pt x="1712686" y="1275154"/>
                  </a:lnTo>
                  <a:cubicBezTo>
                    <a:pt x="1712686" y="1377424"/>
                    <a:pt x="1658346" y="1472147"/>
                    <a:pt x="1570062" y="1523770"/>
                  </a:cubicBezTo>
                  <a:lnTo>
                    <a:pt x="1001719" y="1856103"/>
                  </a:lnTo>
                  <a:cubicBezTo>
                    <a:pt x="911876" y="1908637"/>
                    <a:pt x="800810" y="1908637"/>
                    <a:pt x="710967" y="1856103"/>
                  </a:cubicBezTo>
                </a:path>
              </a:pathLst>
            </a:custGeom>
            <a:gradFill flip="none" rotWithShape="1">
              <a:gsLst>
                <a:gs pos="0">
                  <a:schemeClr val="accent6"/>
                </a:gs>
                <a:gs pos="48000">
                  <a:schemeClr val="accent6"/>
                </a:gs>
                <a:gs pos="100000">
                  <a:schemeClr val="accent6"/>
                </a:gs>
              </a:gsLst>
              <a:lin ang="16200000" scaled="0"/>
              <a:tileRect/>
            </a:gradFill>
            <a:ln>
              <a:noFill/>
            </a:ln>
          </p:spPr>
          <p:style>
            <a:lnRef idx="1">
              <a:schemeClr val="accent3"/>
            </a:lnRef>
            <a:fillRef idx="3">
              <a:schemeClr val="accent3"/>
            </a:fillRef>
            <a:effectRef idx="2">
              <a:schemeClr val="accent3"/>
            </a:effectRef>
            <a:fontRef idx="minor">
              <a:schemeClr val="lt1"/>
            </a:fontRef>
          </p:style>
          <p:txBody>
            <a:bodyPr rtlCol="0" anchor="ctr"/>
            <a:lstStyle/>
            <a:p>
              <a:pPr algn="ctr"/>
              <a:endParaRPr lang="zh-CN" altLang="en-US">
                <a:solidFill>
                  <a:schemeClr val="lt1"/>
                </a:solidFill>
              </a:endParaRPr>
            </a:p>
          </p:txBody>
        </p:sp>
        <p:sp>
          <p:nvSpPr>
            <p:cNvPr id="8" name="矩形 7"/>
            <p:cNvSpPr/>
            <p:nvPr/>
          </p:nvSpPr>
          <p:spPr>
            <a:xfrm>
              <a:off x="3586962" y="2305152"/>
              <a:ext cx="2205577" cy="680511"/>
            </a:xfrm>
            <a:prstGeom prst="rect">
              <a:avLst/>
            </a:prstGeom>
          </p:spPr>
          <p:txBody>
            <a:bodyPr wrap="square" lIns="105571" tIns="52784" rIns="105571" bIns="52784">
              <a:spAutoFit/>
            </a:bodyPr>
            <a:lstStyle/>
            <a:p>
              <a:pPr lvl="0" algn="ctr">
                <a:lnSpc>
                  <a:spcPts val="2000"/>
                </a:lnSpc>
                <a:buClr>
                  <a:srgbClr val="C00000"/>
                </a:buClr>
                <a:defRPr/>
              </a:pPr>
              <a:r>
                <a:rPr lang="zh-CN" altLang="en-US" dirty="0">
                  <a:solidFill>
                    <a:schemeClr val="bg1"/>
                  </a:solidFill>
                  <a:latin typeface="思源宋体 CN" panose="02020400000000000000" pitchFamily="18" charset="-122"/>
                  <a:ea typeface="思源宋体 CN" panose="02020400000000000000" pitchFamily="18" charset="-122"/>
                </a:rPr>
                <a:t>风险</a:t>
              </a:r>
              <a:endParaRPr lang="en-US" altLang="zh-CN" dirty="0">
                <a:solidFill>
                  <a:schemeClr val="bg1"/>
                </a:solidFill>
                <a:latin typeface="思源宋体 CN" panose="02020400000000000000" pitchFamily="18" charset="-122"/>
                <a:ea typeface="思源宋体 CN" panose="02020400000000000000" pitchFamily="18" charset="-122"/>
              </a:endParaRPr>
            </a:p>
            <a:p>
              <a:pPr lvl="0" algn="ctr">
                <a:lnSpc>
                  <a:spcPts val="2000"/>
                </a:lnSpc>
                <a:buClr>
                  <a:srgbClr val="C00000"/>
                </a:buClr>
                <a:defRPr/>
              </a:pPr>
              <a:r>
                <a:rPr lang="zh-CN" altLang="en-US" dirty="0">
                  <a:solidFill>
                    <a:schemeClr val="bg1"/>
                  </a:solidFill>
                  <a:latin typeface="思源宋体 CN" panose="02020400000000000000" pitchFamily="18" charset="-122"/>
                  <a:ea typeface="思源宋体 CN" panose="02020400000000000000" pitchFamily="18" charset="-122"/>
                </a:rPr>
                <a:t>评价</a:t>
              </a:r>
              <a:endParaRPr lang="zh-CN" altLang="en-US" dirty="0">
                <a:solidFill>
                  <a:schemeClr val="bg1"/>
                </a:solidFill>
                <a:latin typeface="思源宋体 CN" panose="02020400000000000000" pitchFamily="18" charset="-122"/>
                <a:ea typeface="思源宋体 CN" panose="02020400000000000000" pitchFamily="18" charset="-122"/>
              </a:endParaRPr>
            </a:p>
          </p:txBody>
        </p:sp>
      </p:grpSp>
      <p:grpSp>
        <p:nvGrpSpPr>
          <p:cNvPr id="9" name="组合 8"/>
          <p:cNvGrpSpPr/>
          <p:nvPr/>
        </p:nvGrpSpPr>
        <p:grpSpPr>
          <a:xfrm>
            <a:off x="73098" y="4108852"/>
            <a:ext cx="2024655" cy="1068026"/>
            <a:chOff x="3586962" y="2034935"/>
            <a:chExt cx="2205577" cy="1163464"/>
          </a:xfrm>
        </p:grpSpPr>
        <p:sp>
          <p:nvSpPr>
            <p:cNvPr id="10" name="六边形 4"/>
            <p:cNvSpPr/>
            <p:nvPr/>
          </p:nvSpPr>
          <p:spPr>
            <a:xfrm>
              <a:off x="4165600" y="2034935"/>
              <a:ext cx="1051250" cy="1163464"/>
            </a:xfrm>
            <a:custGeom>
              <a:avLst/>
              <a:gdLst>
                <a:gd name="connsiteX0" fmla="*/ 710967 w 1712686"/>
                <a:gd name="connsiteY0" fmla="*/ 1856103 h 1895503"/>
                <a:gd name="connsiteX1" fmla="*/ 142624 w 1712686"/>
                <a:gd name="connsiteY1" fmla="*/ 1523770 h 1895503"/>
                <a:gd name="connsiteX2" fmla="*/ 0 w 1712686"/>
                <a:gd name="connsiteY2" fmla="*/ 1275154 h 1895503"/>
                <a:gd name="connsiteX3" fmla="*/ 0 w 1712686"/>
                <a:gd name="connsiteY3" fmla="*/ 620350 h 1895503"/>
                <a:gd name="connsiteX4" fmla="*/ 142624 w 1712686"/>
                <a:gd name="connsiteY4" fmla="*/ 371734 h 1895503"/>
                <a:gd name="connsiteX5" fmla="*/ 710967 w 1712686"/>
                <a:gd name="connsiteY5" fmla="*/ 39401 h 1895503"/>
                <a:gd name="connsiteX6" fmla="*/ 1001719 w 1712686"/>
                <a:gd name="connsiteY6" fmla="*/ 39401 h 1895503"/>
                <a:gd name="connsiteX7" fmla="*/ 1570062 w 1712686"/>
                <a:gd name="connsiteY7" fmla="*/ 371734 h 1895503"/>
                <a:gd name="connsiteX8" fmla="*/ 1712686 w 1712686"/>
                <a:gd name="connsiteY8" fmla="*/ 620350 h 1895503"/>
                <a:gd name="connsiteX9" fmla="*/ 1712686 w 1712686"/>
                <a:gd name="connsiteY9" fmla="*/ 1275154 h 1895503"/>
                <a:gd name="connsiteX10" fmla="*/ 1570062 w 1712686"/>
                <a:gd name="connsiteY10" fmla="*/ 1523770 h 1895503"/>
                <a:gd name="connsiteX11" fmla="*/ 1001719 w 1712686"/>
                <a:gd name="connsiteY11" fmla="*/ 1856103 h 1895503"/>
                <a:gd name="connsiteX12" fmla="*/ 710967 w 1712686"/>
                <a:gd name="connsiteY12" fmla="*/ 1856103 h 18955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12686" h="1895503">
                  <a:moveTo>
                    <a:pt x="710967" y="1856103"/>
                  </a:moveTo>
                  <a:lnTo>
                    <a:pt x="142624" y="1523770"/>
                  </a:lnTo>
                  <a:cubicBezTo>
                    <a:pt x="54340" y="1472147"/>
                    <a:pt x="0" y="1377424"/>
                    <a:pt x="0" y="1275154"/>
                  </a:cubicBezTo>
                  <a:lnTo>
                    <a:pt x="0" y="620350"/>
                  </a:lnTo>
                  <a:cubicBezTo>
                    <a:pt x="0" y="518080"/>
                    <a:pt x="54340" y="423357"/>
                    <a:pt x="142624" y="371734"/>
                  </a:cubicBezTo>
                  <a:lnTo>
                    <a:pt x="710967" y="39401"/>
                  </a:lnTo>
                  <a:cubicBezTo>
                    <a:pt x="800810" y="-13133"/>
                    <a:pt x="911876" y="-13133"/>
                    <a:pt x="1001719" y="39401"/>
                  </a:cubicBezTo>
                  <a:lnTo>
                    <a:pt x="1570062" y="371734"/>
                  </a:lnTo>
                  <a:cubicBezTo>
                    <a:pt x="1658346" y="423357"/>
                    <a:pt x="1712686" y="518080"/>
                    <a:pt x="1712686" y="620350"/>
                  </a:cubicBezTo>
                  <a:lnTo>
                    <a:pt x="1712686" y="1275154"/>
                  </a:lnTo>
                  <a:cubicBezTo>
                    <a:pt x="1712686" y="1377424"/>
                    <a:pt x="1658346" y="1472147"/>
                    <a:pt x="1570062" y="1523770"/>
                  </a:cubicBezTo>
                  <a:lnTo>
                    <a:pt x="1001719" y="1856103"/>
                  </a:lnTo>
                  <a:cubicBezTo>
                    <a:pt x="911876" y="1908637"/>
                    <a:pt x="800810" y="1908637"/>
                    <a:pt x="710967" y="1856103"/>
                  </a:cubicBezTo>
                </a:path>
              </a:pathLst>
            </a:custGeom>
            <a:gradFill flip="none" rotWithShape="1">
              <a:gsLst>
                <a:gs pos="0">
                  <a:schemeClr val="accent6"/>
                </a:gs>
                <a:gs pos="48000">
                  <a:schemeClr val="accent6"/>
                </a:gs>
                <a:gs pos="100000">
                  <a:schemeClr val="accent6"/>
                </a:gs>
              </a:gsLst>
              <a:lin ang="16200000" scaled="0"/>
              <a:tileRect/>
            </a:gradFill>
            <a:ln>
              <a:noFill/>
            </a:ln>
          </p:spPr>
          <p:style>
            <a:lnRef idx="1">
              <a:schemeClr val="accent3"/>
            </a:lnRef>
            <a:fillRef idx="3">
              <a:schemeClr val="accent3"/>
            </a:fillRef>
            <a:effectRef idx="2">
              <a:schemeClr val="accent3"/>
            </a:effectRef>
            <a:fontRef idx="minor">
              <a:schemeClr val="lt1"/>
            </a:fontRef>
          </p:style>
          <p:txBody>
            <a:bodyPr rtlCol="0" anchor="ctr"/>
            <a:lstStyle/>
            <a:p>
              <a:pPr algn="ctr"/>
              <a:endParaRPr lang="zh-CN" altLang="en-US">
                <a:solidFill>
                  <a:schemeClr val="lt1"/>
                </a:solidFill>
              </a:endParaRPr>
            </a:p>
          </p:txBody>
        </p:sp>
        <p:sp>
          <p:nvSpPr>
            <p:cNvPr id="11" name="矩形 10"/>
            <p:cNvSpPr/>
            <p:nvPr/>
          </p:nvSpPr>
          <p:spPr>
            <a:xfrm>
              <a:off x="3586962" y="2156775"/>
              <a:ext cx="2205577" cy="959911"/>
            </a:xfrm>
            <a:prstGeom prst="rect">
              <a:avLst/>
            </a:prstGeom>
          </p:spPr>
          <p:txBody>
            <a:bodyPr wrap="square" lIns="105571" tIns="52784" rIns="105571" bIns="52784">
              <a:spAutoFit/>
            </a:bodyPr>
            <a:lstStyle/>
            <a:p>
              <a:pPr lvl="0" algn="ctr">
                <a:lnSpc>
                  <a:spcPts val="2000"/>
                </a:lnSpc>
                <a:buClr>
                  <a:srgbClr val="C00000"/>
                </a:buClr>
                <a:defRPr/>
              </a:pPr>
              <a:r>
                <a:rPr lang="zh-CN" altLang="en-US" dirty="0">
                  <a:solidFill>
                    <a:schemeClr val="bg1"/>
                  </a:solidFill>
                  <a:latin typeface="思源宋体 CN" panose="02020400000000000000" pitchFamily="18" charset="-122"/>
                  <a:ea typeface="思源宋体 CN" panose="02020400000000000000" pitchFamily="18" charset="-122"/>
                </a:rPr>
                <a:t>采取</a:t>
              </a:r>
              <a:endParaRPr lang="en-US" altLang="zh-CN" dirty="0">
                <a:solidFill>
                  <a:schemeClr val="bg1"/>
                </a:solidFill>
                <a:latin typeface="思源宋体 CN" panose="02020400000000000000" pitchFamily="18" charset="-122"/>
                <a:ea typeface="思源宋体 CN" panose="02020400000000000000" pitchFamily="18" charset="-122"/>
              </a:endParaRPr>
            </a:p>
            <a:p>
              <a:pPr lvl="0" algn="ctr">
                <a:lnSpc>
                  <a:spcPts val="2000"/>
                </a:lnSpc>
                <a:buClr>
                  <a:srgbClr val="C00000"/>
                </a:buClr>
                <a:defRPr/>
              </a:pPr>
              <a:r>
                <a:rPr lang="zh-CN" altLang="en-US" dirty="0">
                  <a:solidFill>
                    <a:schemeClr val="bg1"/>
                  </a:solidFill>
                  <a:latin typeface="思源宋体 CN" panose="02020400000000000000" pitchFamily="18" charset="-122"/>
                  <a:ea typeface="思源宋体 CN" panose="02020400000000000000" pitchFamily="18" charset="-122"/>
                </a:rPr>
                <a:t>安全</a:t>
              </a:r>
              <a:endParaRPr lang="en-US" altLang="zh-CN" dirty="0">
                <a:solidFill>
                  <a:schemeClr val="bg1"/>
                </a:solidFill>
                <a:latin typeface="思源宋体 CN" panose="02020400000000000000" pitchFamily="18" charset="-122"/>
                <a:ea typeface="思源宋体 CN" panose="02020400000000000000" pitchFamily="18" charset="-122"/>
              </a:endParaRPr>
            </a:p>
            <a:p>
              <a:pPr lvl="0" algn="ctr">
                <a:lnSpc>
                  <a:spcPts val="2000"/>
                </a:lnSpc>
                <a:buClr>
                  <a:srgbClr val="C00000"/>
                </a:buClr>
                <a:defRPr/>
              </a:pPr>
              <a:r>
                <a:rPr lang="zh-CN" altLang="en-US" dirty="0">
                  <a:solidFill>
                    <a:schemeClr val="bg1"/>
                  </a:solidFill>
                  <a:latin typeface="思源宋体 CN" panose="02020400000000000000" pitchFamily="18" charset="-122"/>
                  <a:ea typeface="思源宋体 CN" panose="02020400000000000000" pitchFamily="18" charset="-122"/>
                </a:rPr>
                <a:t>措施</a:t>
              </a:r>
              <a:endParaRPr lang="zh-CN" altLang="en-US" dirty="0">
                <a:solidFill>
                  <a:schemeClr val="bg1"/>
                </a:solidFill>
                <a:latin typeface="思源宋体 CN" panose="02020400000000000000" pitchFamily="18" charset="-122"/>
                <a:ea typeface="思源宋体 CN" panose="02020400000000000000" pitchFamily="18" charset="-122"/>
              </a:endParaRPr>
            </a:p>
          </p:txBody>
        </p:sp>
      </p:grpSp>
      <p:grpSp>
        <p:nvGrpSpPr>
          <p:cNvPr id="12" name="组合 11"/>
          <p:cNvGrpSpPr/>
          <p:nvPr/>
        </p:nvGrpSpPr>
        <p:grpSpPr>
          <a:xfrm>
            <a:off x="73098" y="5391552"/>
            <a:ext cx="2024655" cy="1068026"/>
            <a:chOff x="3586962" y="2034935"/>
            <a:chExt cx="2205577" cy="1163464"/>
          </a:xfrm>
        </p:grpSpPr>
        <p:sp>
          <p:nvSpPr>
            <p:cNvPr id="13" name="六边形 4"/>
            <p:cNvSpPr/>
            <p:nvPr/>
          </p:nvSpPr>
          <p:spPr>
            <a:xfrm>
              <a:off x="4165600" y="2034935"/>
              <a:ext cx="1051250" cy="1163464"/>
            </a:xfrm>
            <a:custGeom>
              <a:avLst/>
              <a:gdLst>
                <a:gd name="connsiteX0" fmla="*/ 710967 w 1712686"/>
                <a:gd name="connsiteY0" fmla="*/ 1856103 h 1895503"/>
                <a:gd name="connsiteX1" fmla="*/ 142624 w 1712686"/>
                <a:gd name="connsiteY1" fmla="*/ 1523770 h 1895503"/>
                <a:gd name="connsiteX2" fmla="*/ 0 w 1712686"/>
                <a:gd name="connsiteY2" fmla="*/ 1275154 h 1895503"/>
                <a:gd name="connsiteX3" fmla="*/ 0 w 1712686"/>
                <a:gd name="connsiteY3" fmla="*/ 620350 h 1895503"/>
                <a:gd name="connsiteX4" fmla="*/ 142624 w 1712686"/>
                <a:gd name="connsiteY4" fmla="*/ 371734 h 1895503"/>
                <a:gd name="connsiteX5" fmla="*/ 710967 w 1712686"/>
                <a:gd name="connsiteY5" fmla="*/ 39401 h 1895503"/>
                <a:gd name="connsiteX6" fmla="*/ 1001719 w 1712686"/>
                <a:gd name="connsiteY6" fmla="*/ 39401 h 1895503"/>
                <a:gd name="connsiteX7" fmla="*/ 1570062 w 1712686"/>
                <a:gd name="connsiteY7" fmla="*/ 371734 h 1895503"/>
                <a:gd name="connsiteX8" fmla="*/ 1712686 w 1712686"/>
                <a:gd name="connsiteY8" fmla="*/ 620350 h 1895503"/>
                <a:gd name="connsiteX9" fmla="*/ 1712686 w 1712686"/>
                <a:gd name="connsiteY9" fmla="*/ 1275154 h 1895503"/>
                <a:gd name="connsiteX10" fmla="*/ 1570062 w 1712686"/>
                <a:gd name="connsiteY10" fmla="*/ 1523770 h 1895503"/>
                <a:gd name="connsiteX11" fmla="*/ 1001719 w 1712686"/>
                <a:gd name="connsiteY11" fmla="*/ 1856103 h 1895503"/>
                <a:gd name="connsiteX12" fmla="*/ 710967 w 1712686"/>
                <a:gd name="connsiteY12" fmla="*/ 1856103 h 18955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12686" h="1895503">
                  <a:moveTo>
                    <a:pt x="710967" y="1856103"/>
                  </a:moveTo>
                  <a:lnTo>
                    <a:pt x="142624" y="1523770"/>
                  </a:lnTo>
                  <a:cubicBezTo>
                    <a:pt x="54340" y="1472147"/>
                    <a:pt x="0" y="1377424"/>
                    <a:pt x="0" y="1275154"/>
                  </a:cubicBezTo>
                  <a:lnTo>
                    <a:pt x="0" y="620350"/>
                  </a:lnTo>
                  <a:cubicBezTo>
                    <a:pt x="0" y="518080"/>
                    <a:pt x="54340" y="423357"/>
                    <a:pt x="142624" y="371734"/>
                  </a:cubicBezTo>
                  <a:lnTo>
                    <a:pt x="710967" y="39401"/>
                  </a:lnTo>
                  <a:cubicBezTo>
                    <a:pt x="800810" y="-13133"/>
                    <a:pt x="911876" y="-13133"/>
                    <a:pt x="1001719" y="39401"/>
                  </a:cubicBezTo>
                  <a:lnTo>
                    <a:pt x="1570062" y="371734"/>
                  </a:lnTo>
                  <a:cubicBezTo>
                    <a:pt x="1658346" y="423357"/>
                    <a:pt x="1712686" y="518080"/>
                    <a:pt x="1712686" y="620350"/>
                  </a:cubicBezTo>
                  <a:lnTo>
                    <a:pt x="1712686" y="1275154"/>
                  </a:lnTo>
                  <a:cubicBezTo>
                    <a:pt x="1712686" y="1377424"/>
                    <a:pt x="1658346" y="1472147"/>
                    <a:pt x="1570062" y="1523770"/>
                  </a:cubicBezTo>
                  <a:lnTo>
                    <a:pt x="1001719" y="1856103"/>
                  </a:lnTo>
                  <a:cubicBezTo>
                    <a:pt x="911876" y="1908637"/>
                    <a:pt x="800810" y="1908637"/>
                    <a:pt x="710967" y="1856103"/>
                  </a:cubicBezTo>
                </a:path>
              </a:pathLst>
            </a:custGeom>
            <a:gradFill flip="none" rotWithShape="1">
              <a:gsLst>
                <a:gs pos="0">
                  <a:schemeClr val="accent6"/>
                </a:gs>
                <a:gs pos="48000">
                  <a:schemeClr val="accent6"/>
                </a:gs>
                <a:gs pos="100000">
                  <a:schemeClr val="accent6"/>
                </a:gs>
              </a:gsLst>
              <a:lin ang="16200000" scaled="0"/>
              <a:tileRect/>
            </a:gradFill>
            <a:ln>
              <a:noFill/>
            </a:ln>
          </p:spPr>
          <p:style>
            <a:lnRef idx="1">
              <a:schemeClr val="accent3"/>
            </a:lnRef>
            <a:fillRef idx="3">
              <a:schemeClr val="accent3"/>
            </a:fillRef>
            <a:effectRef idx="2">
              <a:schemeClr val="accent3"/>
            </a:effectRef>
            <a:fontRef idx="minor">
              <a:schemeClr val="lt1"/>
            </a:fontRef>
          </p:style>
          <p:txBody>
            <a:bodyPr rtlCol="0" anchor="ctr"/>
            <a:lstStyle/>
            <a:p>
              <a:pPr algn="ctr"/>
              <a:endParaRPr lang="zh-CN" altLang="en-US">
                <a:solidFill>
                  <a:schemeClr val="lt1"/>
                </a:solidFill>
              </a:endParaRPr>
            </a:p>
          </p:txBody>
        </p:sp>
        <p:sp>
          <p:nvSpPr>
            <p:cNvPr id="14" name="矩形 13"/>
            <p:cNvSpPr/>
            <p:nvPr/>
          </p:nvSpPr>
          <p:spPr>
            <a:xfrm>
              <a:off x="3586962" y="2298610"/>
              <a:ext cx="2205577" cy="680511"/>
            </a:xfrm>
            <a:prstGeom prst="rect">
              <a:avLst/>
            </a:prstGeom>
          </p:spPr>
          <p:txBody>
            <a:bodyPr wrap="square" lIns="105571" tIns="52784" rIns="105571" bIns="52784">
              <a:spAutoFit/>
            </a:bodyPr>
            <a:lstStyle/>
            <a:p>
              <a:pPr lvl="0" algn="ctr">
                <a:lnSpc>
                  <a:spcPts val="2000"/>
                </a:lnSpc>
                <a:buClr>
                  <a:srgbClr val="C00000"/>
                </a:buClr>
                <a:defRPr/>
              </a:pPr>
              <a:r>
                <a:rPr lang="zh-CN" altLang="en-US" sz="1600" dirty="0">
                  <a:solidFill>
                    <a:schemeClr val="bg1"/>
                  </a:solidFill>
                  <a:latin typeface="思源宋体 CN" panose="02020400000000000000" pitchFamily="18" charset="-122"/>
                  <a:ea typeface="思源宋体 CN" panose="02020400000000000000" pitchFamily="18" charset="-122"/>
                </a:rPr>
                <a:t>最终实现</a:t>
              </a:r>
              <a:endParaRPr lang="en-US" altLang="zh-CN" sz="1600" dirty="0">
                <a:solidFill>
                  <a:schemeClr val="bg1"/>
                </a:solidFill>
                <a:latin typeface="思源宋体 CN" panose="02020400000000000000" pitchFamily="18" charset="-122"/>
                <a:ea typeface="思源宋体 CN" panose="02020400000000000000" pitchFamily="18" charset="-122"/>
              </a:endParaRPr>
            </a:p>
            <a:p>
              <a:pPr lvl="0" algn="ctr">
                <a:lnSpc>
                  <a:spcPts val="2000"/>
                </a:lnSpc>
                <a:buClr>
                  <a:srgbClr val="C00000"/>
                </a:buClr>
                <a:defRPr/>
              </a:pPr>
              <a:r>
                <a:rPr lang="zh-CN" altLang="en-US" sz="1600" dirty="0">
                  <a:solidFill>
                    <a:schemeClr val="bg1"/>
                  </a:solidFill>
                  <a:latin typeface="思源宋体 CN" panose="02020400000000000000" pitchFamily="18" charset="-122"/>
                  <a:ea typeface="思源宋体 CN" panose="02020400000000000000" pitchFamily="18" charset="-122"/>
                </a:rPr>
                <a:t>活动目标</a:t>
              </a:r>
              <a:endParaRPr lang="zh-CN" altLang="en-US" sz="1600" dirty="0">
                <a:solidFill>
                  <a:schemeClr val="bg1"/>
                </a:solidFill>
                <a:latin typeface="思源宋体 CN" panose="02020400000000000000" pitchFamily="18" charset="-122"/>
                <a:ea typeface="思源宋体 CN" panose="02020400000000000000" pitchFamily="18" charset="-122"/>
              </a:endParaRPr>
            </a:p>
          </p:txBody>
        </p:sp>
      </p:grpSp>
      <p:grpSp>
        <p:nvGrpSpPr>
          <p:cNvPr id="22" name="Group 54"/>
          <p:cNvGrpSpPr/>
          <p:nvPr/>
        </p:nvGrpSpPr>
        <p:grpSpPr bwMode="auto">
          <a:xfrm>
            <a:off x="1620720" y="1775524"/>
            <a:ext cx="4925199" cy="643826"/>
            <a:chOff x="0" y="-406057"/>
            <a:chExt cx="8724421" cy="1171472"/>
          </a:xfrm>
        </p:grpSpPr>
        <p:sp>
          <p:nvSpPr>
            <p:cNvPr id="23" name="TextBox 105"/>
            <p:cNvSpPr>
              <a:spLocks noChangeArrowheads="1"/>
            </p:cNvSpPr>
            <p:nvPr/>
          </p:nvSpPr>
          <p:spPr bwMode="auto">
            <a:xfrm>
              <a:off x="84777" y="-406057"/>
              <a:ext cx="8639644" cy="1171472"/>
            </a:xfrm>
            <a:prstGeom prst="roundRect">
              <a:avLst>
                <a:gd name="adj" fmla="val 8176"/>
              </a:avLst>
            </a:prstGeom>
            <a:noFill/>
            <a:ln w="19050">
              <a:solidFill>
                <a:schemeClr val="accent6"/>
              </a:solidFill>
              <a:rou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algn="ctr">
                <a:spcBef>
                  <a:spcPct val="0"/>
                </a:spcBef>
                <a:buNone/>
              </a:pPr>
              <a:r>
                <a:rPr lang="zh-CN" altLang="en-US" sz="1600" b="1" dirty="0">
                  <a:solidFill>
                    <a:schemeClr val="accent2">
                      <a:lumMod val="50000"/>
                    </a:schemeClr>
                  </a:solidFill>
                  <a:latin typeface="思源宋体 CN" panose="02020400000000000000" pitchFamily="18" charset="-122"/>
                  <a:ea typeface="思源宋体 CN" panose="02020400000000000000" pitchFamily="18" charset="-122"/>
                  <a:sym typeface="微软雅黑" panose="020B0503020204020204" pitchFamily="34" charset="-122"/>
                </a:rPr>
                <a:t> </a:t>
              </a:r>
              <a:endParaRPr lang="zh-CN" altLang="en-US" sz="1600" b="1" dirty="0">
                <a:solidFill>
                  <a:schemeClr val="accent2">
                    <a:lumMod val="50000"/>
                  </a:schemeClr>
                </a:solidFill>
                <a:latin typeface="思源宋体 CN" panose="02020400000000000000" pitchFamily="18" charset="-122"/>
                <a:ea typeface="思源宋体 CN" panose="02020400000000000000" pitchFamily="18" charset="-122"/>
                <a:sym typeface="微软雅黑" panose="020B0503020204020204" pitchFamily="34" charset="-122"/>
              </a:endParaRPr>
            </a:p>
          </p:txBody>
        </p:sp>
        <p:sp>
          <p:nvSpPr>
            <p:cNvPr id="24" name="流程图: 联系 107"/>
            <p:cNvSpPr>
              <a:spLocks noChangeArrowheads="1"/>
            </p:cNvSpPr>
            <p:nvPr/>
          </p:nvSpPr>
          <p:spPr bwMode="auto">
            <a:xfrm>
              <a:off x="0" y="123221"/>
              <a:ext cx="169588" cy="169589"/>
            </a:xfrm>
            <a:prstGeom prst="flowChartConnector">
              <a:avLst/>
            </a:prstGeom>
            <a:solidFill>
              <a:schemeClr val="accent6"/>
            </a:solidFill>
            <a:ln w="25400">
              <a:solidFill>
                <a:schemeClr val="accent6"/>
              </a:solidFill>
              <a:round/>
            </a:ln>
          </p:spPr>
          <p:txBody>
            <a:bodyPr anchor="ct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algn="ctr">
                <a:spcBef>
                  <a:spcPct val="0"/>
                </a:spcBef>
                <a:buFontTx/>
                <a:buNone/>
              </a:pPr>
              <a:endParaRPr lang="zh-CN" altLang="zh-CN" sz="1800" dirty="0">
                <a:latin typeface="思源宋体 CN" panose="02020400000000000000" pitchFamily="18" charset="-122"/>
                <a:ea typeface="思源宋体 CN" panose="02020400000000000000" pitchFamily="18" charset="-122"/>
                <a:sym typeface="微软雅黑" panose="020B0503020204020204" pitchFamily="34" charset="-122"/>
              </a:endParaRPr>
            </a:p>
          </p:txBody>
        </p:sp>
      </p:grpSp>
      <p:sp>
        <p:nvSpPr>
          <p:cNvPr id="25" name="TextBox 6"/>
          <p:cNvSpPr>
            <a:spLocks noChangeArrowheads="1"/>
          </p:cNvSpPr>
          <p:nvPr/>
        </p:nvSpPr>
        <p:spPr bwMode="auto">
          <a:xfrm>
            <a:off x="1896653" y="1791890"/>
            <a:ext cx="4349750" cy="615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a:lnSpc>
                <a:spcPct val="110000"/>
              </a:lnSpc>
              <a:spcBef>
                <a:spcPct val="0"/>
              </a:spcBef>
              <a:buFontTx/>
              <a:buNone/>
            </a:pPr>
            <a:r>
              <a:rPr lang="zh-CN" altLang="en-US" sz="1600" dirty="0">
                <a:solidFill>
                  <a:schemeClr val="accent6"/>
                </a:solidFill>
                <a:latin typeface="思源宋体 CN" panose="02020400000000000000" pitchFamily="18" charset="-122"/>
                <a:ea typeface="思源宋体 CN" panose="02020400000000000000" pitchFamily="18" charset="-122"/>
                <a:sym typeface="微软雅黑" panose="020B0503020204020204" pitchFamily="34" charset="-122"/>
              </a:rPr>
              <a:t>在穿越马路前，看看有没有突然驶入视野而左右通过的汽车</a:t>
            </a:r>
            <a:endParaRPr lang="zh-CN" altLang="en-US" sz="1600" dirty="0">
              <a:solidFill>
                <a:schemeClr val="accent6"/>
              </a:solidFill>
              <a:latin typeface="思源宋体 CN" panose="02020400000000000000" pitchFamily="18" charset="-122"/>
              <a:ea typeface="思源宋体 CN" panose="02020400000000000000" pitchFamily="18" charset="-122"/>
              <a:sym typeface="微软雅黑" panose="020B0503020204020204" pitchFamily="34" charset="-122"/>
            </a:endParaRPr>
          </a:p>
        </p:txBody>
      </p:sp>
      <p:grpSp>
        <p:nvGrpSpPr>
          <p:cNvPr id="26" name="Group 54"/>
          <p:cNvGrpSpPr/>
          <p:nvPr/>
        </p:nvGrpSpPr>
        <p:grpSpPr bwMode="auto">
          <a:xfrm>
            <a:off x="1620720" y="3109731"/>
            <a:ext cx="4925199" cy="643826"/>
            <a:chOff x="0" y="-406057"/>
            <a:chExt cx="8724421" cy="1171472"/>
          </a:xfrm>
        </p:grpSpPr>
        <p:sp>
          <p:nvSpPr>
            <p:cNvPr id="27" name="TextBox 105"/>
            <p:cNvSpPr>
              <a:spLocks noChangeArrowheads="1"/>
            </p:cNvSpPr>
            <p:nvPr/>
          </p:nvSpPr>
          <p:spPr bwMode="auto">
            <a:xfrm>
              <a:off x="84777" y="-406057"/>
              <a:ext cx="8639644" cy="1171472"/>
            </a:xfrm>
            <a:prstGeom prst="roundRect">
              <a:avLst>
                <a:gd name="adj" fmla="val 8176"/>
              </a:avLst>
            </a:prstGeom>
            <a:noFill/>
            <a:ln w="19050">
              <a:solidFill>
                <a:schemeClr val="accent6"/>
              </a:solidFill>
              <a:rou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algn="ctr">
                <a:spcBef>
                  <a:spcPct val="0"/>
                </a:spcBef>
                <a:buNone/>
              </a:pPr>
              <a:r>
                <a:rPr lang="zh-CN" altLang="en-US" sz="1600" b="1" dirty="0">
                  <a:solidFill>
                    <a:schemeClr val="accent2">
                      <a:lumMod val="50000"/>
                    </a:schemeClr>
                  </a:solidFill>
                  <a:latin typeface="思源宋体 CN" panose="02020400000000000000" pitchFamily="18" charset="-122"/>
                  <a:ea typeface="思源宋体 CN" panose="02020400000000000000" pitchFamily="18" charset="-122"/>
                  <a:sym typeface="微软雅黑" panose="020B0503020204020204" pitchFamily="34" charset="-122"/>
                </a:rPr>
                <a:t> </a:t>
              </a:r>
              <a:endParaRPr lang="zh-CN" altLang="en-US" sz="1600" b="1" dirty="0">
                <a:solidFill>
                  <a:schemeClr val="accent2">
                    <a:lumMod val="50000"/>
                  </a:schemeClr>
                </a:solidFill>
                <a:latin typeface="思源宋体 CN" panose="02020400000000000000" pitchFamily="18" charset="-122"/>
                <a:ea typeface="思源宋体 CN" panose="02020400000000000000" pitchFamily="18" charset="-122"/>
                <a:sym typeface="微软雅黑" panose="020B0503020204020204" pitchFamily="34" charset="-122"/>
              </a:endParaRPr>
            </a:p>
          </p:txBody>
        </p:sp>
        <p:sp>
          <p:nvSpPr>
            <p:cNvPr id="28" name="流程图: 联系 107"/>
            <p:cNvSpPr>
              <a:spLocks noChangeArrowheads="1"/>
            </p:cNvSpPr>
            <p:nvPr/>
          </p:nvSpPr>
          <p:spPr bwMode="auto">
            <a:xfrm>
              <a:off x="0" y="123221"/>
              <a:ext cx="169588" cy="169589"/>
            </a:xfrm>
            <a:prstGeom prst="flowChartConnector">
              <a:avLst/>
            </a:prstGeom>
            <a:solidFill>
              <a:schemeClr val="accent6"/>
            </a:solidFill>
            <a:ln w="25400">
              <a:solidFill>
                <a:schemeClr val="accent6"/>
              </a:solidFill>
              <a:round/>
            </a:ln>
          </p:spPr>
          <p:txBody>
            <a:bodyPr anchor="ct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algn="ctr">
                <a:spcBef>
                  <a:spcPct val="0"/>
                </a:spcBef>
                <a:buFontTx/>
                <a:buNone/>
              </a:pPr>
              <a:endParaRPr lang="zh-CN" altLang="zh-CN" sz="1800" dirty="0">
                <a:latin typeface="思源宋体 CN" panose="02020400000000000000" pitchFamily="18" charset="-122"/>
                <a:ea typeface="思源宋体 CN" panose="02020400000000000000" pitchFamily="18" charset="-122"/>
                <a:sym typeface="微软雅黑" panose="020B0503020204020204" pitchFamily="34" charset="-122"/>
              </a:endParaRPr>
            </a:p>
          </p:txBody>
        </p:sp>
      </p:grpSp>
      <p:sp>
        <p:nvSpPr>
          <p:cNvPr id="29" name="TextBox 6"/>
          <p:cNvSpPr>
            <a:spLocks noChangeArrowheads="1"/>
          </p:cNvSpPr>
          <p:nvPr/>
        </p:nvSpPr>
        <p:spPr bwMode="auto">
          <a:xfrm>
            <a:off x="1896653" y="3126097"/>
            <a:ext cx="4569122" cy="615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a:lnSpc>
                <a:spcPct val="110000"/>
              </a:lnSpc>
              <a:spcBef>
                <a:spcPct val="0"/>
              </a:spcBef>
              <a:buFontTx/>
              <a:buNone/>
            </a:pPr>
            <a:r>
              <a:rPr lang="zh-CN" altLang="en-US" sz="1600" dirty="0">
                <a:solidFill>
                  <a:schemeClr val="accent6"/>
                </a:solidFill>
                <a:latin typeface="思源宋体 CN" panose="02020400000000000000" pitchFamily="18" charset="-122"/>
                <a:ea typeface="思源宋体 CN" panose="02020400000000000000" pitchFamily="18" charset="-122"/>
                <a:sym typeface="微软雅黑" panose="020B0503020204020204" pitchFamily="34" charset="-122"/>
              </a:rPr>
              <a:t>有上下行的汽车则对汽车的速度和距离以及自己的速度做出判断。是否在马路中间与汽车相交</a:t>
            </a:r>
            <a:endParaRPr lang="zh-CN" altLang="en-US" sz="1600" dirty="0">
              <a:solidFill>
                <a:schemeClr val="accent6"/>
              </a:solidFill>
              <a:latin typeface="思源宋体 CN" panose="02020400000000000000" pitchFamily="18" charset="-122"/>
              <a:ea typeface="思源宋体 CN" panose="02020400000000000000" pitchFamily="18" charset="-122"/>
              <a:sym typeface="微软雅黑" panose="020B0503020204020204" pitchFamily="34" charset="-122"/>
            </a:endParaRPr>
          </a:p>
        </p:txBody>
      </p:sp>
      <p:grpSp>
        <p:nvGrpSpPr>
          <p:cNvPr id="30" name="Group 54"/>
          <p:cNvGrpSpPr/>
          <p:nvPr/>
        </p:nvGrpSpPr>
        <p:grpSpPr bwMode="auto">
          <a:xfrm>
            <a:off x="1620720" y="4310388"/>
            <a:ext cx="4925199" cy="643826"/>
            <a:chOff x="0" y="-406057"/>
            <a:chExt cx="8724421" cy="1171472"/>
          </a:xfrm>
        </p:grpSpPr>
        <p:sp>
          <p:nvSpPr>
            <p:cNvPr id="31" name="TextBox 105"/>
            <p:cNvSpPr>
              <a:spLocks noChangeArrowheads="1"/>
            </p:cNvSpPr>
            <p:nvPr/>
          </p:nvSpPr>
          <p:spPr bwMode="auto">
            <a:xfrm>
              <a:off x="84777" y="-406057"/>
              <a:ext cx="8639644" cy="1171472"/>
            </a:xfrm>
            <a:prstGeom prst="roundRect">
              <a:avLst>
                <a:gd name="adj" fmla="val 8176"/>
              </a:avLst>
            </a:prstGeom>
            <a:noFill/>
            <a:ln w="19050">
              <a:solidFill>
                <a:schemeClr val="accent6"/>
              </a:solidFill>
              <a:rou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algn="ctr">
                <a:spcBef>
                  <a:spcPct val="0"/>
                </a:spcBef>
                <a:buNone/>
              </a:pPr>
              <a:r>
                <a:rPr lang="zh-CN" altLang="en-US" sz="1600" b="1" dirty="0">
                  <a:solidFill>
                    <a:schemeClr val="accent2">
                      <a:lumMod val="50000"/>
                    </a:schemeClr>
                  </a:solidFill>
                  <a:latin typeface="思源宋体 CN" panose="02020400000000000000" pitchFamily="18" charset="-122"/>
                  <a:ea typeface="思源宋体 CN" panose="02020400000000000000" pitchFamily="18" charset="-122"/>
                  <a:sym typeface="微软雅黑" panose="020B0503020204020204" pitchFamily="34" charset="-122"/>
                </a:rPr>
                <a:t> </a:t>
              </a:r>
              <a:endParaRPr lang="zh-CN" altLang="en-US" sz="1600" b="1" dirty="0">
                <a:solidFill>
                  <a:schemeClr val="accent2">
                    <a:lumMod val="50000"/>
                  </a:schemeClr>
                </a:solidFill>
                <a:latin typeface="思源宋体 CN" panose="02020400000000000000" pitchFamily="18" charset="-122"/>
                <a:ea typeface="思源宋体 CN" panose="02020400000000000000" pitchFamily="18" charset="-122"/>
                <a:sym typeface="微软雅黑" panose="020B0503020204020204" pitchFamily="34" charset="-122"/>
              </a:endParaRPr>
            </a:p>
          </p:txBody>
        </p:sp>
        <p:sp>
          <p:nvSpPr>
            <p:cNvPr id="32" name="流程图: 联系 107"/>
            <p:cNvSpPr>
              <a:spLocks noChangeArrowheads="1"/>
            </p:cNvSpPr>
            <p:nvPr/>
          </p:nvSpPr>
          <p:spPr bwMode="auto">
            <a:xfrm>
              <a:off x="0" y="123221"/>
              <a:ext cx="169588" cy="169589"/>
            </a:xfrm>
            <a:prstGeom prst="flowChartConnector">
              <a:avLst/>
            </a:prstGeom>
            <a:solidFill>
              <a:schemeClr val="accent6"/>
            </a:solidFill>
            <a:ln w="25400">
              <a:solidFill>
                <a:schemeClr val="accent6"/>
              </a:solidFill>
              <a:round/>
            </a:ln>
          </p:spPr>
          <p:txBody>
            <a:bodyPr anchor="ct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algn="ctr">
                <a:spcBef>
                  <a:spcPct val="0"/>
                </a:spcBef>
                <a:buFontTx/>
                <a:buNone/>
              </a:pPr>
              <a:endParaRPr lang="zh-CN" altLang="zh-CN" sz="1800" dirty="0">
                <a:latin typeface="思源宋体 CN" panose="02020400000000000000" pitchFamily="18" charset="-122"/>
                <a:ea typeface="思源宋体 CN" panose="02020400000000000000" pitchFamily="18" charset="-122"/>
                <a:sym typeface="微软雅黑" panose="020B0503020204020204" pitchFamily="34" charset="-122"/>
              </a:endParaRPr>
            </a:p>
          </p:txBody>
        </p:sp>
      </p:grpSp>
      <p:sp>
        <p:nvSpPr>
          <p:cNvPr id="33" name="TextBox 6"/>
          <p:cNvSpPr>
            <a:spLocks noChangeArrowheads="1"/>
          </p:cNvSpPr>
          <p:nvPr/>
        </p:nvSpPr>
        <p:spPr bwMode="auto">
          <a:xfrm>
            <a:off x="1896653" y="4326754"/>
            <a:ext cx="4569122" cy="615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a:lnSpc>
                <a:spcPct val="110000"/>
              </a:lnSpc>
              <a:spcBef>
                <a:spcPct val="0"/>
              </a:spcBef>
              <a:buFontTx/>
              <a:buNone/>
            </a:pPr>
            <a:r>
              <a:rPr lang="zh-CN" altLang="en-US" sz="1600" dirty="0">
                <a:solidFill>
                  <a:schemeClr val="accent6"/>
                </a:solidFill>
                <a:latin typeface="思源宋体 CN" panose="02020400000000000000" pitchFamily="18" charset="-122"/>
                <a:ea typeface="思源宋体 CN" panose="02020400000000000000" pitchFamily="18" charset="-122"/>
                <a:sym typeface="微软雅黑" panose="020B0503020204020204" pitchFamily="34" charset="-122"/>
              </a:rPr>
              <a:t>当与汽车在马路中间相交的可能性变大时，自己停下来，让汽车先过</a:t>
            </a:r>
            <a:endParaRPr lang="zh-CN" altLang="en-US" sz="1600" dirty="0">
              <a:solidFill>
                <a:schemeClr val="accent6"/>
              </a:solidFill>
              <a:latin typeface="思源宋体 CN" panose="02020400000000000000" pitchFamily="18" charset="-122"/>
              <a:ea typeface="思源宋体 CN" panose="02020400000000000000" pitchFamily="18" charset="-122"/>
              <a:sym typeface="微软雅黑" panose="020B0503020204020204" pitchFamily="34" charset="-122"/>
            </a:endParaRPr>
          </a:p>
        </p:txBody>
      </p:sp>
      <p:grpSp>
        <p:nvGrpSpPr>
          <p:cNvPr id="34" name="Group 54"/>
          <p:cNvGrpSpPr/>
          <p:nvPr/>
        </p:nvGrpSpPr>
        <p:grpSpPr bwMode="auto">
          <a:xfrm>
            <a:off x="1620720" y="5617232"/>
            <a:ext cx="4925199" cy="643826"/>
            <a:chOff x="0" y="-406057"/>
            <a:chExt cx="8724421" cy="1171472"/>
          </a:xfrm>
        </p:grpSpPr>
        <p:sp>
          <p:nvSpPr>
            <p:cNvPr id="35" name="TextBox 105"/>
            <p:cNvSpPr>
              <a:spLocks noChangeArrowheads="1"/>
            </p:cNvSpPr>
            <p:nvPr/>
          </p:nvSpPr>
          <p:spPr bwMode="auto">
            <a:xfrm>
              <a:off x="84777" y="-406057"/>
              <a:ext cx="8639644" cy="1171472"/>
            </a:xfrm>
            <a:prstGeom prst="roundRect">
              <a:avLst>
                <a:gd name="adj" fmla="val 8176"/>
              </a:avLst>
            </a:prstGeom>
            <a:noFill/>
            <a:ln w="19050">
              <a:solidFill>
                <a:schemeClr val="accent6"/>
              </a:solidFill>
              <a:rou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algn="ctr">
                <a:spcBef>
                  <a:spcPct val="0"/>
                </a:spcBef>
                <a:buNone/>
              </a:pPr>
              <a:r>
                <a:rPr lang="zh-CN" altLang="en-US" sz="1600" b="1" dirty="0">
                  <a:solidFill>
                    <a:schemeClr val="accent2">
                      <a:lumMod val="50000"/>
                    </a:schemeClr>
                  </a:solidFill>
                  <a:latin typeface="思源宋体 CN" panose="02020400000000000000" pitchFamily="18" charset="-122"/>
                  <a:ea typeface="思源宋体 CN" panose="02020400000000000000" pitchFamily="18" charset="-122"/>
                  <a:sym typeface="微软雅黑" panose="020B0503020204020204" pitchFamily="34" charset="-122"/>
                </a:rPr>
                <a:t> </a:t>
              </a:r>
              <a:endParaRPr lang="zh-CN" altLang="en-US" sz="1600" b="1" dirty="0">
                <a:solidFill>
                  <a:schemeClr val="accent2">
                    <a:lumMod val="50000"/>
                  </a:schemeClr>
                </a:solidFill>
                <a:latin typeface="思源宋体 CN" panose="02020400000000000000" pitchFamily="18" charset="-122"/>
                <a:ea typeface="思源宋体 CN" panose="02020400000000000000" pitchFamily="18" charset="-122"/>
                <a:sym typeface="微软雅黑" panose="020B0503020204020204" pitchFamily="34" charset="-122"/>
              </a:endParaRPr>
            </a:p>
          </p:txBody>
        </p:sp>
        <p:sp>
          <p:nvSpPr>
            <p:cNvPr id="36" name="流程图: 联系 107"/>
            <p:cNvSpPr>
              <a:spLocks noChangeArrowheads="1"/>
            </p:cNvSpPr>
            <p:nvPr/>
          </p:nvSpPr>
          <p:spPr bwMode="auto">
            <a:xfrm>
              <a:off x="0" y="123221"/>
              <a:ext cx="169588" cy="169589"/>
            </a:xfrm>
            <a:prstGeom prst="flowChartConnector">
              <a:avLst/>
            </a:prstGeom>
            <a:solidFill>
              <a:schemeClr val="accent6"/>
            </a:solidFill>
            <a:ln w="25400">
              <a:solidFill>
                <a:schemeClr val="accent6"/>
              </a:solidFill>
              <a:round/>
            </a:ln>
          </p:spPr>
          <p:txBody>
            <a:bodyPr anchor="ct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algn="ctr">
                <a:spcBef>
                  <a:spcPct val="0"/>
                </a:spcBef>
                <a:buFontTx/>
                <a:buNone/>
              </a:pPr>
              <a:endParaRPr lang="zh-CN" altLang="zh-CN" sz="1800" dirty="0">
                <a:latin typeface="思源宋体 CN" panose="02020400000000000000" pitchFamily="18" charset="-122"/>
                <a:ea typeface="思源宋体 CN" panose="02020400000000000000" pitchFamily="18" charset="-122"/>
                <a:sym typeface="微软雅黑" panose="020B0503020204020204" pitchFamily="34" charset="-122"/>
              </a:endParaRPr>
            </a:p>
          </p:txBody>
        </p:sp>
      </p:grpSp>
      <p:sp>
        <p:nvSpPr>
          <p:cNvPr id="37" name="TextBox 6"/>
          <p:cNvSpPr>
            <a:spLocks noChangeArrowheads="1"/>
          </p:cNvSpPr>
          <p:nvPr/>
        </p:nvSpPr>
        <p:spPr bwMode="auto">
          <a:xfrm>
            <a:off x="1896653" y="5773779"/>
            <a:ext cx="4569122" cy="34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a:lnSpc>
                <a:spcPct val="110000"/>
              </a:lnSpc>
              <a:spcBef>
                <a:spcPct val="0"/>
              </a:spcBef>
              <a:buFontTx/>
              <a:buNone/>
            </a:pPr>
            <a:r>
              <a:rPr lang="zh-CN" altLang="en-US" sz="1600" dirty="0">
                <a:solidFill>
                  <a:schemeClr val="accent6"/>
                </a:solidFill>
                <a:latin typeface="思源宋体 CN" panose="02020400000000000000" pitchFamily="18" charset="-122"/>
                <a:ea typeface="思源宋体 CN" panose="02020400000000000000" pitchFamily="18" charset="-122"/>
                <a:sym typeface="微软雅黑" panose="020B0503020204020204" pitchFamily="34" charset="-122"/>
              </a:rPr>
              <a:t>最后确定没有危险时穿过马路</a:t>
            </a:r>
            <a:endParaRPr lang="zh-CN" altLang="en-US" sz="1600" dirty="0">
              <a:solidFill>
                <a:schemeClr val="accent6"/>
              </a:solidFill>
              <a:latin typeface="思源宋体 CN" panose="02020400000000000000" pitchFamily="18" charset="-122"/>
              <a:ea typeface="思源宋体 CN" panose="02020400000000000000" pitchFamily="18" charset="-122"/>
              <a:sym typeface="微软雅黑" panose="020B0503020204020204" pitchFamily="34" charset="-122"/>
            </a:endParaRPr>
          </a:p>
        </p:txBody>
      </p:sp>
      <p:sp>
        <p:nvSpPr>
          <p:cNvPr id="17" name="矩形 16"/>
          <p:cNvSpPr/>
          <p:nvPr/>
        </p:nvSpPr>
        <p:spPr>
          <a:xfrm>
            <a:off x="6693848" y="5587792"/>
            <a:ext cx="4637697" cy="1038487"/>
          </a:xfrm>
          <a:prstGeom prst="rect">
            <a:avLst/>
          </a:prstGeom>
          <a:solidFill>
            <a:schemeClr val="accent6">
              <a:alpha val="67000"/>
            </a:schemeClr>
          </a:solidFill>
          <a:ln w="6350" cap="flat" cmpd="sng" algn="ctr">
            <a:solidFill>
              <a:srgbClr val="ED7D31">
                <a:lumMod val="50000"/>
              </a:srgbClr>
            </a:solidFill>
            <a:prstDash val="sysDot"/>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pic>
        <p:nvPicPr>
          <p:cNvPr id="15" name="图片 14" descr="D:\素材\51miz-E568653-FACF36B8.png51miz-E568653-FACF36B8"/>
          <p:cNvPicPr>
            <a:picLocks noChangeAspect="1"/>
          </p:cNvPicPr>
          <p:nvPr/>
        </p:nvPicPr>
        <p:blipFill>
          <a:blip r:embed="rId1"/>
          <a:srcRect/>
          <a:stretch>
            <a:fillRect/>
          </a:stretch>
        </p:blipFill>
        <p:spPr>
          <a:xfrm>
            <a:off x="6774960" y="3732562"/>
            <a:ext cx="4239137" cy="1816735"/>
          </a:xfrm>
          <a:prstGeom prst="rect">
            <a:avLst/>
          </a:prstGeom>
        </p:spPr>
      </p:pic>
      <p:pic>
        <p:nvPicPr>
          <p:cNvPr id="16" name="图片 15" descr="图片包含 游戏机, 镜子, 桌子, 放大镜&#10;&#10;描述已自动生成"/>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915034" y="1524508"/>
            <a:ext cx="1073691" cy="5184713"/>
          </a:xfrm>
          <a:prstGeom prst="rect">
            <a:avLst/>
          </a:prstGeom>
        </p:spPr>
      </p:pic>
      <p:sp>
        <p:nvSpPr>
          <p:cNvPr id="18" name="矩形 17"/>
          <p:cNvSpPr>
            <a:spLocks noChangeArrowheads="1"/>
          </p:cNvSpPr>
          <p:nvPr/>
        </p:nvSpPr>
        <p:spPr bwMode="auto">
          <a:xfrm>
            <a:off x="7060930" y="5610624"/>
            <a:ext cx="4131262" cy="1015655"/>
          </a:xfrm>
          <a:prstGeom prst="rect">
            <a:avLst/>
          </a:prstGeom>
          <a:noFill/>
          <a:ln w="9525">
            <a:noFill/>
            <a:miter lim="800000"/>
          </a:ln>
        </p:spPr>
        <p:txBody>
          <a:bodyPr wrap="square" lIns="91431" tIns="45716" rIns="91431" bIns="45716">
            <a:spAutoFit/>
          </a:bodyPr>
          <a:lstStyle/>
          <a:p>
            <a:pPr>
              <a:lnSpc>
                <a:spcPts val="2400"/>
              </a:lnSpc>
            </a:pPr>
            <a:r>
              <a:rPr lang="zh-CN" altLang="en-US" sz="2000" dirty="0">
                <a:solidFill>
                  <a:schemeClr val="bg1"/>
                </a:solidFill>
                <a:latin typeface="思源宋体 CN" panose="02020400000000000000" pitchFamily="18" charset="-122"/>
                <a:ea typeface="思源宋体 CN" panose="02020400000000000000" pitchFamily="18" charset="-122"/>
                <a:sym typeface="+mn-lt"/>
              </a:rPr>
              <a:t>以过马路为例，了解一下如何进行危害识别、风险评价、采取安全措施和最终安全通过</a:t>
            </a:r>
            <a:endParaRPr lang="zh-CN" altLang="en-US" sz="2000" dirty="0">
              <a:solidFill>
                <a:schemeClr val="bg1"/>
              </a:solidFill>
              <a:latin typeface="思源宋体 CN" panose="02020400000000000000" pitchFamily="18" charset="-122"/>
              <a:ea typeface="思源宋体 CN" panose="02020400000000000000" pitchFamily="18" charset="-122"/>
              <a:sym typeface="+mn-lt"/>
            </a:endParaRPr>
          </a:p>
        </p:txBody>
      </p:sp>
      <p:sp>
        <p:nvSpPr>
          <p:cNvPr id="2" name="标题 1"/>
          <p:cNvSpPr txBox="1">
            <a:spLocks noChangeArrowheads="1"/>
          </p:cNvSpPr>
          <p:nvPr/>
        </p:nvSpPr>
        <p:spPr>
          <a:xfrm>
            <a:off x="6679647" y="348677"/>
            <a:ext cx="7308471" cy="461665"/>
          </a:xfrm>
          <a:prstGeom prst="rect">
            <a:avLst/>
          </a:prstGeom>
          <a:noFill/>
        </p:spPr>
        <p:txBody>
          <a:bodyPr wrap="square">
            <a:spAutoFit/>
          </a:bodyPr>
          <a:lstStyle>
            <a:defPPr>
              <a:defRPr lang="zh-CN"/>
            </a:defPPr>
            <a:lvl1pPr algn="ctr">
              <a:defRPr sz="2400">
                <a:solidFill>
                  <a:schemeClr val="bg2">
                    <a:lumMod val="50000"/>
                  </a:schemeClr>
                </a:solidFill>
                <a:latin typeface="字魂59号-创粗黑" pitchFamily="2" charset="-122"/>
                <a:ea typeface="字魂59号-创粗黑" pitchFamily="2" charset="-122"/>
              </a:defRPr>
            </a:lvl1pPr>
          </a:lstStyle>
          <a:p>
            <a:r>
              <a:rPr lang="zh-CN" altLang="en-US" dirty="0">
                <a:solidFill>
                  <a:schemeClr val="accent6">
                    <a:lumMod val="50000"/>
                  </a:schemeClr>
                </a:solidFill>
                <a:latin typeface="思源宋体 CN" panose="02020400000000000000" pitchFamily="18" charset="-122"/>
                <a:ea typeface="思源宋体 CN" panose="02020400000000000000" pitchFamily="18" charset="-122"/>
              </a:rPr>
              <a:t>为什么要学习安全知识</a:t>
            </a:r>
            <a:endParaRPr lang="zh-CN" altLang="en-US" dirty="0">
              <a:solidFill>
                <a:schemeClr val="accent6">
                  <a:lumMod val="50000"/>
                </a:schemeClr>
              </a:solidFill>
              <a:latin typeface="思源宋体 CN" panose="02020400000000000000" pitchFamily="18" charset="-122"/>
              <a:ea typeface="思源宋体 CN" panose="02020400000000000000" pitchFamily="18"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5000">
        <p:random/>
      </p:transition>
    </mc:Choice>
    <mc:Fallback>
      <p:transition spd="slow"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strVal val="4*#ppt_w"/>
                                          </p:val>
                                        </p:tav>
                                        <p:tav tm="100000">
                                          <p:val>
                                            <p:strVal val="#ppt_w"/>
                                          </p:val>
                                        </p:tav>
                                      </p:tavLst>
                                    </p:anim>
                                    <p:anim calcmode="lin" valueType="num">
                                      <p:cBhvr>
                                        <p:cTn id="8" dur="500" fill="hold"/>
                                        <p:tgtEl>
                                          <p:spTgt spid="15"/>
                                        </p:tgtEl>
                                        <p:attrNameLst>
                                          <p:attrName>ppt_h</p:attrName>
                                        </p:attrNameLst>
                                      </p:cBhvr>
                                      <p:tavLst>
                                        <p:tav tm="0">
                                          <p:val>
                                            <p:strVal val="4*#ppt_h"/>
                                          </p:val>
                                        </p:tav>
                                        <p:tav tm="100000">
                                          <p:val>
                                            <p:strVal val="#ppt_h"/>
                                          </p:val>
                                        </p:tav>
                                      </p:tavLst>
                                    </p:anim>
                                  </p:childTnLst>
                                </p:cTn>
                              </p:par>
                              <p:par>
                                <p:cTn id="9" presetID="22" presetClass="entr" presetSubtype="1" fill="hold" nodeType="with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wipe(up)">
                                      <p:cBhvr>
                                        <p:cTn id="11" dur="500"/>
                                        <p:tgtEl>
                                          <p:spTgt spid="16"/>
                                        </p:tgtEl>
                                      </p:cBhvr>
                                    </p:animEffect>
                                  </p:childTnLst>
                                </p:cTn>
                              </p:par>
                            </p:childTnLst>
                          </p:cTn>
                        </p:par>
                        <p:par>
                          <p:cTn id="12" fill="hold">
                            <p:stCondLst>
                              <p:cond delay="500"/>
                            </p:stCondLst>
                            <p:childTnLst>
                              <p:par>
                                <p:cTn id="13" presetID="22" presetClass="entr" presetSubtype="1" fill="hold" grpId="0"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wipe(up)">
                                      <p:cBhvr>
                                        <p:cTn id="15" dur="500"/>
                                        <p:tgtEl>
                                          <p:spTgt spid="17"/>
                                        </p:tgtEl>
                                      </p:cBhvr>
                                    </p:animEffect>
                                  </p:childTnLst>
                                </p:cTn>
                              </p:par>
                              <p:par>
                                <p:cTn id="16" presetID="14" presetClass="entr" presetSubtype="10" fill="hold" grpId="0" nodeType="withEffect">
                                  <p:stCondLst>
                                    <p:cond delay="0"/>
                                  </p:stCondLst>
                                  <p:childTnLst>
                                    <p:set>
                                      <p:cBhvr>
                                        <p:cTn id="17" dur="1" fill="hold">
                                          <p:stCondLst>
                                            <p:cond delay="0"/>
                                          </p:stCondLst>
                                        </p:cTn>
                                        <p:tgtEl>
                                          <p:spTgt spid="18"/>
                                        </p:tgtEl>
                                        <p:attrNameLst>
                                          <p:attrName>style.visibility</p:attrName>
                                        </p:attrNameLst>
                                      </p:cBhvr>
                                      <p:to>
                                        <p:strVal val="visible"/>
                                      </p:to>
                                    </p:set>
                                    <p:animEffect transition="in" filter="randombar(horizontal)">
                                      <p:cBhvr>
                                        <p:cTn id="18" dur="750"/>
                                        <p:tgtEl>
                                          <p:spTgt spid="18"/>
                                        </p:tgtEl>
                                      </p:cBhvr>
                                    </p:animEffect>
                                  </p:childTnLst>
                                </p:cTn>
                              </p:par>
                            </p:childTnLst>
                          </p:cTn>
                        </p:par>
                        <p:par>
                          <p:cTn id="19" fill="hold">
                            <p:stCondLst>
                              <p:cond delay="1000"/>
                            </p:stCondLst>
                            <p:childTnLst>
                              <p:par>
                                <p:cTn id="20" presetID="53" presetClass="entr" presetSubtype="16" fill="hold" nodeType="afterEffect">
                                  <p:stCondLst>
                                    <p:cond delay="0"/>
                                  </p:stCondLst>
                                  <p:childTnLst>
                                    <p:set>
                                      <p:cBhvr>
                                        <p:cTn id="21" dur="1" fill="hold">
                                          <p:stCondLst>
                                            <p:cond delay="0"/>
                                          </p:stCondLst>
                                        </p:cTn>
                                        <p:tgtEl>
                                          <p:spTgt spid="3"/>
                                        </p:tgtEl>
                                        <p:attrNameLst>
                                          <p:attrName>style.visibility</p:attrName>
                                        </p:attrNameLst>
                                      </p:cBhvr>
                                      <p:to>
                                        <p:strVal val="visible"/>
                                      </p:to>
                                    </p:set>
                                    <p:anim calcmode="lin" valueType="num">
                                      <p:cBhvr>
                                        <p:cTn id="22" dur="500" fill="hold"/>
                                        <p:tgtEl>
                                          <p:spTgt spid="3"/>
                                        </p:tgtEl>
                                        <p:attrNameLst>
                                          <p:attrName>ppt_w</p:attrName>
                                        </p:attrNameLst>
                                      </p:cBhvr>
                                      <p:tavLst>
                                        <p:tav tm="0">
                                          <p:val>
                                            <p:fltVal val="0"/>
                                          </p:val>
                                        </p:tav>
                                        <p:tav tm="100000">
                                          <p:val>
                                            <p:strVal val="#ppt_w"/>
                                          </p:val>
                                        </p:tav>
                                      </p:tavLst>
                                    </p:anim>
                                    <p:anim calcmode="lin" valueType="num">
                                      <p:cBhvr>
                                        <p:cTn id="23" dur="500" fill="hold"/>
                                        <p:tgtEl>
                                          <p:spTgt spid="3"/>
                                        </p:tgtEl>
                                        <p:attrNameLst>
                                          <p:attrName>ppt_h</p:attrName>
                                        </p:attrNameLst>
                                      </p:cBhvr>
                                      <p:tavLst>
                                        <p:tav tm="0">
                                          <p:val>
                                            <p:fltVal val="0"/>
                                          </p:val>
                                        </p:tav>
                                        <p:tav tm="100000">
                                          <p:val>
                                            <p:strVal val="#ppt_h"/>
                                          </p:val>
                                        </p:tav>
                                      </p:tavLst>
                                    </p:anim>
                                    <p:animEffect transition="in" filter="fade">
                                      <p:cBhvr>
                                        <p:cTn id="24" dur="500"/>
                                        <p:tgtEl>
                                          <p:spTgt spid="3"/>
                                        </p:tgtEl>
                                      </p:cBhvr>
                                    </p:animEffect>
                                  </p:childTnLst>
                                </p:cTn>
                              </p:par>
                              <p:par>
                                <p:cTn id="25" presetID="53" presetClass="entr" presetSubtype="16" fill="hold" nodeType="withEffect">
                                  <p:stCondLst>
                                    <p:cond delay="200"/>
                                  </p:stCondLst>
                                  <p:childTnLst>
                                    <p:set>
                                      <p:cBhvr>
                                        <p:cTn id="26" dur="1" fill="hold">
                                          <p:stCondLst>
                                            <p:cond delay="0"/>
                                          </p:stCondLst>
                                        </p:cTn>
                                        <p:tgtEl>
                                          <p:spTgt spid="6"/>
                                        </p:tgtEl>
                                        <p:attrNameLst>
                                          <p:attrName>style.visibility</p:attrName>
                                        </p:attrNameLst>
                                      </p:cBhvr>
                                      <p:to>
                                        <p:strVal val="visible"/>
                                      </p:to>
                                    </p:set>
                                    <p:anim calcmode="lin" valueType="num">
                                      <p:cBhvr>
                                        <p:cTn id="27" dur="500" fill="hold"/>
                                        <p:tgtEl>
                                          <p:spTgt spid="6"/>
                                        </p:tgtEl>
                                        <p:attrNameLst>
                                          <p:attrName>ppt_w</p:attrName>
                                        </p:attrNameLst>
                                      </p:cBhvr>
                                      <p:tavLst>
                                        <p:tav tm="0">
                                          <p:val>
                                            <p:fltVal val="0"/>
                                          </p:val>
                                        </p:tav>
                                        <p:tav tm="100000">
                                          <p:val>
                                            <p:strVal val="#ppt_w"/>
                                          </p:val>
                                        </p:tav>
                                      </p:tavLst>
                                    </p:anim>
                                    <p:anim calcmode="lin" valueType="num">
                                      <p:cBhvr>
                                        <p:cTn id="28" dur="500" fill="hold"/>
                                        <p:tgtEl>
                                          <p:spTgt spid="6"/>
                                        </p:tgtEl>
                                        <p:attrNameLst>
                                          <p:attrName>ppt_h</p:attrName>
                                        </p:attrNameLst>
                                      </p:cBhvr>
                                      <p:tavLst>
                                        <p:tav tm="0">
                                          <p:val>
                                            <p:fltVal val="0"/>
                                          </p:val>
                                        </p:tav>
                                        <p:tav tm="100000">
                                          <p:val>
                                            <p:strVal val="#ppt_h"/>
                                          </p:val>
                                        </p:tav>
                                      </p:tavLst>
                                    </p:anim>
                                    <p:animEffect transition="in" filter="fade">
                                      <p:cBhvr>
                                        <p:cTn id="29" dur="500"/>
                                        <p:tgtEl>
                                          <p:spTgt spid="6"/>
                                        </p:tgtEl>
                                      </p:cBhvr>
                                    </p:animEffect>
                                  </p:childTnLst>
                                </p:cTn>
                              </p:par>
                              <p:par>
                                <p:cTn id="30" presetID="53" presetClass="entr" presetSubtype="16" fill="hold" nodeType="withEffect">
                                  <p:stCondLst>
                                    <p:cond delay="400"/>
                                  </p:stCondLst>
                                  <p:childTnLst>
                                    <p:set>
                                      <p:cBhvr>
                                        <p:cTn id="31" dur="1" fill="hold">
                                          <p:stCondLst>
                                            <p:cond delay="0"/>
                                          </p:stCondLst>
                                        </p:cTn>
                                        <p:tgtEl>
                                          <p:spTgt spid="9"/>
                                        </p:tgtEl>
                                        <p:attrNameLst>
                                          <p:attrName>style.visibility</p:attrName>
                                        </p:attrNameLst>
                                      </p:cBhvr>
                                      <p:to>
                                        <p:strVal val="visible"/>
                                      </p:to>
                                    </p:set>
                                    <p:anim calcmode="lin" valueType="num">
                                      <p:cBhvr>
                                        <p:cTn id="32" dur="500" fill="hold"/>
                                        <p:tgtEl>
                                          <p:spTgt spid="9"/>
                                        </p:tgtEl>
                                        <p:attrNameLst>
                                          <p:attrName>ppt_w</p:attrName>
                                        </p:attrNameLst>
                                      </p:cBhvr>
                                      <p:tavLst>
                                        <p:tav tm="0">
                                          <p:val>
                                            <p:fltVal val="0"/>
                                          </p:val>
                                        </p:tav>
                                        <p:tav tm="100000">
                                          <p:val>
                                            <p:strVal val="#ppt_w"/>
                                          </p:val>
                                        </p:tav>
                                      </p:tavLst>
                                    </p:anim>
                                    <p:anim calcmode="lin" valueType="num">
                                      <p:cBhvr>
                                        <p:cTn id="33" dur="500" fill="hold"/>
                                        <p:tgtEl>
                                          <p:spTgt spid="9"/>
                                        </p:tgtEl>
                                        <p:attrNameLst>
                                          <p:attrName>ppt_h</p:attrName>
                                        </p:attrNameLst>
                                      </p:cBhvr>
                                      <p:tavLst>
                                        <p:tav tm="0">
                                          <p:val>
                                            <p:fltVal val="0"/>
                                          </p:val>
                                        </p:tav>
                                        <p:tav tm="100000">
                                          <p:val>
                                            <p:strVal val="#ppt_h"/>
                                          </p:val>
                                        </p:tav>
                                      </p:tavLst>
                                    </p:anim>
                                    <p:animEffect transition="in" filter="fade">
                                      <p:cBhvr>
                                        <p:cTn id="34" dur="500"/>
                                        <p:tgtEl>
                                          <p:spTgt spid="9"/>
                                        </p:tgtEl>
                                      </p:cBhvr>
                                    </p:animEffect>
                                  </p:childTnLst>
                                </p:cTn>
                              </p:par>
                              <p:par>
                                <p:cTn id="35" presetID="53" presetClass="entr" presetSubtype="16" fill="hold" nodeType="withEffect">
                                  <p:stCondLst>
                                    <p:cond delay="600"/>
                                  </p:stCondLst>
                                  <p:childTnLst>
                                    <p:set>
                                      <p:cBhvr>
                                        <p:cTn id="36" dur="1" fill="hold">
                                          <p:stCondLst>
                                            <p:cond delay="0"/>
                                          </p:stCondLst>
                                        </p:cTn>
                                        <p:tgtEl>
                                          <p:spTgt spid="12"/>
                                        </p:tgtEl>
                                        <p:attrNameLst>
                                          <p:attrName>style.visibility</p:attrName>
                                        </p:attrNameLst>
                                      </p:cBhvr>
                                      <p:to>
                                        <p:strVal val="visible"/>
                                      </p:to>
                                    </p:set>
                                    <p:anim calcmode="lin" valueType="num">
                                      <p:cBhvr>
                                        <p:cTn id="37" dur="500" fill="hold"/>
                                        <p:tgtEl>
                                          <p:spTgt spid="12"/>
                                        </p:tgtEl>
                                        <p:attrNameLst>
                                          <p:attrName>ppt_w</p:attrName>
                                        </p:attrNameLst>
                                      </p:cBhvr>
                                      <p:tavLst>
                                        <p:tav tm="0">
                                          <p:val>
                                            <p:fltVal val="0"/>
                                          </p:val>
                                        </p:tav>
                                        <p:tav tm="100000">
                                          <p:val>
                                            <p:strVal val="#ppt_w"/>
                                          </p:val>
                                        </p:tav>
                                      </p:tavLst>
                                    </p:anim>
                                    <p:anim calcmode="lin" valueType="num">
                                      <p:cBhvr>
                                        <p:cTn id="38" dur="500" fill="hold"/>
                                        <p:tgtEl>
                                          <p:spTgt spid="12"/>
                                        </p:tgtEl>
                                        <p:attrNameLst>
                                          <p:attrName>ppt_h</p:attrName>
                                        </p:attrNameLst>
                                      </p:cBhvr>
                                      <p:tavLst>
                                        <p:tav tm="0">
                                          <p:val>
                                            <p:fltVal val="0"/>
                                          </p:val>
                                        </p:tav>
                                        <p:tav tm="100000">
                                          <p:val>
                                            <p:strVal val="#ppt_h"/>
                                          </p:val>
                                        </p:tav>
                                      </p:tavLst>
                                    </p:anim>
                                    <p:animEffect transition="in" filter="fade">
                                      <p:cBhvr>
                                        <p:cTn id="39" dur="500"/>
                                        <p:tgtEl>
                                          <p:spTgt spid="12"/>
                                        </p:tgtEl>
                                      </p:cBhvr>
                                    </p:animEffect>
                                  </p:childTnLst>
                                </p:cTn>
                              </p:par>
                            </p:childTnLst>
                          </p:cTn>
                        </p:par>
                        <p:par>
                          <p:cTn id="40" fill="hold">
                            <p:stCondLst>
                              <p:cond delay="1500"/>
                            </p:stCondLst>
                            <p:childTnLst>
                              <p:par>
                                <p:cTn id="41" presetID="2" presetClass="entr" presetSubtype="2" fill="hold" nodeType="afterEffect">
                                  <p:stCondLst>
                                    <p:cond delay="0"/>
                                  </p:stCondLst>
                                  <p:childTnLst>
                                    <p:set>
                                      <p:cBhvr>
                                        <p:cTn id="42" dur="1" fill="hold">
                                          <p:stCondLst>
                                            <p:cond delay="0"/>
                                          </p:stCondLst>
                                        </p:cTn>
                                        <p:tgtEl>
                                          <p:spTgt spid="22"/>
                                        </p:tgtEl>
                                        <p:attrNameLst>
                                          <p:attrName>style.visibility</p:attrName>
                                        </p:attrNameLst>
                                      </p:cBhvr>
                                      <p:to>
                                        <p:strVal val="visible"/>
                                      </p:to>
                                    </p:set>
                                    <p:anim calcmode="lin" valueType="num">
                                      <p:cBhvr>
                                        <p:cTn id="43" dur="500" fill="hold"/>
                                        <p:tgtEl>
                                          <p:spTgt spid="22"/>
                                        </p:tgtEl>
                                        <p:attrNameLst>
                                          <p:attrName>ppt_x</p:attrName>
                                        </p:attrNameLst>
                                      </p:cBhvr>
                                      <p:tavLst>
                                        <p:tav tm="0">
                                          <p:val>
                                            <p:strVal val="1+#ppt_w/2"/>
                                          </p:val>
                                        </p:tav>
                                        <p:tav tm="100000">
                                          <p:val>
                                            <p:strVal val="#ppt_x"/>
                                          </p:val>
                                        </p:tav>
                                      </p:tavLst>
                                    </p:anim>
                                    <p:anim calcmode="lin" valueType="num">
                                      <p:cBhvr>
                                        <p:cTn id="44" dur="500" fill="hold"/>
                                        <p:tgtEl>
                                          <p:spTgt spid="22"/>
                                        </p:tgtEl>
                                        <p:attrNameLst>
                                          <p:attrName>ppt_y</p:attrName>
                                        </p:attrNameLst>
                                      </p:cBhvr>
                                      <p:tavLst>
                                        <p:tav tm="0">
                                          <p:val>
                                            <p:strVal val="#ppt_y"/>
                                          </p:val>
                                        </p:tav>
                                        <p:tav tm="100000">
                                          <p:val>
                                            <p:strVal val="#ppt_y"/>
                                          </p:val>
                                        </p:tav>
                                      </p:tavLst>
                                    </p:anim>
                                  </p:childTnLst>
                                </p:cTn>
                              </p:par>
                              <p:par>
                                <p:cTn id="45" presetID="22" presetClass="entr" presetSubtype="4" fill="hold" grpId="0" nodeType="withEffect">
                                  <p:stCondLst>
                                    <p:cond delay="0"/>
                                  </p:stCondLst>
                                  <p:childTnLst>
                                    <p:set>
                                      <p:cBhvr>
                                        <p:cTn id="46" dur="1" fill="hold">
                                          <p:stCondLst>
                                            <p:cond delay="0"/>
                                          </p:stCondLst>
                                        </p:cTn>
                                        <p:tgtEl>
                                          <p:spTgt spid="25"/>
                                        </p:tgtEl>
                                        <p:attrNameLst>
                                          <p:attrName>style.visibility</p:attrName>
                                        </p:attrNameLst>
                                      </p:cBhvr>
                                      <p:to>
                                        <p:strVal val="visible"/>
                                      </p:to>
                                    </p:set>
                                    <p:animEffect transition="in" filter="wipe(down)">
                                      <p:cBhvr>
                                        <p:cTn id="47" dur="500"/>
                                        <p:tgtEl>
                                          <p:spTgt spid="25"/>
                                        </p:tgtEl>
                                      </p:cBhvr>
                                    </p:animEffect>
                                  </p:childTnLst>
                                </p:cTn>
                              </p:par>
                            </p:childTnLst>
                          </p:cTn>
                        </p:par>
                        <p:par>
                          <p:cTn id="48" fill="hold">
                            <p:stCondLst>
                              <p:cond delay="2000"/>
                            </p:stCondLst>
                            <p:childTnLst>
                              <p:par>
                                <p:cTn id="49" presetID="2" presetClass="entr" presetSubtype="2" fill="hold" nodeType="afterEffect">
                                  <p:stCondLst>
                                    <p:cond delay="0"/>
                                  </p:stCondLst>
                                  <p:childTnLst>
                                    <p:set>
                                      <p:cBhvr>
                                        <p:cTn id="50" dur="1" fill="hold">
                                          <p:stCondLst>
                                            <p:cond delay="0"/>
                                          </p:stCondLst>
                                        </p:cTn>
                                        <p:tgtEl>
                                          <p:spTgt spid="26"/>
                                        </p:tgtEl>
                                        <p:attrNameLst>
                                          <p:attrName>style.visibility</p:attrName>
                                        </p:attrNameLst>
                                      </p:cBhvr>
                                      <p:to>
                                        <p:strVal val="visible"/>
                                      </p:to>
                                    </p:set>
                                    <p:anim calcmode="lin" valueType="num">
                                      <p:cBhvr>
                                        <p:cTn id="51" dur="500" fill="hold"/>
                                        <p:tgtEl>
                                          <p:spTgt spid="26"/>
                                        </p:tgtEl>
                                        <p:attrNameLst>
                                          <p:attrName>ppt_x</p:attrName>
                                        </p:attrNameLst>
                                      </p:cBhvr>
                                      <p:tavLst>
                                        <p:tav tm="0">
                                          <p:val>
                                            <p:strVal val="1+#ppt_w/2"/>
                                          </p:val>
                                        </p:tav>
                                        <p:tav tm="100000">
                                          <p:val>
                                            <p:strVal val="#ppt_x"/>
                                          </p:val>
                                        </p:tav>
                                      </p:tavLst>
                                    </p:anim>
                                    <p:anim calcmode="lin" valueType="num">
                                      <p:cBhvr>
                                        <p:cTn id="52" dur="500" fill="hold"/>
                                        <p:tgtEl>
                                          <p:spTgt spid="26"/>
                                        </p:tgtEl>
                                        <p:attrNameLst>
                                          <p:attrName>ppt_y</p:attrName>
                                        </p:attrNameLst>
                                      </p:cBhvr>
                                      <p:tavLst>
                                        <p:tav tm="0">
                                          <p:val>
                                            <p:strVal val="#ppt_y"/>
                                          </p:val>
                                        </p:tav>
                                        <p:tav tm="100000">
                                          <p:val>
                                            <p:strVal val="#ppt_y"/>
                                          </p:val>
                                        </p:tav>
                                      </p:tavLst>
                                    </p:anim>
                                  </p:childTnLst>
                                </p:cTn>
                              </p:par>
                              <p:par>
                                <p:cTn id="53" presetID="22" presetClass="entr" presetSubtype="4" fill="hold" grpId="0" nodeType="withEffect">
                                  <p:stCondLst>
                                    <p:cond delay="0"/>
                                  </p:stCondLst>
                                  <p:childTnLst>
                                    <p:set>
                                      <p:cBhvr>
                                        <p:cTn id="54" dur="1" fill="hold">
                                          <p:stCondLst>
                                            <p:cond delay="0"/>
                                          </p:stCondLst>
                                        </p:cTn>
                                        <p:tgtEl>
                                          <p:spTgt spid="29"/>
                                        </p:tgtEl>
                                        <p:attrNameLst>
                                          <p:attrName>style.visibility</p:attrName>
                                        </p:attrNameLst>
                                      </p:cBhvr>
                                      <p:to>
                                        <p:strVal val="visible"/>
                                      </p:to>
                                    </p:set>
                                    <p:animEffect transition="in" filter="wipe(down)">
                                      <p:cBhvr>
                                        <p:cTn id="55" dur="500"/>
                                        <p:tgtEl>
                                          <p:spTgt spid="29"/>
                                        </p:tgtEl>
                                      </p:cBhvr>
                                    </p:animEffect>
                                  </p:childTnLst>
                                </p:cTn>
                              </p:par>
                            </p:childTnLst>
                          </p:cTn>
                        </p:par>
                        <p:par>
                          <p:cTn id="56" fill="hold">
                            <p:stCondLst>
                              <p:cond delay="2500"/>
                            </p:stCondLst>
                            <p:childTnLst>
                              <p:par>
                                <p:cTn id="57" presetID="2" presetClass="entr" presetSubtype="2" fill="hold" nodeType="afterEffect">
                                  <p:stCondLst>
                                    <p:cond delay="0"/>
                                  </p:stCondLst>
                                  <p:childTnLst>
                                    <p:set>
                                      <p:cBhvr>
                                        <p:cTn id="58" dur="1" fill="hold">
                                          <p:stCondLst>
                                            <p:cond delay="0"/>
                                          </p:stCondLst>
                                        </p:cTn>
                                        <p:tgtEl>
                                          <p:spTgt spid="30"/>
                                        </p:tgtEl>
                                        <p:attrNameLst>
                                          <p:attrName>style.visibility</p:attrName>
                                        </p:attrNameLst>
                                      </p:cBhvr>
                                      <p:to>
                                        <p:strVal val="visible"/>
                                      </p:to>
                                    </p:set>
                                    <p:anim calcmode="lin" valueType="num">
                                      <p:cBhvr>
                                        <p:cTn id="59" dur="500" fill="hold"/>
                                        <p:tgtEl>
                                          <p:spTgt spid="30"/>
                                        </p:tgtEl>
                                        <p:attrNameLst>
                                          <p:attrName>ppt_x</p:attrName>
                                        </p:attrNameLst>
                                      </p:cBhvr>
                                      <p:tavLst>
                                        <p:tav tm="0">
                                          <p:val>
                                            <p:strVal val="1+#ppt_w/2"/>
                                          </p:val>
                                        </p:tav>
                                        <p:tav tm="100000">
                                          <p:val>
                                            <p:strVal val="#ppt_x"/>
                                          </p:val>
                                        </p:tav>
                                      </p:tavLst>
                                    </p:anim>
                                    <p:anim calcmode="lin" valueType="num">
                                      <p:cBhvr>
                                        <p:cTn id="60" dur="500" fill="hold"/>
                                        <p:tgtEl>
                                          <p:spTgt spid="30"/>
                                        </p:tgtEl>
                                        <p:attrNameLst>
                                          <p:attrName>ppt_y</p:attrName>
                                        </p:attrNameLst>
                                      </p:cBhvr>
                                      <p:tavLst>
                                        <p:tav tm="0">
                                          <p:val>
                                            <p:strVal val="#ppt_y"/>
                                          </p:val>
                                        </p:tav>
                                        <p:tav tm="100000">
                                          <p:val>
                                            <p:strVal val="#ppt_y"/>
                                          </p:val>
                                        </p:tav>
                                      </p:tavLst>
                                    </p:anim>
                                  </p:childTnLst>
                                </p:cTn>
                              </p:par>
                              <p:par>
                                <p:cTn id="61" presetID="22" presetClass="entr" presetSubtype="4" fill="hold" grpId="0" nodeType="withEffect">
                                  <p:stCondLst>
                                    <p:cond delay="0"/>
                                  </p:stCondLst>
                                  <p:childTnLst>
                                    <p:set>
                                      <p:cBhvr>
                                        <p:cTn id="62" dur="1" fill="hold">
                                          <p:stCondLst>
                                            <p:cond delay="0"/>
                                          </p:stCondLst>
                                        </p:cTn>
                                        <p:tgtEl>
                                          <p:spTgt spid="33"/>
                                        </p:tgtEl>
                                        <p:attrNameLst>
                                          <p:attrName>style.visibility</p:attrName>
                                        </p:attrNameLst>
                                      </p:cBhvr>
                                      <p:to>
                                        <p:strVal val="visible"/>
                                      </p:to>
                                    </p:set>
                                    <p:animEffect transition="in" filter="wipe(down)">
                                      <p:cBhvr>
                                        <p:cTn id="63" dur="500"/>
                                        <p:tgtEl>
                                          <p:spTgt spid="33"/>
                                        </p:tgtEl>
                                      </p:cBhvr>
                                    </p:animEffect>
                                  </p:childTnLst>
                                </p:cTn>
                              </p:par>
                            </p:childTnLst>
                          </p:cTn>
                        </p:par>
                        <p:par>
                          <p:cTn id="64" fill="hold">
                            <p:stCondLst>
                              <p:cond delay="3000"/>
                            </p:stCondLst>
                            <p:childTnLst>
                              <p:par>
                                <p:cTn id="65" presetID="2" presetClass="entr" presetSubtype="2" fill="hold" nodeType="afterEffect">
                                  <p:stCondLst>
                                    <p:cond delay="0"/>
                                  </p:stCondLst>
                                  <p:childTnLst>
                                    <p:set>
                                      <p:cBhvr>
                                        <p:cTn id="66" dur="1" fill="hold">
                                          <p:stCondLst>
                                            <p:cond delay="0"/>
                                          </p:stCondLst>
                                        </p:cTn>
                                        <p:tgtEl>
                                          <p:spTgt spid="34"/>
                                        </p:tgtEl>
                                        <p:attrNameLst>
                                          <p:attrName>style.visibility</p:attrName>
                                        </p:attrNameLst>
                                      </p:cBhvr>
                                      <p:to>
                                        <p:strVal val="visible"/>
                                      </p:to>
                                    </p:set>
                                    <p:anim calcmode="lin" valueType="num">
                                      <p:cBhvr>
                                        <p:cTn id="67" dur="500" fill="hold"/>
                                        <p:tgtEl>
                                          <p:spTgt spid="34"/>
                                        </p:tgtEl>
                                        <p:attrNameLst>
                                          <p:attrName>ppt_x</p:attrName>
                                        </p:attrNameLst>
                                      </p:cBhvr>
                                      <p:tavLst>
                                        <p:tav tm="0">
                                          <p:val>
                                            <p:strVal val="1+#ppt_w/2"/>
                                          </p:val>
                                        </p:tav>
                                        <p:tav tm="100000">
                                          <p:val>
                                            <p:strVal val="#ppt_x"/>
                                          </p:val>
                                        </p:tav>
                                      </p:tavLst>
                                    </p:anim>
                                    <p:anim calcmode="lin" valueType="num">
                                      <p:cBhvr>
                                        <p:cTn id="68" dur="500" fill="hold"/>
                                        <p:tgtEl>
                                          <p:spTgt spid="34"/>
                                        </p:tgtEl>
                                        <p:attrNameLst>
                                          <p:attrName>ppt_y</p:attrName>
                                        </p:attrNameLst>
                                      </p:cBhvr>
                                      <p:tavLst>
                                        <p:tav tm="0">
                                          <p:val>
                                            <p:strVal val="#ppt_y"/>
                                          </p:val>
                                        </p:tav>
                                        <p:tav tm="100000">
                                          <p:val>
                                            <p:strVal val="#ppt_y"/>
                                          </p:val>
                                        </p:tav>
                                      </p:tavLst>
                                    </p:anim>
                                  </p:childTnLst>
                                </p:cTn>
                              </p:par>
                              <p:par>
                                <p:cTn id="69" presetID="22" presetClass="entr" presetSubtype="4" fill="hold" grpId="0" nodeType="withEffect">
                                  <p:stCondLst>
                                    <p:cond delay="0"/>
                                  </p:stCondLst>
                                  <p:childTnLst>
                                    <p:set>
                                      <p:cBhvr>
                                        <p:cTn id="70" dur="1" fill="hold">
                                          <p:stCondLst>
                                            <p:cond delay="0"/>
                                          </p:stCondLst>
                                        </p:cTn>
                                        <p:tgtEl>
                                          <p:spTgt spid="37"/>
                                        </p:tgtEl>
                                        <p:attrNameLst>
                                          <p:attrName>style.visibility</p:attrName>
                                        </p:attrNameLst>
                                      </p:cBhvr>
                                      <p:to>
                                        <p:strVal val="visible"/>
                                      </p:to>
                                    </p:set>
                                    <p:animEffect transition="in" filter="wipe(down)">
                                      <p:cBhvr>
                                        <p:cTn id="71"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9" grpId="0"/>
      <p:bldP spid="33" grpId="0"/>
      <p:bldP spid="37" grpId="0"/>
      <p:bldP spid="17" grpId="0" bldLvl="0" animBg="1"/>
      <p:bldP spid="18"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descr="千库网_劳动节建筑工人施工剪影_元素编号13044892"/>
          <p:cNvPicPr>
            <a:picLocks noChangeAspect="1"/>
          </p:cNvPicPr>
          <p:nvPr/>
        </p:nvPicPr>
        <p:blipFill>
          <a:blip r:embed="rId1"/>
          <a:srcRect l="7010" t="22667" b="17292"/>
          <a:stretch>
            <a:fillRect/>
          </a:stretch>
        </p:blipFill>
        <p:spPr>
          <a:xfrm>
            <a:off x="9525" y="3992880"/>
            <a:ext cx="3790315" cy="2447290"/>
          </a:xfrm>
          <a:prstGeom prst="rect">
            <a:avLst/>
          </a:prstGeom>
        </p:spPr>
      </p:pic>
      <p:sp>
        <p:nvSpPr>
          <p:cNvPr id="5" name="矩形 4"/>
          <p:cNvSpPr/>
          <p:nvPr/>
        </p:nvSpPr>
        <p:spPr>
          <a:xfrm flipH="1">
            <a:off x="2468245" y="2896235"/>
            <a:ext cx="7256780" cy="1198880"/>
          </a:xfrm>
          <a:prstGeom prst="rect">
            <a:avLst/>
          </a:prstGeom>
          <a:noFill/>
        </p:spPr>
        <p:txBody>
          <a:bodyPr wrap="square">
            <a:spAutoFit/>
          </a:bodyPr>
          <a:lstStyle/>
          <a:p>
            <a:pPr lvl="0" algn="ctr" fontAlgn="base">
              <a:lnSpc>
                <a:spcPct val="120000"/>
              </a:lnSpc>
              <a:defRPr/>
            </a:pPr>
            <a:r>
              <a:rPr lang="zh-CN" sz="6000" spc="-150" dirty="0">
                <a:ln w="15875">
                  <a:noFill/>
                </a:ln>
                <a:solidFill>
                  <a:srgbClr val="C00000"/>
                </a:solidFill>
                <a:effectLst>
                  <a:glow rad="76200">
                    <a:srgbClr val="FFFFFF"/>
                  </a:glow>
                </a:effectLst>
                <a:latin typeface="阿里巴巴普惠体 H" panose="00020600040101010101" charset="-122"/>
                <a:ea typeface="阿里巴巴普惠体 H" panose="00020600040101010101" charset="-122"/>
                <a:cs typeface="思源黑体 Heavy" panose="020B0A00000000000000" charset="-122"/>
                <a:sym typeface="Arial" panose="020B0604020202020204" pitchFamily="34" charset="0"/>
              </a:rPr>
              <a:t>安全生产基础知识</a:t>
            </a:r>
            <a:endParaRPr lang="zh-CN" sz="6000" spc="-150" dirty="0">
              <a:ln w="15875">
                <a:noFill/>
              </a:ln>
              <a:solidFill>
                <a:srgbClr val="C00000"/>
              </a:solidFill>
              <a:effectLst>
                <a:glow rad="76200">
                  <a:srgbClr val="FFFFFF"/>
                </a:glow>
              </a:effectLst>
              <a:latin typeface="阿里巴巴普惠体 H" panose="00020600040101010101" charset="-122"/>
              <a:ea typeface="阿里巴巴普惠体 H" panose="00020600040101010101" charset="-122"/>
              <a:cs typeface="思源黑体 Heavy" panose="020B0A00000000000000" charset="-122"/>
              <a:sym typeface="Arial" panose="020B0604020202020204" pitchFamily="34" charset="0"/>
            </a:endParaRPr>
          </a:p>
        </p:txBody>
      </p:sp>
      <p:grpSp>
        <p:nvGrpSpPr>
          <p:cNvPr id="17" name="组合 16"/>
          <p:cNvGrpSpPr/>
          <p:nvPr/>
        </p:nvGrpSpPr>
        <p:grpSpPr>
          <a:xfrm>
            <a:off x="3962400" y="1975485"/>
            <a:ext cx="4267835" cy="920750"/>
            <a:chOff x="6294" y="3134"/>
            <a:chExt cx="6721" cy="1450"/>
          </a:xfrm>
        </p:grpSpPr>
        <p:sp>
          <p:nvSpPr>
            <p:cNvPr id="20" name="文本框 8"/>
            <p:cNvSpPr txBox="1"/>
            <p:nvPr/>
          </p:nvSpPr>
          <p:spPr>
            <a:xfrm>
              <a:off x="7108" y="3134"/>
              <a:ext cx="5028" cy="1450"/>
            </a:xfrm>
            <a:prstGeom prst="rect">
              <a:avLst/>
            </a:prstGeom>
            <a:noFill/>
          </p:spPr>
          <p:txBody>
            <a:bodyPr wrap="square" lIns="121873" tIns="60936" rIns="121873" bIns="60936">
              <a:spAutoFit/>
            </a:bodyPr>
            <a:lstStyle/>
            <a:p>
              <a:pPr lvl="0" algn="ctr">
                <a:defRPr/>
              </a:pPr>
              <a:r>
                <a:rPr lang="zh-CN" altLang="en-US" sz="5200" dirty="0">
                  <a:ln w="15875">
                    <a:noFill/>
                  </a:ln>
                  <a:solidFill>
                    <a:srgbClr val="C00000"/>
                  </a:solidFill>
                  <a:effectLst>
                    <a:glow rad="76200">
                      <a:srgbClr val="FFFFFF"/>
                    </a:glow>
                  </a:effectLst>
                  <a:latin typeface="阿里巴巴普惠体 H" panose="00020600040101010101" charset="-122"/>
                  <a:ea typeface="阿里巴巴普惠体 H" panose="00020600040101010101" charset="-122"/>
                </a:rPr>
                <a:t>第四部分</a:t>
              </a:r>
              <a:endParaRPr lang="zh-CN" altLang="en-US" sz="5200" dirty="0">
                <a:ln w="15875">
                  <a:noFill/>
                </a:ln>
                <a:solidFill>
                  <a:srgbClr val="C00000"/>
                </a:solidFill>
                <a:effectLst>
                  <a:glow rad="76200">
                    <a:srgbClr val="FFFFFF"/>
                  </a:glow>
                </a:effectLst>
                <a:latin typeface="阿里巴巴普惠体 H" panose="00020600040101010101" charset="-122"/>
                <a:ea typeface="阿里巴巴普惠体 H" panose="00020600040101010101" charset="-122"/>
              </a:endParaRPr>
            </a:p>
          </p:txBody>
        </p:sp>
        <p:grpSp>
          <p:nvGrpSpPr>
            <p:cNvPr id="15" name="组合 14"/>
            <p:cNvGrpSpPr/>
            <p:nvPr/>
          </p:nvGrpSpPr>
          <p:grpSpPr>
            <a:xfrm>
              <a:off x="6294" y="3658"/>
              <a:ext cx="1021" cy="276"/>
              <a:chOff x="2861833" y="3308621"/>
              <a:chExt cx="648282" cy="175260"/>
            </a:xfrm>
          </p:grpSpPr>
          <p:cxnSp>
            <p:nvCxnSpPr>
              <p:cNvPr id="16" name="直接连接符 15"/>
              <p:cNvCxnSpPr/>
              <p:nvPr/>
            </p:nvCxnSpPr>
            <p:spPr>
              <a:xfrm>
                <a:off x="2861833" y="3393571"/>
                <a:ext cx="648282" cy="0"/>
              </a:xfrm>
              <a:prstGeom prst="line">
                <a:avLst/>
              </a:prstGeom>
              <a:noFill/>
              <a:ln w="25400" cap="flat" cmpd="sng" algn="ctr">
                <a:solidFill>
                  <a:srgbClr val="C00000"/>
                </a:solidFill>
                <a:prstDash val="solid"/>
              </a:ln>
              <a:effectLst/>
            </p:spPr>
          </p:cxnSp>
          <p:cxnSp>
            <p:nvCxnSpPr>
              <p:cNvPr id="19" name="直接连接符 18"/>
              <p:cNvCxnSpPr/>
              <p:nvPr/>
            </p:nvCxnSpPr>
            <p:spPr>
              <a:xfrm>
                <a:off x="3190240" y="3308621"/>
                <a:ext cx="319875" cy="0"/>
              </a:xfrm>
              <a:prstGeom prst="line">
                <a:avLst/>
              </a:prstGeom>
              <a:noFill/>
              <a:ln w="25400" cap="flat" cmpd="sng" algn="ctr">
                <a:solidFill>
                  <a:srgbClr val="C00000"/>
                </a:solidFill>
                <a:prstDash val="solid"/>
              </a:ln>
              <a:effectLst/>
            </p:spPr>
          </p:cxnSp>
          <p:cxnSp>
            <p:nvCxnSpPr>
              <p:cNvPr id="29" name="直接连接符 28"/>
              <p:cNvCxnSpPr/>
              <p:nvPr/>
            </p:nvCxnSpPr>
            <p:spPr>
              <a:xfrm>
                <a:off x="3190240" y="3483881"/>
                <a:ext cx="319875" cy="0"/>
              </a:xfrm>
              <a:prstGeom prst="line">
                <a:avLst/>
              </a:prstGeom>
              <a:noFill/>
              <a:ln w="25400" cap="flat" cmpd="sng" algn="ctr">
                <a:solidFill>
                  <a:srgbClr val="C00000"/>
                </a:solidFill>
                <a:prstDash val="solid"/>
              </a:ln>
              <a:effectLst/>
            </p:spPr>
          </p:cxnSp>
        </p:grpSp>
        <p:grpSp>
          <p:nvGrpSpPr>
            <p:cNvPr id="30" name="组合 29"/>
            <p:cNvGrpSpPr/>
            <p:nvPr/>
          </p:nvGrpSpPr>
          <p:grpSpPr>
            <a:xfrm flipH="1">
              <a:off x="11994" y="3681"/>
              <a:ext cx="1021" cy="276"/>
              <a:chOff x="2861833" y="3308621"/>
              <a:chExt cx="648282" cy="175260"/>
            </a:xfrm>
          </p:grpSpPr>
          <p:cxnSp>
            <p:nvCxnSpPr>
              <p:cNvPr id="31" name="直接连接符 30"/>
              <p:cNvCxnSpPr/>
              <p:nvPr/>
            </p:nvCxnSpPr>
            <p:spPr>
              <a:xfrm>
                <a:off x="2861833" y="3393571"/>
                <a:ext cx="648282" cy="0"/>
              </a:xfrm>
              <a:prstGeom prst="line">
                <a:avLst/>
              </a:prstGeom>
              <a:noFill/>
              <a:ln w="25400" cap="flat" cmpd="sng" algn="ctr">
                <a:solidFill>
                  <a:srgbClr val="C00000"/>
                </a:solidFill>
                <a:prstDash val="solid"/>
              </a:ln>
              <a:effectLst/>
            </p:spPr>
          </p:cxnSp>
          <p:cxnSp>
            <p:nvCxnSpPr>
              <p:cNvPr id="32" name="直接连接符 31"/>
              <p:cNvCxnSpPr/>
              <p:nvPr/>
            </p:nvCxnSpPr>
            <p:spPr>
              <a:xfrm>
                <a:off x="3190240" y="3308621"/>
                <a:ext cx="319875" cy="0"/>
              </a:xfrm>
              <a:prstGeom prst="line">
                <a:avLst/>
              </a:prstGeom>
              <a:noFill/>
              <a:ln w="25400" cap="flat" cmpd="sng" algn="ctr">
                <a:solidFill>
                  <a:srgbClr val="C00000"/>
                </a:solidFill>
                <a:prstDash val="solid"/>
              </a:ln>
              <a:effectLst/>
            </p:spPr>
          </p:cxnSp>
          <p:cxnSp>
            <p:nvCxnSpPr>
              <p:cNvPr id="34" name="直接连接符 33"/>
              <p:cNvCxnSpPr/>
              <p:nvPr/>
            </p:nvCxnSpPr>
            <p:spPr>
              <a:xfrm>
                <a:off x="3190240" y="3483881"/>
                <a:ext cx="319875" cy="0"/>
              </a:xfrm>
              <a:prstGeom prst="line">
                <a:avLst/>
              </a:prstGeom>
              <a:noFill/>
              <a:ln w="25400" cap="flat" cmpd="sng" algn="ctr">
                <a:solidFill>
                  <a:srgbClr val="C00000"/>
                </a:solidFill>
                <a:prstDash val="solid"/>
              </a:ln>
              <a:effectLst/>
            </p:spPr>
          </p:cxnSp>
        </p:grpSp>
      </p:grpSp>
      <p:grpSp>
        <p:nvGrpSpPr>
          <p:cNvPr id="38" name="组合 37"/>
          <p:cNvGrpSpPr/>
          <p:nvPr/>
        </p:nvGrpSpPr>
        <p:grpSpPr>
          <a:xfrm>
            <a:off x="560054" y="-103812"/>
            <a:ext cx="3264419" cy="987089"/>
            <a:chOff x="1089" y="44"/>
            <a:chExt cx="5141" cy="1554"/>
          </a:xfrm>
        </p:grpSpPr>
        <p:pic>
          <p:nvPicPr>
            <p:cNvPr id="39" name="图片 38" descr="图片包含 游戏机, 灯, 动物, 画&#10;&#10;描述已自动生成"/>
            <p:cNvPicPr>
              <a:picLocks noChangeAspect="1"/>
            </p:cNvPicPr>
            <p:nvPr/>
          </p:nvPicPr>
          <p:blipFill rotWithShape="1">
            <a:blip r:embed="rId2">
              <a:alphaModFix amt="60000"/>
              <a:extLst>
                <a:ext uri="{28A0092B-C50C-407E-A947-70E740481C1C}">
                  <a14:useLocalDpi xmlns:a14="http://schemas.microsoft.com/office/drawing/2010/main" val="0"/>
                </a:ext>
              </a:extLst>
            </a:blip>
            <a:srcRect l="66569" b="54890"/>
            <a:stretch>
              <a:fillRect/>
            </a:stretch>
          </p:blipFill>
          <p:spPr>
            <a:xfrm>
              <a:off x="1089" y="44"/>
              <a:ext cx="5101" cy="1554"/>
            </a:xfrm>
            <a:prstGeom prst="rect">
              <a:avLst/>
            </a:prstGeom>
          </p:spPr>
        </p:pic>
        <p:sp>
          <p:nvSpPr>
            <p:cNvPr id="40" name="TextBox 20"/>
            <p:cNvSpPr txBox="1"/>
            <p:nvPr/>
          </p:nvSpPr>
          <p:spPr>
            <a:xfrm>
              <a:off x="1286" y="561"/>
              <a:ext cx="4944" cy="628"/>
            </a:xfrm>
            <a:prstGeom prst="rect">
              <a:avLst/>
            </a:prstGeom>
            <a:noFill/>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000" b="0" i="0" u="none" strike="noStrike" kern="1200" cap="none" spc="0" normalizeH="0" baseline="0" noProof="0">
                  <a:ln>
                    <a:noFill/>
                  </a:ln>
                  <a:solidFill>
                    <a:srgbClr val="C00000"/>
                  </a:solidFill>
                  <a:effectLst/>
                  <a:uLnTx/>
                  <a:uFillTx/>
                  <a:latin typeface="思源宋体 CN" panose="02020400000000000000" pitchFamily="18" charset="-122"/>
                  <a:ea typeface="思源宋体 CN" panose="02020400000000000000" pitchFamily="18" charset="-122"/>
                  <a:cs typeface="思源黑体 Light" panose="020B0300000000000000" charset="-122"/>
                </a:rPr>
                <a:t>2026</a:t>
              </a:r>
              <a:r>
                <a:rPr kumimoji="0" lang="zh-CN" altLang="en-US" sz="2000" b="0" i="0" u="none" strike="noStrike" kern="1200" cap="none" spc="0" normalizeH="0" baseline="0" noProof="0">
                  <a:ln>
                    <a:noFill/>
                  </a:ln>
                  <a:solidFill>
                    <a:srgbClr val="C00000"/>
                  </a:solidFill>
                  <a:effectLst/>
                  <a:uLnTx/>
                  <a:uFillTx/>
                  <a:latin typeface="思源宋体 CN" panose="02020400000000000000" pitchFamily="18" charset="-122"/>
                  <a:ea typeface="思源宋体 CN" panose="02020400000000000000" pitchFamily="18" charset="-122"/>
                  <a:cs typeface="思源黑体 Light" panose="020B0300000000000000" charset="-122"/>
                </a:rPr>
                <a:t>年</a:t>
              </a:r>
              <a:r>
                <a:rPr kumimoji="0" lang="zh-CN" altLang="en-US" sz="2000" b="0" i="0" u="none" strike="noStrike" kern="1200" cap="none" spc="0" normalizeH="0" baseline="0" noProof="0" dirty="0">
                  <a:ln>
                    <a:noFill/>
                  </a:ln>
                  <a:solidFill>
                    <a:srgbClr val="C00000"/>
                  </a:solidFill>
                  <a:effectLst/>
                  <a:uLnTx/>
                  <a:uFillTx/>
                  <a:latin typeface="思源宋体 CN" panose="02020400000000000000" pitchFamily="18" charset="-122"/>
                  <a:ea typeface="思源宋体 CN" panose="02020400000000000000" pitchFamily="18" charset="-122"/>
                  <a:cs typeface="思源黑体 Light" panose="020B0300000000000000" charset="-122"/>
                </a:rPr>
                <a:t>安全生产月</a:t>
              </a:r>
              <a:endParaRPr kumimoji="0" lang="en-US" altLang="zh-CN" sz="2000" b="0" i="0" u="none" strike="noStrike" kern="1200" cap="none" spc="0" normalizeH="0" baseline="0" noProof="0" dirty="0">
                <a:ln>
                  <a:noFill/>
                </a:ln>
                <a:solidFill>
                  <a:srgbClr val="C00000"/>
                </a:solidFill>
                <a:effectLst/>
                <a:uLnTx/>
                <a:uFillTx/>
                <a:latin typeface="思源宋体 CN" panose="02020400000000000000" pitchFamily="18" charset="-122"/>
                <a:ea typeface="思源宋体 CN" panose="02020400000000000000" pitchFamily="18" charset="-122"/>
                <a:cs typeface="思源黑体 Light" panose="020B0300000000000000" charset="-122"/>
              </a:endParaRPr>
            </a:p>
          </p:txBody>
        </p:sp>
        <p:sp>
          <p:nvSpPr>
            <p:cNvPr id="41" name="TextBox 19"/>
            <p:cNvSpPr txBox="1"/>
            <p:nvPr/>
          </p:nvSpPr>
          <p:spPr>
            <a:xfrm>
              <a:off x="3917" y="1066"/>
              <a:ext cx="291" cy="460"/>
            </a:xfrm>
            <a:prstGeom prst="rect">
              <a:avLst/>
            </a:prstGeom>
            <a:noFill/>
            <a:effectLst/>
          </p:spPr>
          <p:txBody>
            <a:bodyPr wrap="none" rtlCol="0">
              <a:spAutoFit/>
            </a:bodyPr>
            <a:lstStyle/>
            <a:p>
              <a:pPr lvl="0" algn="ctr">
                <a:defRPr/>
              </a:pPr>
              <a:endParaRPr kumimoji="0" lang="en-US" altLang="zh-CN" sz="1300" b="0" i="0" spc="-100" baseline="0" noProof="0" dirty="0">
                <a:ln>
                  <a:noFill/>
                </a:ln>
                <a:solidFill>
                  <a:schemeClr val="accent6"/>
                </a:solidFill>
                <a:effectLst/>
                <a:uLnTx/>
                <a:uFillTx/>
                <a:latin typeface="思源宋体 CN" panose="02020400000000000000" pitchFamily="18" charset="-122"/>
                <a:ea typeface="思源宋体 CN" panose="02020400000000000000" pitchFamily="18" charset="-122"/>
              </a:endParaRPr>
            </a:p>
          </p:txBody>
        </p:sp>
      </p:grpSp>
      <p:pic>
        <p:nvPicPr>
          <p:cNvPr id="48" name="图片 47" descr="51miz-E1006316-CDB9094F"/>
          <p:cNvPicPr>
            <a:picLocks noChangeAspect="1"/>
          </p:cNvPicPr>
          <p:nvPr/>
        </p:nvPicPr>
        <p:blipFill>
          <a:blip r:embed="rId3"/>
          <a:stretch>
            <a:fillRect/>
          </a:stretch>
        </p:blipFill>
        <p:spPr>
          <a:xfrm>
            <a:off x="9932035" y="1975485"/>
            <a:ext cx="2529205" cy="5055870"/>
          </a:xfrm>
          <a:prstGeom prst="rect">
            <a:avLst/>
          </a:prstGeom>
        </p:spPr>
      </p:pic>
      <p:pic>
        <p:nvPicPr>
          <p:cNvPr id="49" name="图片 48" descr="C:\Users\娜娜\Desktop\图片141.png图片141"/>
          <p:cNvPicPr>
            <a:picLocks noChangeAspect="1"/>
          </p:cNvPicPr>
          <p:nvPr/>
        </p:nvPicPr>
        <p:blipFill>
          <a:blip r:embed="rId4"/>
          <a:srcRect/>
          <a:stretch>
            <a:fillRect/>
          </a:stretch>
        </p:blipFill>
        <p:spPr>
          <a:xfrm>
            <a:off x="953" y="5278755"/>
            <a:ext cx="12190095" cy="1579245"/>
          </a:xfrm>
          <a:prstGeom prst="rect">
            <a:avLst/>
          </a:prstGeom>
        </p:spPr>
      </p:pic>
      <p:pic>
        <p:nvPicPr>
          <p:cNvPr id="21" name="图片 2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21919" y="150265"/>
            <a:ext cx="1061047" cy="760325"/>
          </a:xfrm>
          <a:prstGeom prst="rect">
            <a:avLst/>
          </a:prstGeom>
        </p:spPr>
      </p:pic>
    </p:spTree>
    <p:custDataLst>
      <p:tags r:id="rId6"/>
    </p:custDataLst>
  </p:cSld>
  <p:clrMapOvr>
    <a:masterClrMapping/>
  </p:clrMapOvr>
  <mc:AlternateContent xmlns:mc="http://schemas.openxmlformats.org/markup-compatibility/2006">
    <mc:Choice xmlns:p14="http://schemas.microsoft.com/office/powerpoint/2010/main" Requires="p14">
      <p:transition spd="slow" p14:dur="1500" advTm="5000">
        <p:random/>
      </p:transition>
    </mc:Choice>
    <mc:Fallback>
      <p:transition spd="slow" advTm="5000">
        <p:random/>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
          <p:cNvSpPr>
            <a:spLocks noChangeArrowheads="1"/>
          </p:cNvSpPr>
          <p:nvPr/>
        </p:nvSpPr>
        <p:spPr bwMode="auto">
          <a:xfrm>
            <a:off x="1127779" y="3853815"/>
            <a:ext cx="10266840" cy="2548005"/>
          </a:xfrm>
          <a:prstGeom prst="roundRect">
            <a:avLst>
              <a:gd name="adj" fmla="val 11257"/>
            </a:avLst>
          </a:prstGeom>
          <a:solidFill>
            <a:schemeClr val="bg1">
              <a:lumMod val="95000"/>
            </a:schemeClr>
          </a:solidFill>
          <a:ln w="28575">
            <a:solidFill>
              <a:schemeClr val="bg1">
                <a:lumMod val="85000"/>
              </a:schemeClr>
            </a:solidFill>
            <a:miter lim="800000"/>
          </a:ln>
        </p:spPr>
        <p:txBody>
          <a:bodyPr wrap="none" anchor="ctr"/>
          <a:lstStyle>
            <a:lvl1pPr>
              <a:spcBef>
                <a:spcPct val="20000"/>
              </a:spcBef>
              <a:buClr>
                <a:schemeClr val="accent2"/>
              </a:buClr>
              <a:buFont typeface="Wingdings" panose="05000000000000000000" pitchFamily="2" charset="2"/>
              <a:buChar char="q"/>
              <a:defRPr kumimoji="1" sz="3000" b="1">
                <a:solidFill>
                  <a:schemeClr val="tx1"/>
                </a:solidFill>
                <a:latin typeface="Arial" panose="020B0604020202020204" pitchFamily="34" charset="0"/>
                <a:ea typeface="楷体_GB2312" panose="02010609030101010101" pitchFamily="49" charset="-122"/>
              </a:defRPr>
            </a:lvl1pPr>
            <a:lvl2pPr marL="742950" indent="-285750">
              <a:spcBef>
                <a:spcPct val="20000"/>
              </a:spcBef>
              <a:buClr>
                <a:schemeClr val="accent2"/>
              </a:buClr>
              <a:buFont typeface="Wingdings" panose="05000000000000000000" pitchFamily="2" charset="2"/>
              <a:buChar char="q"/>
              <a:defRPr kumimoji="1" sz="2600" b="1">
                <a:solidFill>
                  <a:schemeClr val="tx1"/>
                </a:solidFill>
                <a:latin typeface="Arial" panose="020B0604020202020204" pitchFamily="34" charset="0"/>
                <a:ea typeface="楷体_GB2312" panose="02010609030101010101" pitchFamily="49" charset="-122"/>
              </a:defRPr>
            </a:lvl2pPr>
            <a:lvl3pPr marL="1143000" indent="-228600">
              <a:spcBef>
                <a:spcPct val="20000"/>
              </a:spcBef>
              <a:buClr>
                <a:schemeClr val="accent2"/>
              </a:buClr>
              <a:buFont typeface="Wingdings" panose="05000000000000000000" pitchFamily="2" charset="2"/>
              <a:buChar char="q"/>
              <a:defRPr kumimoji="1" sz="2300" b="1">
                <a:solidFill>
                  <a:schemeClr val="tx1"/>
                </a:solidFill>
                <a:latin typeface="Arial" panose="020B0604020202020204" pitchFamily="34" charset="0"/>
                <a:ea typeface="楷体_GB2312" panose="02010609030101010101" pitchFamily="49" charset="-122"/>
              </a:defRPr>
            </a:lvl3pPr>
            <a:lvl4pPr marL="1600200" indent="-228600">
              <a:spcBef>
                <a:spcPct val="20000"/>
              </a:spcBef>
              <a:buClr>
                <a:schemeClr val="accent2"/>
              </a:buClr>
              <a:buFont typeface="Wingdings" panose="05000000000000000000" pitchFamily="2" charset="2"/>
              <a:buChar char="q"/>
              <a:defRPr kumimoji="1" sz="2000" b="1">
                <a:solidFill>
                  <a:schemeClr val="tx1"/>
                </a:solidFill>
                <a:latin typeface="Arial" panose="020B0604020202020204" pitchFamily="34" charset="0"/>
                <a:ea typeface="楷体_GB2312" panose="02010609030101010101" pitchFamily="49" charset="-122"/>
              </a:defRPr>
            </a:lvl4pPr>
            <a:lvl5pPr marL="2057400" indent="-228600">
              <a:spcBef>
                <a:spcPct val="25000"/>
              </a:spcBef>
              <a:buClr>
                <a:schemeClr val="accent2"/>
              </a:buClr>
              <a:buFont typeface="Wingdings" panose="05000000000000000000" pitchFamily="2" charset="2"/>
              <a:buChar char="q"/>
              <a:defRPr kumimoji="1" sz="2000" b="1">
                <a:solidFill>
                  <a:schemeClr val="tx1"/>
                </a:solidFill>
                <a:latin typeface="Arial" panose="020B0604020202020204" pitchFamily="34" charset="0"/>
                <a:ea typeface="楷体_GB2312" panose="02010609030101010101"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q"/>
              <a:defRPr kumimoji="1" sz="2000" b="1">
                <a:solidFill>
                  <a:schemeClr val="tx1"/>
                </a:solidFill>
                <a:latin typeface="Arial" panose="020B0604020202020204" pitchFamily="34" charset="0"/>
                <a:ea typeface="楷体_GB2312" panose="02010609030101010101"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q"/>
              <a:defRPr kumimoji="1" sz="2000" b="1">
                <a:solidFill>
                  <a:schemeClr val="tx1"/>
                </a:solidFill>
                <a:latin typeface="Arial" panose="020B0604020202020204" pitchFamily="34" charset="0"/>
                <a:ea typeface="楷体_GB2312" panose="02010609030101010101"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q"/>
              <a:defRPr kumimoji="1" sz="2000" b="1">
                <a:solidFill>
                  <a:schemeClr val="tx1"/>
                </a:solidFill>
                <a:latin typeface="Arial" panose="020B0604020202020204" pitchFamily="34" charset="0"/>
                <a:ea typeface="楷体_GB2312" panose="02010609030101010101"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q"/>
              <a:defRPr kumimoji="1" sz="2000" b="1">
                <a:solidFill>
                  <a:schemeClr val="tx1"/>
                </a:solidFill>
                <a:latin typeface="Arial" panose="020B0604020202020204" pitchFamily="34" charset="0"/>
                <a:ea typeface="楷体_GB2312" panose="02010609030101010101" pitchFamily="49" charset="-122"/>
              </a:defRPr>
            </a:lvl9pPr>
          </a:lstStyle>
          <a:p>
            <a:pPr defTabSz="913765" fontAlgn="b">
              <a:spcBef>
                <a:spcPct val="0"/>
              </a:spcBef>
              <a:buClrTx/>
              <a:buNone/>
            </a:pPr>
            <a:endParaRPr lang="zh-CN" altLang="en-US" sz="1800" dirty="0">
              <a:solidFill>
                <a:prstClr val="black"/>
              </a:solidFill>
              <a:latin typeface="思源宋体 CN" panose="02020400000000000000" pitchFamily="18" charset="-122"/>
              <a:ea typeface="思源宋体 CN" panose="02020400000000000000" pitchFamily="18" charset="-122"/>
            </a:endParaRPr>
          </a:p>
        </p:txBody>
      </p:sp>
      <p:sp>
        <p:nvSpPr>
          <p:cNvPr id="2" name="标题 1"/>
          <p:cNvSpPr txBox="1">
            <a:spLocks noChangeArrowheads="1"/>
          </p:cNvSpPr>
          <p:nvPr/>
        </p:nvSpPr>
        <p:spPr>
          <a:xfrm>
            <a:off x="5802010" y="366795"/>
            <a:ext cx="7308471" cy="830997"/>
          </a:xfrm>
          <a:prstGeom prst="rect">
            <a:avLst/>
          </a:prstGeom>
          <a:noFill/>
        </p:spPr>
        <p:txBody>
          <a:bodyPr wrap="square">
            <a:spAutoFit/>
          </a:bodyPr>
          <a:lstStyle>
            <a:defPPr>
              <a:defRPr lang="zh-CN"/>
            </a:defPPr>
            <a:lvl1pPr algn="ctr">
              <a:defRPr sz="2400">
                <a:solidFill>
                  <a:schemeClr val="bg2">
                    <a:lumMod val="50000"/>
                  </a:schemeClr>
                </a:solidFill>
                <a:latin typeface="字魂59号-创粗黑" pitchFamily="2" charset="-122"/>
                <a:ea typeface="字魂59号-创粗黑" pitchFamily="2" charset="-122"/>
              </a:defRPr>
            </a:lvl1pPr>
          </a:lstStyle>
          <a:p>
            <a:r>
              <a:rPr lang="zh-CN" altLang="en-US" dirty="0">
                <a:solidFill>
                  <a:schemeClr val="accent6">
                    <a:lumMod val="50000"/>
                  </a:schemeClr>
                </a:solidFill>
                <a:latin typeface="思源宋体 CN" panose="02020400000000000000" pitchFamily="18" charset="-122"/>
                <a:ea typeface="思源宋体 CN" panose="02020400000000000000" pitchFamily="18" charset="-122"/>
              </a:rPr>
              <a:t> 安全生产的管理理念、方针、机制</a:t>
            </a:r>
            <a:endParaRPr lang="zh-CN" altLang="en-US" dirty="0">
              <a:solidFill>
                <a:schemeClr val="accent6">
                  <a:lumMod val="50000"/>
                </a:schemeClr>
              </a:solidFill>
              <a:latin typeface="思源宋体 CN" panose="02020400000000000000" pitchFamily="18" charset="-122"/>
              <a:ea typeface="思源宋体 CN" panose="02020400000000000000" pitchFamily="18" charset="-122"/>
            </a:endParaRPr>
          </a:p>
          <a:p>
            <a:endParaRPr lang="zh-CN" altLang="en-US" dirty="0">
              <a:solidFill>
                <a:schemeClr val="accent6">
                  <a:lumMod val="50000"/>
                </a:schemeClr>
              </a:solidFill>
              <a:latin typeface="思源宋体 CN" panose="02020400000000000000" pitchFamily="18" charset="-122"/>
              <a:ea typeface="思源宋体 CN" panose="02020400000000000000" pitchFamily="18" charset="-122"/>
            </a:endParaRPr>
          </a:p>
        </p:txBody>
      </p:sp>
      <p:sp>
        <p:nvSpPr>
          <p:cNvPr id="9" name="TextBox 20"/>
          <p:cNvSpPr txBox="1"/>
          <p:nvPr/>
        </p:nvSpPr>
        <p:spPr>
          <a:xfrm>
            <a:off x="1777285" y="1678947"/>
            <a:ext cx="7100082" cy="769441"/>
          </a:xfrm>
          <a:prstGeom prst="rect">
            <a:avLst/>
          </a:prstGeom>
          <a:noFill/>
          <a:effectLst/>
        </p:spPr>
        <p:txBody>
          <a:bodyPr wrap="square" rtlCol="0">
            <a:spAutoFit/>
          </a:bodyPr>
          <a:lstStyle/>
          <a:p>
            <a:pPr lvl="0">
              <a:defRPr/>
            </a:pPr>
            <a:r>
              <a:rPr lang="zh-CN" altLang="en-US" sz="3200" dirty="0">
                <a:solidFill>
                  <a:srgbClr val="C00000"/>
                </a:solidFill>
                <a:latin typeface="思源宋体 CN Heavy" panose="02020900000000000000" pitchFamily="18" charset="-122"/>
                <a:ea typeface="思源宋体 CN Heavy" panose="02020900000000000000" pitchFamily="18" charset="-122"/>
              </a:rPr>
              <a:t>中华人民共和国安全生产法</a:t>
            </a:r>
            <a:endParaRPr lang="zh-CN" altLang="en-US" sz="3200" dirty="0">
              <a:solidFill>
                <a:schemeClr val="accent6">
                  <a:lumMod val="25000"/>
                </a:schemeClr>
              </a:solidFill>
              <a:latin typeface="思源宋体 CN" panose="02020400000000000000" pitchFamily="18" charset="-122"/>
              <a:ea typeface="思源宋体 CN" panose="02020400000000000000" pitchFamily="18" charset="-122"/>
            </a:endParaRPr>
          </a:p>
          <a:p>
            <a:pPr lvl="0">
              <a:defRPr/>
            </a:pPr>
            <a:r>
              <a:rPr lang="en-US" altLang="zh-CN" sz="1200" dirty="0">
                <a:solidFill>
                  <a:schemeClr val="accent6">
                    <a:lumMod val="25000"/>
                  </a:schemeClr>
                </a:solidFill>
                <a:latin typeface="思源宋体 CN" panose="02020400000000000000" pitchFamily="18" charset="-122"/>
                <a:ea typeface="思源宋体 CN" panose="02020400000000000000" pitchFamily="18" charset="-122"/>
              </a:rPr>
              <a:t>  Production safety law of the people's Republic of China</a:t>
            </a:r>
            <a:endParaRPr lang="en-US" altLang="zh-CN" sz="1200" dirty="0">
              <a:solidFill>
                <a:schemeClr val="accent6">
                  <a:lumMod val="25000"/>
                </a:schemeClr>
              </a:solidFill>
              <a:latin typeface="思源宋体 CN" panose="02020400000000000000" pitchFamily="18" charset="-122"/>
              <a:ea typeface="思源宋体 CN" panose="02020400000000000000" pitchFamily="18" charset="-122"/>
            </a:endParaRPr>
          </a:p>
        </p:txBody>
      </p:sp>
      <p:grpSp>
        <p:nvGrpSpPr>
          <p:cNvPr id="17" name="组合 16"/>
          <p:cNvGrpSpPr/>
          <p:nvPr/>
        </p:nvGrpSpPr>
        <p:grpSpPr>
          <a:xfrm>
            <a:off x="7563762" y="1439762"/>
            <a:ext cx="3830857" cy="1195985"/>
            <a:chOff x="7563762" y="1439762"/>
            <a:chExt cx="3830857" cy="1195985"/>
          </a:xfrm>
        </p:grpSpPr>
        <p:sp>
          <p:nvSpPr>
            <p:cNvPr id="11" name="矩形 10"/>
            <p:cNvSpPr/>
            <p:nvPr/>
          </p:nvSpPr>
          <p:spPr>
            <a:xfrm>
              <a:off x="8563428" y="1678947"/>
              <a:ext cx="2831191" cy="584775"/>
            </a:xfrm>
            <a:prstGeom prst="rect">
              <a:avLst/>
            </a:prstGeom>
          </p:spPr>
          <p:txBody>
            <a:bodyPr wrap="square">
              <a:spAutoFit/>
            </a:bodyPr>
            <a:lstStyle/>
            <a:p>
              <a:pPr lvl="0">
                <a:defRPr/>
              </a:pPr>
              <a:r>
                <a:rPr kumimoji="0" lang="zh-CN" altLang="en-US" sz="3200" b="1" i="0" u="none" strike="noStrike" kern="1200" cap="none" spc="0" normalizeH="0" baseline="0" noProof="0" dirty="0">
                  <a:ln>
                    <a:noFill/>
                  </a:ln>
                  <a:solidFill>
                    <a:srgbClr val="C00000"/>
                  </a:solidFill>
                  <a:effectLst/>
                  <a:uLnTx/>
                  <a:uFillTx/>
                  <a:latin typeface="思源宋体 CN Heavy" panose="02020900000000000000" pitchFamily="18" charset="-122"/>
                  <a:ea typeface="思源宋体 CN Heavy" panose="02020900000000000000" pitchFamily="18" charset="-122"/>
                  <a:cs typeface="Gisha" panose="020B0502040204020203" pitchFamily="34" charset="-79"/>
                </a:rPr>
                <a:t>第三条</a:t>
              </a:r>
              <a:endParaRPr kumimoji="0" lang="en-US" altLang="zh-CN" sz="3200" b="1" i="0" u="none" strike="noStrike" kern="1200" cap="none" spc="0" normalizeH="0" baseline="0" noProof="0" dirty="0">
                <a:ln>
                  <a:noFill/>
                </a:ln>
                <a:solidFill>
                  <a:schemeClr val="bg2">
                    <a:lumMod val="25000"/>
                  </a:schemeClr>
                </a:solidFill>
                <a:effectLst/>
                <a:uLnTx/>
                <a:uFillTx/>
                <a:latin typeface="思源宋体 CN Heavy" panose="02020900000000000000" pitchFamily="18" charset="-122"/>
                <a:ea typeface="思源宋体 CN Heavy" panose="02020900000000000000" pitchFamily="18" charset="-122"/>
                <a:cs typeface="Gisha" panose="020B0502040204020203" pitchFamily="34" charset="-79"/>
              </a:endParaRPr>
            </a:p>
          </p:txBody>
        </p:sp>
        <p:cxnSp>
          <p:nvCxnSpPr>
            <p:cNvPr id="12" name="直接连接符 11"/>
            <p:cNvCxnSpPr/>
            <p:nvPr/>
          </p:nvCxnSpPr>
          <p:spPr>
            <a:xfrm>
              <a:off x="8264588" y="2244061"/>
              <a:ext cx="1886915"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8264588" y="2325082"/>
              <a:ext cx="1886915"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4" name="弧形 13"/>
            <p:cNvSpPr/>
            <p:nvPr/>
          </p:nvSpPr>
          <p:spPr>
            <a:xfrm flipH="1">
              <a:off x="7563762" y="1439762"/>
              <a:ext cx="1195985" cy="1195985"/>
            </a:xfrm>
            <a:prstGeom prst="arc">
              <a:avLst>
                <a:gd name="adj1" fmla="val 12927877"/>
                <a:gd name="adj2" fmla="val 8683522"/>
              </a:avLst>
            </a:prstGeom>
            <a:ln w="12700">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dirty="0"/>
            </a:p>
          </p:txBody>
        </p:sp>
        <p:pic>
          <p:nvPicPr>
            <p:cNvPr id="16" name="图片 15" descr="图片包含 游戏机, 头盔, 帽子&#10;&#10;描述已自动生成"/>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7611567" y="1586613"/>
              <a:ext cx="1056649" cy="769442"/>
            </a:xfrm>
            <a:prstGeom prst="rect">
              <a:avLst/>
            </a:prstGeom>
          </p:spPr>
        </p:pic>
      </p:grpSp>
      <p:grpSp>
        <p:nvGrpSpPr>
          <p:cNvPr id="18" name="组合 17"/>
          <p:cNvGrpSpPr/>
          <p:nvPr/>
        </p:nvGrpSpPr>
        <p:grpSpPr>
          <a:xfrm>
            <a:off x="1127779" y="2929479"/>
            <a:ext cx="2686794" cy="1417311"/>
            <a:chOff x="3610831" y="2034935"/>
            <a:chExt cx="2205577" cy="1163464"/>
          </a:xfrm>
        </p:grpSpPr>
        <p:sp>
          <p:nvSpPr>
            <p:cNvPr id="19" name="六边形 4"/>
            <p:cNvSpPr/>
            <p:nvPr/>
          </p:nvSpPr>
          <p:spPr>
            <a:xfrm>
              <a:off x="4165600" y="2034935"/>
              <a:ext cx="1051250" cy="1163464"/>
            </a:xfrm>
            <a:custGeom>
              <a:avLst/>
              <a:gdLst>
                <a:gd name="connsiteX0" fmla="*/ 710967 w 1712686"/>
                <a:gd name="connsiteY0" fmla="*/ 1856103 h 1895503"/>
                <a:gd name="connsiteX1" fmla="*/ 142624 w 1712686"/>
                <a:gd name="connsiteY1" fmla="*/ 1523770 h 1895503"/>
                <a:gd name="connsiteX2" fmla="*/ 0 w 1712686"/>
                <a:gd name="connsiteY2" fmla="*/ 1275154 h 1895503"/>
                <a:gd name="connsiteX3" fmla="*/ 0 w 1712686"/>
                <a:gd name="connsiteY3" fmla="*/ 620350 h 1895503"/>
                <a:gd name="connsiteX4" fmla="*/ 142624 w 1712686"/>
                <a:gd name="connsiteY4" fmla="*/ 371734 h 1895503"/>
                <a:gd name="connsiteX5" fmla="*/ 710967 w 1712686"/>
                <a:gd name="connsiteY5" fmla="*/ 39401 h 1895503"/>
                <a:gd name="connsiteX6" fmla="*/ 1001719 w 1712686"/>
                <a:gd name="connsiteY6" fmla="*/ 39401 h 1895503"/>
                <a:gd name="connsiteX7" fmla="*/ 1570062 w 1712686"/>
                <a:gd name="connsiteY7" fmla="*/ 371734 h 1895503"/>
                <a:gd name="connsiteX8" fmla="*/ 1712686 w 1712686"/>
                <a:gd name="connsiteY8" fmla="*/ 620350 h 1895503"/>
                <a:gd name="connsiteX9" fmla="*/ 1712686 w 1712686"/>
                <a:gd name="connsiteY9" fmla="*/ 1275154 h 1895503"/>
                <a:gd name="connsiteX10" fmla="*/ 1570062 w 1712686"/>
                <a:gd name="connsiteY10" fmla="*/ 1523770 h 1895503"/>
                <a:gd name="connsiteX11" fmla="*/ 1001719 w 1712686"/>
                <a:gd name="connsiteY11" fmla="*/ 1856103 h 1895503"/>
                <a:gd name="connsiteX12" fmla="*/ 710967 w 1712686"/>
                <a:gd name="connsiteY12" fmla="*/ 1856103 h 18955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12686" h="1895503">
                  <a:moveTo>
                    <a:pt x="710967" y="1856103"/>
                  </a:moveTo>
                  <a:lnTo>
                    <a:pt x="142624" y="1523770"/>
                  </a:lnTo>
                  <a:cubicBezTo>
                    <a:pt x="54340" y="1472147"/>
                    <a:pt x="0" y="1377424"/>
                    <a:pt x="0" y="1275154"/>
                  </a:cubicBezTo>
                  <a:lnTo>
                    <a:pt x="0" y="620350"/>
                  </a:lnTo>
                  <a:cubicBezTo>
                    <a:pt x="0" y="518080"/>
                    <a:pt x="54340" y="423357"/>
                    <a:pt x="142624" y="371734"/>
                  </a:cubicBezTo>
                  <a:lnTo>
                    <a:pt x="710967" y="39401"/>
                  </a:lnTo>
                  <a:cubicBezTo>
                    <a:pt x="800810" y="-13133"/>
                    <a:pt x="911876" y="-13133"/>
                    <a:pt x="1001719" y="39401"/>
                  </a:cubicBezTo>
                  <a:lnTo>
                    <a:pt x="1570062" y="371734"/>
                  </a:lnTo>
                  <a:cubicBezTo>
                    <a:pt x="1658346" y="423357"/>
                    <a:pt x="1712686" y="518080"/>
                    <a:pt x="1712686" y="620350"/>
                  </a:cubicBezTo>
                  <a:lnTo>
                    <a:pt x="1712686" y="1275154"/>
                  </a:lnTo>
                  <a:cubicBezTo>
                    <a:pt x="1712686" y="1377424"/>
                    <a:pt x="1658346" y="1472147"/>
                    <a:pt x="1570062" y="1523770"/>
                  </a:cubicBezTo>
                  <a:lnTo>
                    <a:pt x="1001719" y="1856103"/>
                  </a:lnTo>
                  <a:cubicBezTo>
                    <a:pt x="911876" y="1908637"/>
                    <a:pt x="800810" y="1908637"/>
                    <a:pt x="710967" y="1856103"/>
                  </a:cubicBezTo>
                </a:path>
              </a:pathLst>
            </a:custGeom>
            <a:solidFill>
              <a:srgbClr val="BA1318"/>
            </a:solidFill>
            <a:ln>
              <a:noFill/>
            </a:ln>
          </p:spPr>
          <p:style>
            <a:lnRef idx="1">
              <a:schemeClr val="accent3"/>
            </a:lnRef>
            <a:fillRef idx="3">
              <a:schemeClr val="accent3"/>
            </a:fillRef>
            <a:effectRef idx="2">
              <a:schemeClr val="accent3"/>
            </a:effectRef>
            <a:fontRef idx="minor">
              <a:schemeClr val="lt1"/>
            </a:fontRef>
          </p:style>
          <p:txBody>
            <a:bodyPr rtlCol="0" anchor="ctr"/>
            <a:lstStyle/>
            <a:p>
              <a:pPr algn="ctr"/>
              <a:endParaRPr lang="zh-CN" altLang="en-US" dirty="0">
                <a:solidFill>
                  <a:schemeClr val="lt1"/>
                </a:solidFill>
              </a:endParaRPr>
            </a:p>
          </p:txBody>
        </p:sp>
        <p:sp>
          <p:nvSpPr>
            <p:cNvPr id="20" name="矩形 19"/>
            <p:cNvSpPr/>
            <p:nvPr/>
          </p:nvSpPr>
          <p:spPr>
            <a:xfrm>
              <a:off x="3610831" y="2382846"/>
              <a:ext cx="2205577" cy="508594"/>
            </a:xfrm>
            <a:prstGeom prst="rect">
              <a:avLst/>
            </a:prstGeom>
          </p:spPr>
          <p:txBody>
            <a:bodyPr wrap="square" lIns="105571" tIns="52784" rIns="105571" bIns="52784">
              <a:spAutoFit/>
            </a:bodyPr>
            <a:lstStyle/>
            <a:p>
              <a:pPr lvl="0" algn="ctr">
                <a:lnSpc>
                  <a:spcPts val="2000"/>
                </a:lnSpc>
                <a:buClr>
                  <a:srgbClr val="C00000"/>
                </a:buClr>
                <a:defRPr/>
              </a:pPr>
              <a:r>
                <a:rPr lang="zh-CN" altLang="en-US" sz="2000" dirty="0">
                  <a:solidFill>
                    <a:schemeClr val="bg1"/>
                  </a:solidFill>
                  <a:latin typeface="思源宋体 CN" panose="02020400000000000000" pitchFamily="18" charset="-122"/>
                  <a:ea typeface="思源宋体 CN" panose="02020400000000000000" pitchFamily="18" charset="-122"/>
                </a:rPr>
                <a:t>安全生产</a:t>
              </a:r>
              <a:endParaRPr lang="en-US" altLang="zh-CN" sz="2000" dirty="0">
                <a:solidFill>
                  <a:schemeClr val="bg1"/>
                </a:solidFill>
                <a:latin typeface="思源宋体 CN" panose="02020400000000000000" pitchFamily="18" charset="-122"/>
                <a:ea typeface="思源宋体 CN" panose="02020400000000000000" pitchFamily="18" charset="-122"/>
              </a:endParaRPr>
            </a:p>
            <a:p>
              <a:pPr lvl="0" algn="ctr">
                <a:lnSpc>
                  <a:spcPts val="2000"/>
                </a:lnSpc>
                <a:buClr>
                  <a:srgbClr val="C00000"/>
                </a:buClr>
                <a:defRPr/>
              </a:pPr>
              <a:r>
                <a:rPr lang="zh-CN" altLang="en-US" sz="2000" dirty="0">
                  <a:solidFill>
                    <a:schemeClr val="bg1"/>
                  </a:solidFill>
                  <a:latin typeface="思源宋体 CN" panose="02020400000000000000" pitchFamily="18" charset="-122"/>
                  <a:ea typeface="思源宋体 CN" panose="02020400000000000000" pitchFamily="18" charset="-122"/>
                </a:rPr>
                <a:t>理念</a:t>
              </a:r>
              <a:endParaRPr lang="zh-CN" altLang="en-US" sz="2000" dirty="0">
                <a:solidFill>
                  <a:schemeClr val="bg1"/>
                </a:solidFill>
                <a:latin typeface="思源宋体 CN" panose="02020400000000000000" pitchFamily="18" charset="-122"/>
                <a:ea typeface="思源宋体 CN" panose="02020400000000000000" pitchFamily="18" charset="-122"/>
              </a:endParaRPr>
            </a:p>
          </p:txBody>
        </p:sp>
      </p:grpSp>
      <p:grpSp>
        <p:nvGrpSpPr>
          <p:cNvPr id="22" name="组合 21"/>
          <p:cNvGrpSpPr/>
          <p:nvPr/>
        </p:nvGrpSpPr>
        <p:grpSpPr>
          <a:xfrm>
            <a:off x="6220365" y="3004185"/>
            <a:ext cx="2686794" cy="1417311"/>
            <a:chOff x="3610831" y="2034935"/>
            <a:chExt cx="2205577" cy="1163464"/>
          </a:xfrm>
        </p:grpSpPr>
        <p:sp>
          <p:nvSpPr>
            <p:cNvPr id="23" name="六边形 4"/>
            <p:cNvSpPr/>
            <p:nvPr/>
          </p:nvSpPr>
          <p:spPr>
            <a:xfrm>
              <a:off x="4165600" y="2034935"/>
              <a:ext cx="1051250" cy="1163464"/>
            </a:xfrm>
            <a:custGeom>
              <a:avLst/>
              <a:gdLst>
                <a:gd name="connsiteX0" fmla="*/ 710967 w 1712686"/>
                <a:gd name="connsiteY0" fmla="*/ 1856103 h 1895503"/>
                <a:gd name="connsiteX1" fmla="*/ 142624 w 1712686"/>
                <a:gd name="connsiteY1" fmla="*/ 1523770 h 1895503"/>
                <a:gd name="connsiteX2" fmla="*/ 0 w 1712686"/>
                <a:gd name="connsiteY2" fmla="*/ 1275154 h 1895503"/>
                <a:gd name="connsiteX3" fmla="*/ 0 w 1712686"/>
                <a:gd name="connsiteY3" fmla="*/ 620350 h 1895503"/>
                <a:gd name="connsiteX4" fmla="*/ 142624 w 1712686"/>
                <a:gd name="connsiteY4" fmla="*/ 371734 h 1895503"/>
                <a:gd name="connsiteX5" fmla="*/ 710967 w 1712686"/>
                <a:gd name="connsiteY5" fmla="*/ 39401 h 1895503"/>
                <a:gd name="connsiteX6" fmla="*/ 1001719 w 1712686"/>
                <a:gd name="connsiteY6" fmla="*/ 39401 h 1895503"/>
                <a:gd name="connsiteX7" fmla="*/ 1570062 w 1712686"/>
                <a:gd name="connsiteY7" fmla="*/ 371734 h 1895503"/>
                <a:gd name="connsiteX8" fmla="*/ 1712686 w 1712686"/>
                <a:gd name="connsiteY8" fmla="*/ 620350 h 1895503"/>
                <a:gd name="connsiteX9" fmla="*/ 1712686 w 1712686"/>
                <a:gd name="connsiteY9" fmla="*/ 1275154 h 1895503"/>
                <a:gd name="connsiteX10" fmla="*/ 1570062 w 1712686"/>
                <a:gd name="connsiteY10" fmla="*/ 1523770 h 1895503"/>
                <a:gd name="connsiteX11" fmla="*/ 1001719 w 1712686"/>
                <a:gd name="connsiteY11" fmla="*/ 1856103 h 1895503"/>
                <a:gd name="connsiteX12" fmla="*/ 710967 w 1712686"/>
                <a:gd name="connsiteY12" fmla="*/ 1856103 h 18955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12686" h="1895503">
                  <a:moveTo>
                    <a:pt x="710967" y="1856103"/>
                  </a:moveTo>
                  <a:lnTo>
                    <a:pt x="142624" y="1523770"/>
                  </a:lnTo>
                  <a:cubicBezTo>
                    <a:pt x="54340" y="1472147"/>
                    <a:pt x="0" y="1377424"/>
                    <a:pt x="0" y="1275154"/>
                  </a:cubicBezTo>
                  <a:lnTo>
                    <a:pt x="0" y="620350"/>
                  </a:lnTo>
                  <a:cubicBezTo>
                    <a:pt x="0" y="518080"/>
                    <a:pt x="54340" y="423357"/>
                    <a:pt x="142624" y="371734"/>
                  </a:cubicBezTo>
                  <a:lnTo>
                    <a:pt x="710967" y="39401"/>
                  </a:lnTo>
                  <a:cubicBezTo>
                    <a:pt x="800810" y="-13133"/>
                    <a:pt x="911876" y="-13133"/>
                    <a:pt x="1001719" y="39401"/>
                  </a:cubicBezTo>
                  <a:lnTo>
                    <a:pt x="1570062" y="371734"/>
                  </a:lnTo>
                  <a:cubicBezTo>
                    <a:pt x="1658346" y="423357"/>
                    <a:pt x="1712686" y="518080"/>
                    <a:pt x="1712686" y="620350"/>
                  </a:cubicBezTo>
                  <a:lnTo>
                    <a:pt x="1712686" y="1275154"/>
                  </a:lnTo>
                  <a:cubicBezTo>
                    <a:pt x="1712686" y="1377424"/>
                    <a:pt x="1658346" y="1472147"/>
                    <a:pt x="1570062" y="1523770"/>
                  </a:cubicBezTo>
                  <a:lnTo>
                    <a:pt x="1001719" y="1856103"/>
                  </a:lnTo>
                  <a:cubicBezTo>
                    <a:pt x="911876" y="1908637"/>
                    <a:pt x="800810" y="1908637"/>
                    <a:pt x="710967" y="1856103"/>
                  </a:cubicBezTo>
                </a:path>
              </a:pathLst>
            </a:custGeom>
            <a:solidFill>
              <a:srgbClr val="BA1318"/>
            </a:solidFill>
            <a:ln>
              <a:noFill/>
            </a:ln>
          </p:spPr>
          <p:style>
            <a:lnRef idx="1">
              <a:schemeClr val="accent3"/>
            </a:lnRef>
            <a:fillRef idx="3">
              <a:schemeClr val="accent3"/>
            </a:fillRef>
            <a:effectRef idx="2">
              <a:schemeClr val="accent3"/>
            </a:effectRef>
            <a:fontRef idx="minor">
              <a:schemeClr val="lt1"/>
            </a:fontRef>
          </p:style>
          <p:txBody>
            <a:bodyPr rtlCol="0" anchor="ctr"/>
            <a:lstStyle/>
            <a:p>
              <a:pPr algn="ctr"/>
              <a:endParaRPr lang="zh-CN" altLang="en-US">
                <a:solidFill>
                  <a:schemeClr val="lt1"/>
                </a:solidFill>
              </a:endParaRPr>
            </a:p>
          </p:txBody>
        </p:sp>
        <p:sp>
          <p:nvSpPr>
            <p:cNvPr id="24" name="矩形 23"/>
            <p:cNvSpPr/>
            <p:nvPr/>
          </p:nvSpPr>
          <p:spPr>
            <a:xfrm>
              <a:off x="3610831" y="2382846"/>
              <a:ext cx="2205577" cy="508594"/>
            </a:xfrm>
            <a:prstGeom prst="rect">
              <a:avLst/>
            </a:prstGeom>
          </p:spPr>
          <p:txBody>
            <a:bodyPr wrap="square" lIns="105571" tIns="52784" rIns="105571" bIns="52784">
              <a:spAutoFit/>
            </a:bodyPr>
            <a:lstStyle/>
            <a:p>
              <a:pPr lvl="0" algn="ctr">
                <a:lnSpc>
                  <a:spcPts val="2000"/>
                </a:lnSpc>
                <a:buClr>
                  <a:srgbClr val="C00000"/>
                </a:buClr>
                <a:defRPr/>
              </a:pPr>
              <a:r>
                <a:rPr lang="zh-CN" altLang="en-US" sz="2000" dirty="0">
                  <a:solidFill>
                    <a:schemeClr val="bg1"/>
                  </a:solidFill>
                  <a:latin typeface="思源宋体 CN" panose="02020400000000000000" pitchFamily="18" charset="-122"/>
                  <a:ea typeface="思源宋体 CN" panose="02020400000000000000" pitchFamily="18" charset="-122"/>
                </a:rPr>
                <a:t>安全生产</a:t>
              </a:r>
              <a:endParaRPr lang="en-US" altLang="zh-CN" sz="2000" dirty="0">
                <a:solidFill>
                  <a:schemeClr val="bg1"/>
                </a:solidFill>
                <a:latin typeface="思源宋体 CN" panose="02020400000000000000" pitchFamily="18" charset="-122"/>
                <a:ea typeface="思源宋体 CN" panose="02020400000000000000" pitchFamily="18" charset="-122"/>
              </a:endParaRPr>
            </a:p>
            <a:p>
              <a:pPr lvl="0" algn="ctr">
                <a:lnSpc>
                  <a:spcPts val="2000"/>
                </a:lnSpc>
                <a:buClr>
                  <a:srgbClr val="C00000"/>
                </a:buClr>
                <a:defRPr/>
              </a:pPr>
              <a:r>
                <a:rPr lang="zh-CN" altLang="en-US" sz="2000" dirty="0">
                  <a:solidFill>
                    <a:schemeClr val="bg1"/>
                  </a:solidFill>
                  <a:latin typeface="思源宋体 CN" panose="02020400000000000000" pitchFamily="18" charset="-122"/>
                  <a:ea typeface="思源宋体 CN" panose="02020400000000000000" pitchFamily="18" charset="-122"/>
                </a:rPr>
                <a:t>方针</a:t>
              </a:r>
              <a:endParaRPr lang="zh-CN" altLang="en-US" sz="2000" dirty="0">
                <a:solidFill>
                  <a:schemeClr val="bg1"/>
                </a:solidFill>
                <a:latin typeface="思源宋体 CN" panose="02020400000000000000" pitchFamily="18" charset="-122"/>
                <a:ea typeface="思源宋体 CN" panose="02020400000000000000" pitchFamily="18" charset="-122"/>
              </a:endParaRPr>
            </a:p>
          </p:txBody>
        </p:sp>
      </p:grpSp>
      <p:grpSp>
        <p:nvGrpSpPr>
          <p:cNvPr id="25" name="组合 24"/>
          <p:cNvGrpSpPr/>
          <p:nvPr/>
        </p:nvGrpSpPr>
        <p:grpSpPr>
          <a:xfrm>
            <a:off x="8363052" y="2929479"/>
            <a:ext cx="2686794" cy="1417311"/>
            <a:chOff x="3610831" y="2034935"/>
            <a:chExt cx="2205577" cy="1163464"/>
          </a:xfrm>
        </p:grpSpPr>
        <p:sp>
          <p:nvSpPr>
            <p:cNvPr id="26" name="六边形 4"/>
            <p:cNvSpPr/>
            <p:nvPr/>
          </p:nvSpPr>
          <p:spPr>
            <a:xfrm>
              <a:off x="4165600" y="2034935"/>
              <a:ext cx="1051250" cy="1163464"/>
            </a:xfrm>
            <a:custGeom>
              <a:avLst/>
              <a:gdLst>
                <a:gd name="connsiteX0" fmla="*/ 710967 w 1712686"/>
                <a:gd name="connsiteY0" fmla="*/ 1856103 h 1895503"/>
                <a:gd name="connsiteX1" fmla="*/ 142624 w 1712686"/>
                <a:gd name="connsiteY1" fmla="*/ 1523770 h 1895503"/>
                <a:gd name="connsiteX2" fmla="*/ 0 w 1712686"/>
                <a:gd name="connsiteY2" fmla="*/ 1275154 h 1895503"/>
                <a:gd name="connsiteX3" fmla="*/ 0 w 1712686"/>
                <a:gd name="connsiteY3" fmla="*/ 620350 h 1895503"/>
                <a:gd name="connsiteX4" fmla="*/ 142624 w 1712686"/>
                <a:gd name="connsiteY4" fmla="*/ 371734 h 1895503"/>
                <a:gd name="connsiteX5" fmla="*/ 710967 w 1712686"/>
                <a:gd name="connsiteY5" fmla="*/ 39401 h 1895503"/>
                <a:gd name="connsiteX6" fmla="*/ 1001719 w 1712686"/>
                <a:gd name="connsiteY6" fmla="*/ 39401 h 1895503"/>
                <a:gd name="connsiteX7" fmla="*/ 1570062 w 1712686"/>
                <a:gd name="connsiteY7" fmla="*/ 371734 h 1895503"/>
                <a:gd name="connsiteX8" fmla="*/ 1712686 w 1712686"/>
                <a:gd name="connsiteY8" fmla="*/ 620350 h 1895503"/>
                <a:gd name="connsiteX9" fmla="*/ 1712686 w 1712686"/>
                <a:gd name="connsiteY9" fmla="*/ 1275154 h 1895503"/>
                <a:gd name="connsiteX10" fmla="*/ 1570062 w 1712686"/>
                <a:gd name="connsiteY10" fmla="*/ 1523770 h 1895503"/>
                <a:gd name="connsiteX11" fmla="*/ 1001719 w 1712686"/>
                <a:gd name="connsiteY11" fmla="*/ 1856103 h 1895503"/>
                <a:gd name="connsiteX12" fmla="*/ 710967 w 1712686"/>
                <a:gd name="connsiteY12" fmla="*/ 1856103 h 18955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12686" h="1895503">
                  <a:moveTo>
                    <a:pt x="710967" y="1856103"/>
                  </a:moveTo>
                  <a:lnTo>
                    <a:pt x="142624" y="1523770"/>
                  </a:lnTo>
                  <a:cubicBezTo>
                    <a:pt x="54340" y="1472147"/>
                    <a:pt x="0" y="1377424"/>
                    <a:pt x="0" y="1275154"/>
                  </a:cubicBezTo>
                  <a:lnTo>
                    <a:pt x="0" y="620350"/>
                  </a:lnTo>
                  <a:cubicBezTo>
                    <a:pt x="0" y="518080"/>
                    <a:pt x="54340" y="423357"/>
                    <a:pt x="142624" y="371734"/>
                  </a:cubicBezTo>
                  <a:lnTo>
                    <a:pt x="710967" y="39401"/>
                  </a:lnTo>
                  <a:cubicBezTo>
                    <a:pt x="800810" y="-13133"/>
                    <a:pt x="911876" y="-13133"/>
                    <a:pt x="1001719" y="39401"/>
                  </a:cubicBezTo>
                  <a:lnTo>
                    <a:pt x="1570062" y="371734"/>
                  </a:lnTo>
                  <a:cubicBezTo>
                    <a:pt x="1658346" y="423357"/>
                    <a:pt x="1712686" y="518080"/>
                    <a:pt x="1712686" y="620350"/>
                  </a:cubicBezTo>
                  <a:lnTo>
                    <a:pt x="1712686" y="1275154"/>
                  </a:lnTo>
                  <a:cubicBezTo>
                    <a:pt x="1712686" y="1377424"/>
                    <a:pt x="1658346" y="1472147"/>
                    <a:pt x="1570062" y="1523770"/>
                  </a:cubicBezTo>
                  <a:lnTo>
                    <a:pt x="1001719" y="1856103"/>
                  </a:lnTo>
                  <a:cubicBezTo>
                    <a:pt x="911876" y="1908637"/>
                    <a:pt x="800810" y="1908637"/>
                    <a:pt x="710967" y="1856103"/>
                  </a:cubicBezTo>
                </a:path>
              </a:pathLst>
            </a:custGeom>
            <a:solidFill>
              <a:srgbClr val="BA1318"/>
            </a:solidFill>
            <a:ln>
              <a:noFill/>
            </a:ln>
          </p:spPr>
          <p:style>
            <a:lnRef idx="1">
              <a:schemeClr val="accent3"/>
            </a:lnRef>
            <a:fillRef idx="3">
              <a:schemeClr val="accent3"/>
            </a:fillRef>
            <a:effectRef idx="2">
              <a:schemeClr val="accent3"/>
            </a:effectRef>
            <a:fontRef idx="minor">
              <a:schemeClr val="lt1"/>
            </a:fontRef>
          </p:style>
          <p:txBody>
            <a:bodyPr rtlCol="0" anchor="ctr"/>
            <a:lstStyle/>
            <a:p>
              <a:pPr algn="ctr"/>
              <a:endParaRPr lang="zh-CN" altLang="en-US" dirty="0">
                <a:solidFill>
                  <a:schemeClr val="lt1"/>
                </a:solidFill>
              </a:endParaRPr>
            </a:p>
          </p:txBody>
        </p:sp>
        <p:sp>
          <p:nvSpPr>
            <p:cNvPr id="27" name="矩形 26"/>
            <p:cNvSpPr/>
            <p:nvPr/>
          </p:nvSpPr>
          <p:spPr>
            <a:xfrm>
              <a:off x="3610831" y="2382846"/>
              <a:ext cx="2205577" cy="508594"/>
            </a:xfrm>
            <a:prstGeom prst="rect">
              <a:avLst/>
            </a:prstGeom>
          </p:spPr>
          <p:txBody>
            <a:bodyPr wrap="square" lIns="105571" tIns="52784" rIns="105571" bIns="52784">
              <a:spAutoFit/>
            </a:bodyPr>
            <a:lstStyle/>
            <a:p>
              <a:pPr lvl="0" algn="ctr">
                <a:lnSpc>
                  <a:spcPts val="2000"/>
                </a:lnSpc>
                <a:buClr>
                  <a:srgbClr val="C00000"/>
                </a:buClr>
                <a:defRPr/>
              </a:pPr>
              <a:r>
                <a:rPr lang="zh-CN" altLang="en-US" sz="2000" dirty="0">
                  <a:solidFill>
                    <a:schemeClr val="bg1"/>
                  </a:solidFill>
                  <a:latin typeface="思源宋体 CN" panose="02020400000000000000" pitchFamily="18" charset="-122"/>
                  <a:ea typeface="思源宋体 CN" panose="02020400000000000000" pitchFamily="18" charset="-122"/>
                </a:rPr>
                <a:t>安全生产</a:t>
              </a:r>
              <a:endParaRPr lang="en-US" altLang="zh-CN" sz="2000" dirty="0">
                <a:solidFill>
                  <a:schemeClr val="bg1"/>
                </a:solidFill>
                <a:latin typeface="思源宋体 CN" panose="02020400000000000000" pitchFamily="18" charset="-122"/>
                <a:ea typeface="思源宋体 CN" panose="02020400000000000000" pitchFamily="18" charset="-122"/>
              </a:endParaRPr>
            </a:p>
            <a:p>
              <a:pPr lvl="0" algn="ctr">
                <a:lnSpc>
                  <a:spcPts val="2000"/>
                </a:lnSpc>
                <a:buClr>
                  <a:srgbClr val="C00000"/>
                </a:buClr>
                <a:defRPr/>
              </a:pPr>
              <a:r>
                <a:rPr lang="zh-CN" altLang="en-US" sz="2000" dirty="0">
                  <a:solidFill>
                    <a:schemeClr val="bg1"/>
                  </a:solidFill>
                  <a:latin typeface="思源宋体 CN" panose="02020400000000000000" pitchFamily="18" charset="-122"/>
                  <a:ea typeface="思源宋体 CN" panose="02020400000000000000" pitchFamily="18" charset="-122"/>
                </a:rPr>
                <a:t>工作机制</a:t>
              </a:r>
              <a:endParaRPr lang="zh-CN" altLang="en-US" sz="2000" dirty="0">
                <a:solidFill>
                  <a:schemeClr val="bg1"/>
                </a:solidFill>
                <a:latin typeface="思源宋体 CN" panose="02020400000000000000" pitchFamily="18" charset="-122"/>
                <a:ea typeface="思源宋体 CN" panose="02020400000000000000" pitchFamily="18" charset="-122"/>
              </a:endParaRPr>
            </a:p>
          </p:txBody>
        </p:sp>
      </p:grpSp>
      <p:sp>
        <p:nvSpPr>
          <p:cNvPr id="28" name="TextBox 12"/>
          <p:cNvSpPr>
            <a:spLocks noChangeArrowheads="1"/>
          </p:cNvSpPr>
          <p:nvPr/>
        </p:nvSpPr>
        <p:spPr bwMode="auto">
          <a:xfrm>
            <a:off x="1648264" y="4478281"/>
            <a:ext cx="3535639" cy="15495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a:lnSpc>
                <a:spcPct val="135000"/>
              </a:lnSpc>
              <a:spcBef>
                <a:spcPct val="0"/>
              </a:spcBef>
              <a:buClr>
                <a:srgbClr val="C00000"/>
              </a:buClr>
              <a:buFont typeface="Wingdings" panose="05000000000000000000" pitchFamily="2" charset="2"/>
              <a:buChar char="p"/>
            </a:pPr>
            <a:r>
              <a:rPr lang="zh-CN" altLang="en-US" sz="1800" dirty="0">
                <a:solidFill>
                  <a:schemeClr val="accent6"/>
                </a:solidFill>
                <a:latin typeface="思源宋体 CN" panose="02020400000000000000" pitchFamily="18" charset="-122"/>
                <a:ea typeface="思源宋体 CN" panose="02020400000000000000" pitchFamily="18" charset="-122"/>
                <a:sym typeface="微软雅黑" panose="020B0503020204020204" pitchFamily="34" charset="-122"/>
              </a:rPr>
              <a:t>以人为本</a:t>
            </a:r>
            <a:endParaRPr lang="en-US" altLang="zh-CN" sz="1800" dirty="0">
              <a:solidFill>
                <a:schemeClr val="accent6"/>
              </a:solidFill>
              <a:latin typeface="思源宋体 CN" panose="02020400000000000000" pitchFamily="18" charset="-122"/>
              <a:ea typeface="思源宋体 CN" panose="02020400000000000000" pitchFamily="18" charset="-122"/>
              <a:sym typeface="微软雅黑" panose="020B0503020204020204" pitchFamily="34" charset="-122"/>
            </a:endParaRPr>
          </a:p>
          <a:p>
            <a:pPr>
              <a:lnSpc>
                <a:spcPct val="135000"/>
              </a:lnSpc>
              <a:spcBef>
                <a:spcPct val="0"/>
              </a:spcBef>
              <a:buClr>
                <a:srgbClr val="C00000"/>
              </a:buClr>
              <a:buFont typeface="Wingdings" panose="05000000000000000000" pitchFamily="2" charset="2"/>
              <a:buChar char="p"/>
            </a:pPr>
            <a:r>
              <a:rPr lang="zh-CN" altLang="en-US" sz="1800" dirty="0">
                <a:solidFill>
                  <a:schemeClr val="accent6"/>
                </a:solidFill>
                <a:latin typeface="思源宋体 CN" panose="02020400000000000000" pitchFamily="18" charset="-122"/>
                <a:ea typeface="思源宋体 CN" panose="02020400000000000000" pitchFamily="18" charset="-122"/>
                <a:sym typeface="微软雅黑" panose="020B0503020204020204" pitchFamily="34" charset="-122"/>
              </a:rPr>
              <a:t>坚持人民至上</a:t>
            </a:r>
            <a:endParaRPr lang="en-US" altLang="zh-CN" sz="1800" dirty="0">
              <a:solidFill>
                <a:schemeClr val="accent6"/>
              </a:solidFill>
              <a:latin typeface="思源宋体 CN" panose="02020400000000000000" pitchFamily="18" charset="-122"/>
              <a:ea typeface="思源宋体 CN" panose="02020400000000000000" pitchFamily="18" charset="-122"/>
              <a:sym typeface="微软雅黑" panose="020B0503020204020204" pitchFamily="34" charset="-122"/>
            </a:endParaRPr>
          </a:p>
          <a:p>
            <a:pPr>
              <a:lnSpc>
                <a:spcPct val="135000"/>
              </a:lnSpc>
              <a:spcBef>
                <a:spcPct val="0"/>
              </a:spcBef>
              <a:buClr>
                <a:srgbClr val="C00000"/>
              </a:buClr>
              <a:buFont typeface="Wingdings" panose="05000000000000000000" pitchFamily="2" charset="2"/>
              <a:buChar char="p"/>
            </a:pPr>
            <a:r>
              <a:rPr lang="zh-CN" altLang="en-US" sz="1800" dirty="0">
                <a:solidFill>
                  <a:schemeClr val="accent6"/>
                </a:solidFill>
                <a:latin typeface="思源宋体 CN" panose="02020400000000000000" pitchFamily="18" charset="-122"/>
                <a:ea typeface="思源宋体 CN" panose="02020400000000000000" pitchFamily="18" charset="-122"/>
                <a:sym typeface="微软雅黑" panose="020B0503020204020204" pitchFamily="34" charset="-122"/>
              </a:rPr>
              <a:t>坚持生命至上</a:t>
            </a:r>
            <a:endParaRPr lang="en-US" altLang="zh-CN" sz="1800" dirty="0">
              <a:solidFill>
                <a:schemeClr val="accent6"/>
              </a:solidFill>
              <a:latin typeface="思源宋体 CN" panose="02020400000000000000" pitchFamily="18" charset="-122"/>
              <a:ea typeface="思源宋体 CN" panose="02020400000000000000" pitchFamily="18" charset="-122"/>
              <a:sym typeface="微软雅黑" panose="020B0503020204020204" pitchFamily="34" charset="-122"/>
            </a:endParaRPr>
          </a:p>
          <a:p>
            <a:pPr>
              <a:lnSpc>
                <a:spcPct val="135000"/>
              </a:lnSpc>
              <a:spcBef>
                <a:spcPct val="0"/>
              </a:spcBef>
              <a:buClr>
                <a:srgbClr val="C00000"/>
              </a:buClr>
              <a:buFont typeface="Wingdings" panose="05000000000000000000" pitchFamily="2" charset="2"/>
              <a:buChar char="p"/>
            </a:pPr>
            <a:r>
              <a:rPr lang="zh-CN" altLang="en-US" sz="1800" dirty="0">
                <a:solidFill>
                  <a:schemeClr val="accent6"/>
                </a:solidFill>
                <a:latin typeface="思源宋体 CN" panose="02020400000000000000" pitchFamily="18" charset="-122"/>
                <a:ea typeface="思源宋体 CN" panose="02020400000000000000" pitchFamily="18" charset="-122"/>
                <a:sym typeface="微软雅黑" panose="020B0503020204020204" pitchFamily="34" charset="-122"/>
              </a:rPr>
              <a:t>坚持安全发展</a:t>
            </a:r>
            <a:endParaRPr lang="zh-CN" altLang="en-US" sz="1800" dirty="0">
              <a:solidFill>
                <a:schemeClr val="accent6"/>
              </a:solidFill>
              <a:latin typeface="思源宋体 CN" panose="02020400000000000000" pitchFamily="18" charset="-122"/>
              <a:ea typeface="思源宋体 CN" panose="02020400000000000000" pitchFamily="18" charset="-122"/>
              <a:sym typeface="微软雅黑" panose="020B0503020204020204" pitchFamily="34" charset="-122"/>
            </a:endParaRPr>
          </a:p>
        </p:txBody>
      </p:sp>
      <p:sp>
        <p:nvSpPr>
          <p:cNvPr id="29" name="TextBox 12"/>
          <p:cNvSpPr>
            <a:spLocks noChangeArrowheads="1"/>
          </p:cNvSpPr>
          <p:nvPr/>
        </p:nvSpPr>
        <p:spPr bwMode="auto">
          <a:xfrm>
            <a:off x="6824965" y="4552987"/>
            <a:ext cx="1738464" cy="1175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a:lnSpc>
                <a:spcPct val="135000"/>
              </a:lnSpc>
              <a:spcBef>
                <a:spcPct val="0"/>
              </a:spcBef>
              <a:buClr>
                <a:srgbClr val="C00000"/>
              </a:buClr>
              <a:buFont typeface="Wingdings" panose="05000000000000000000" pitchFamily="2" charset="2"/>
              <a:buChar char="p"/>
            </a:pPr>
            <a:r>
              <a:rPr lang="zh-CN" altLang="en-US" sz="1800" dirty="0">
                <a:solidFill>
                  <a:schemeClr val="accent6"/>
                </a:solidFill>
                <a:latin typeface="思源宋体 CN" panose="02020400000000000000" pitchFamily="18" charset="-122"/>
                <a:ea typeface="思源宋体 CN" panose="02020400000000000000" pitchFamily="18" charset="-122"/>
                <a:sym typeface="微软雅黑" panose="020B0503020204020204" pitchFamily="34" charset="-122"/>
              </a:rPr>
              <a:t>安全第一</a:t>
            </a:r>
            <a:endParaRPr lang="en-US" altLang="zh-CN" sz="1800" dirty="0">
              <a:solidFill>
                <a:schemeClr val="accent6"/>
              </a:solidFill>
              <a:latin typeface="思源宋体 CN" panose="02020400000000000000" pitchFamily="18" charset="-122"/>
              <a:ea typeface="思源宋体 CN" panose="02020400000000000000" pitchFamily="18" charset="-122"/>
              <a:sym typeface="微软雅黑" panose="020B0503020204020204" pitchFamily="34" charset="-122"/>
            </a:endParaRPr>
          </a:p>
          <a:p>
            <a:pPr>
              <a:lnSpc>
                <a:spcPct val="135000"/>
              </a:lnSpc>
              <a:spcBef>
                <a:spcPct val="0"/>
              </a:spcBef>
              <a:buClr>
                <a:srgbClr val="C00000"/>
              </a:buClr>
              <a:buFont typeface="Wingdings" panose="05000000000000000000" pitchFamily="2" charset="2"/>
              <a:buChar char="p"/>
            </a:pPr>
            <a:r>
              <a:rPr lang="zh-CN" altLang="en-US" sz="1800" dirty="0">
                <a:solidFill>
                  <a:schemeClr val="accent6"/>
                </a:solidFill>
                <a:latin typeface="思源宋体 CN" panose="02020400000000000000" pitchFamily="18" charset="-122"/>
                <a:ea typeface="思源宋体 CN" panose="02020400000000000000" pitchFamily="18" charset="-122"/>
                <a:sym typeface="微软雅黑" panose="020B0503020204020204" pitchFamily="34" charset="-122"/>
              </a:rPr>
              <a:t>预防为主</a:t>
            </a:r>
            <a:endParaRPr lang="en-US" altLang="zh-CN" sz="1800" dirty="0">
              <a:solidFill>
                <a:schemeClr val="accent6"/>
              </a:solidFill>
              <a:latin typeface="思源宋体 CN" panose="02020400000000000000" pitchFamily="18" charset="-122"/>
              <a:ea typeface="思源宋体 CN" panose="02020400000000000000" pitchFamily="18" charset="-122"/>
              <a:sym typeface="微软雅黑" panose="020B0503020204020204" pitchFamily="34" charset="-122"/>
            </a:endParaRPr>
          </a:p>
          <a:p>
            <a:pPr>
              <a:lnSpc>
                <a:spcPct val="135000"/>
              </a:lnSpc>
              <a:spcBef>
                <a:spcPct val="0"/>
              </a:spcBef>
              <a:buClr>
                <a:srgbClr val="C00000"/>
              </a:buClr>
              <a:buFont typeface="Wingdings" panose="05000000000000000000" pitchFamily="2" charset="2"/>
              <a:buChar char="p"/>
            </a:pPr>
            <a:r>
              <a:rPr lang="zh-CN" altLang="en-US" sz="1800" dirty="0">
                <a:solidFill>
                  <a:schemeClr val="accent6"/>
                </a:solidFill>
                <a:latin typeface="思源宋体 CN" panose="02020400000000000000" pitchFamily="18" charset="-122"/>
                <a:ea typeface="思源宋体 CN" panose="02020400000000000000" pitchFamily="18" charset="-122"/>
                <a:sym typeface="微软雅黑" panose="020B0503020204020204" pitchFamily="34" charset="-122"/>
              </a:rPr>
              <a:t>综合治理</a:t>
            </a:r>
            <a:endParaRPr lang="zh-CN" altLang="en-US" sz="1800" dirty="0">
              <a:solidFill>
                <a:schemeClr val="accent6"/>
              </a:solidFill>
              <a:latin typeface="思源宋体 CN" panose="02020400000000000000" pitchFamily="18" charset="-122"/>
              <a:ea typeface="思源宋体 CN" panose="02020400000000000000" pitchFamily="18" charset="-122"/>
              <a:sym typeface="微软雅黑" panose="020B0503020204020204" pitchFamily="34" charset="-122"/>
            </a:endParaRPr>
          </a:p>
        </p:txBody>
      </p:sp>
      <p:sp>
        <p:nvSpPr>
          <p:cNvPr id="30" name="TextBox 12"/>
          <p:cNvSpPr>
            <a:spLocks noChangeArrowheads="1"/>
          </p:cNvSpPr>
          <p:nvPr/>
        </p:nvSpPr>
        <p:spPr bwMode="auto">
          <a:xfrm>
            <a:off x="8999077" y="4346790"/>
            <a:ext cx="3535639" cy="1923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a:lnSpc>
                <a:spcPct val="135000"/>
              </a:lnSpc>
              <a:spcBef>
                <a:spcPct val="0"/>
              </a:spcBef>
              <a:buClr>
                <a:srgbClr val="C00000"/>
              </a:buClr>
              <a:buFont typeface="Wingdings" panose="05000000000000000000" pitchFamily="2" charset="2"/>
              <a:buChar char="p"/>
            </a:pPr>
            <a:r>
              <a:rPr lang="zh-CN" altLang="en-US" sz="1800" dirty="0">
                <a:solidFill>
                  <a:schemeClr val="accent6"/>
                </a:solidFill>
                <a:latin typeface="思源宋体 CN" panose="02020400000000000000" pitchFamily="18" charset="-122"/>
                <a:ea typeface="思源宋体 CN" panose="02020400000000000000" pitchFamily="18" charset="-122"/>
                <a:sym typeface="微软雅黑" panose="020B0503020204020204" pitchFamily="34" charset="-122"/>
              </a:rPr>
              <a:t>生产经营单位负责</a:t>
            </a:r>
            <a:endParaRPr lang="en-US" altLang="zh-CN" sz="1800" dirty="0">
              <a:solidFill>
                <a:schemeClr val="accent6"/>
              </a:solidFill>
              <a:latin typeface="思源宋体 CN" panose="02020400000000000000" pitchFamily="18" charset="-122"/>
              <a:ea typeface="思源宋体 CN" panose="02020400000000000000" pitchFamily="18" charset="-122"/>
              <a:sym typeface="微软雅黑" panose="020B0503020204020204" pitchFamily="34" charset="-122"/>
            </a:endParaRPr>
          </a:p>
          <a:p>
            <a:pPr>
              <a:lnSpc>
                <a:spcPct val="135000"/>
              </a:lnSpc>
              <a:spcBef>
                <a:spcPct val="0"/>
              </a:spcBef>
              <a:buClr>
                <a:srgbClr val="C00000"/>
              </a:buClr>
              <a:buFont typeface="Wingdings" panose="05000000000000000000" pitchFamily="2" charset="2"/>
              <a:buChar char="p"/>
            </a:pPr>
            <a:r>
              <a:rPr lang="zh-CN" altLang="en-US" sz="1800" dirty="0">
                <a:solidFill>
                  <a:schemeClr val="accent6"/>
                </a:solidFill>
                <a:latin typeface="思源宋体 CN" panose="02020400000000000000" pitchFamily="18" charset="-122"/>
                <a:ea typeface="思源宋体 CN" panose="02020400000000000000" pitchFamily="18" charset="-122"/>
                <a:sym typeface="微软雅黑" panose="020B0503020204020204" pitchFamily="34" charset="-122"/>
              </a:rPr>
              <a:t>职工参与</a:t>
            </a:r>
            <a:endParaRPr lang="en-US" altLang="zh-CN" sz="1800" dirty="0">
              <a:solidFill>
                <a:schemeClr val="accent6"/>
              </a:solidFill>
              <a:latin typeface="思源宋体 CN" panose="02020400000000000000" pitchFamily="18" charset="-122"/>
              <a:ea typeface="思源宋体 CN" panose="02020400000000000000" pitchFamily="18" charset="-122"/>
              <a:sym typeface="微软雅黑" panose="020B0503020204020204" pitchFamily="34" charset="-122"/>
            </a:endParaRPr>
          </a:p>
          <a:p>
            <a:pPr>
              <a:lnSpc>
                <a:spcPct val="135000"/>
              </a:lnSpc>
              <a:spcBef>
                <a:spcPct val="0"/>
              </a:spcBef>
              <a:buClr>
                <a:srgbClr val="C00000"/>
              </a:buClr>
              <a:buFont typeface="Wingdings" panose="05000000000000000000" pitchFamily="2" charset="2"/>
              <a:buChar char="p"/>
            </a:pPr>
            <a:r>
              <a:rPr lang="zh-CN" altLang="en-US" sz="1800" dirty="0">
                <a:solidFill>
                  <a:schemeClr val="accent6"/>
                </a:solidFill>
                <a:latin typeface="思源宋体 CN" panose="02020400000000000000" pitchFamily="18" charset="-122"/>
                <a:ea typeface="思源宋体 CN" panose="02020400000000000000" pitchFamily="18" charset="-122"/>
                <a:sym typeface="微软雅黑" panose="020B0503020204020204" pitchFamily="34" charset="-122"/>
              </a:rPr>
              <a:t>政府监管</a:t>
            </a:r>
            <a:endParaRPr lang="en-US" altLang="zh-CN" sz="1800" dirty="0">
              <a:solidFill>
                <a:schemeClr val="accent6"/>
              </a:solidFill>
              <a:latin typeface="思源宋体 CN" panose="02020400000000000000" pitchFamily="18" charset="-122"/>
              <a:ea typeface="思源宋体 CN" panose="02020400000000000000" pitchFamily="18" charset="-122"/>
              <a:sym typeface="微软雅黑" panose="020B0503020204020204" pitchFamily="34" charset="-122"/>
            </a:endParaRPr>
          </a:p>
          <a:p>
            <a:pPr>
              <a:lnSpc>
                <a:spcPct val="135000"/>
              </a:lnSpc>
              <a:spcBef>
                <a:spcPct val="0"/>
              </a:spcBef>
              <a:buClr>
                <a:srgbClr val="C00000"/>
              </a:buClr>
              <a:buFont typeface="Wingdings" panose="05000000000000000000" pitchFamily="2" charset="2"/>
              <a:buChar char="p"/>
            </a:pPr>
            <a:r>
              <a:rPr lang="zh-CN" altLang="en-US" sz="1800" dirty="0">
                <a:solidFill>
                  <a:schemeClr val="accent6"/>
                </a:solidFill>
                <a:latin typeface="思源宋体 CN" panose="02020400000000000000" pitchFamily="18" charset="-122"/>
                <a:ea typeface="思源宋体 CN" panose="02020400000000000000" pitchFamily="18" charset="-122"/>
                <a:sym typeface="微软雅黑" panose="020B0503020204020204" pitchFamily="34" charset="-122"/>
              </a:rPr>
              <a:t>行业自律</a:t>
            </a:r>
            <a:endParaRPr lang="en-US" altLang="zh-CN" sz="1800" dirty="0">
              <a:solidFill>
                <a:schemeClr val="accent6"/>
              </a:solidFill>
              <a:latin typeface="思源宋体 CN" panose="02020400000000000000" pitchFamily="18" charset="-122"/>
              <a:ea typeface="思源宋体 CN" panose="02020400000000000000" pitchFamily="18" charset="-122"/>
              <a:sym typeface="微软雅黑" panose="020B0503020204020204" pitchFamily="34" charset="-122"/>
            </a:endParaRPr>
          </a:p>
          <a:p>
            <a:pPr>
              <a:lnSpc>
                <a:spcPct val="135000"/>
              </a:lnSpc>
              <a:spcBef>
                <a:spcPct val="0"/>
              </a:spcBef>
              <a:buClr>
                <a:srgbClr val="C00000"/>
              </a:buClr>
              <a:buFont typeface="Wingdings" panose="05000000000000000000" pitchFamily="2" charset="2"/>
              <a:buChar char="p"/>
            </a:pPr>
            <a:r>
              <a:rPr lang="zh-CN" altLang="en-US" sz="1800" dirty="0">
                <a:solidFill>
                  <a:schemeClr val="accent6"/>
                </a:solidFill>
                <a:latin typeface="思源宋体 CN" panose="02020400000000000000" pitchFamily="18" charset="-122"/>
                <a:ea typeface="思源宋体 CN" panose="02020400000000000000" pitchFamily="18" charset="-122"/>
                <a:sym typeface="微软雅黑" panose="020B0503020204020204" pitchFamily="34" charset="-122"/>
              </a:rPr>
              <a:t>社会监督</a:t>
            </a:r>
            <a:endParaRPr lang="zh-CN" altLang="en-US" sz="1800" dirty="0">
              <a:solidFill>
                <a:schemeClr val="accent6"/>
              </a:solidFill>
              <a:latin typeface="思源宋体 CN" panose="02020400000000000000" pitchFamily="18" charset="-122"/>
              <a:ea typeface="思源宋体 CN" panose="02020400000000000000" pitchFamily="18" charset="-122"/>
              <a:sym typeface="微软雅黑" panose="020B0503020204020204" pitchFamily="34" charset="-122"/>
            </a:endParaRPr>
          </a:p>
        </p:txBody>
      </p:sp>
      <p:grpSp>
        <p:nvGrpSpPr>
          <p:cNvPr id="31" name="组合 30"/>
          <p:cNvGrpSpPr/>
          <p:nvPr/>
        </p:nvGrpSpPr>
        <p:grpSpPr>
          <a:xfrm>
            <a:off x="3645191" y="2925598"/>
            <a:ext cx="2686794" cy="1417311"/>
            <a:chOff x="3610831" y="2044362"/>
            <a:chExt cx="2205577" cy="1163464"/>
          </a:xfrm>
        </p:grpSpPr>
        <p:sp>
          <p:nvSpPr>
            <p:cNvPr id="32" name="六边形 4"/>
            <p:cNvSpPr/>
            <p:nvPr/>
          </p:nvSpPr>
          <p:spPr>
            <a:xfrm>
              <a:off x="4188099" y="2044362"/>
              <a:ext cx="1051250" cy="1163464"/>
            </a:xfrm>
            <a:custGeom>
              <a:avLst/>
              <a:gdLst>
                <a:gd name="connsiteX0" fmla="*/ 710967 w 1712686"/>
                <a:gd name="connsiteY0" fmla="*/ 1856103 h 1895503"/>
                <a:gd name="connsiteX1" fmla="*/ 142624 w 1712686"/>
                <a:gd name="connsiteY1" fmla="*/ 1523770 h 1895503"/>
                <a:gd name="connsiteX2" fmla="*/ 0 w 1712686"/>
                <a:gd name="connsiteY2" fmla="*/ 1275154 h 1895503"/>
                <a:gd name="connsiteX3" fmla="*/ 0 w 1712686"/>
                <a:gd name="connsiteY3" fmla="*/ 620350 h 1895503"/>
                <a:gd name="connsiteX4" fmla="*/ 142624 w 1712686"/>
                <a:gd name="connsiteY4" fmla="*/ 371734 h 1895503"/>
                <a:gd name="connsiteX5" fmla="*/ 710967 w 1712686"/>
                <a:gd name="connsiteY5" fmla="*/ 39401 h 1895503"/>
                <a:gd name="connsiteX6" fmla="*/ 1001719 w 1712686"/>
                <a:gd name="connsiteY6" fmla="*/ 39401 h 1895503"/>
                <a:gd name="connsiteX7" fmla="*/ 1570062 w 1712686"/>
                <a:gd name="connsiteY7" fmla="*/ 371734 h 1895503"/>
                <a:gd name="connsiteX8" fmla="*/ 1712686 w 1712686"/>
                <a:gd name="connsiteY8" fmla="*/ 620350 h 1895503"/>
                <a:gd name="connsiteX9" fmla="*/ 1712686 w 1712686"/>
                <a:gd name="connsiteY9" fmla="*/ 1275154 h 1895503"/>
                <a:gd name="connsiteX10" fmla="*/ 1570062 w 1712686"/>
                <a:gd name="connsiteY10" fmla="*/ 1523770 h 1895503"/>
                <a:gd name="connsiteX11" fmla="*/ 1001719 w 1712686"/>
                <a:gd name="connsiteY11" fmla="*/ 1856103 h 1895503"/>
                <a:gd name="connsiteX12" fmla="*/ 710967 w 1712686"/>
                <a:gd name="connsiteY12" fmla="*/ 1856103 h 18955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12686" h="1895503">
                  <a:moveTo>
                    <a:pt x="710967" y="1856103"/>
                  </a:moveTo>
                  <a:lnTo>
                    <a:pt x="142624" y="1523770"/>
                  </a:lnTo>
                  <a:cubicBezTo>
                    <a:pt x="54340" y="1472147"/>
                    <a:pt x="0" y="1377424"/>
                    <a:pt x="0" y="1275154"/>
                  </a:cubicBezTo>
                  <a:lnTo>
                    <a:pt x="0" y="620350"/>
                  </a:lnTo>
                  <a:cubicBezTo>
                    <a:pt x="0" y="518080"/>
                    <a:pt x="54340" y="423357"/>
                    <a:pt x="142624" y="371734"/>
                  </a:cubicBezTo>
                  <a:lnTo>
                    <a:pt x="710967" y="39401"/>
                  </a:lnTo>
                  <a:cubicBezTo>
                    <a:pt x="800810" y="-13133"/>
                    <a:pt x="911876" y="-13133"/>
                    <a:pt x="1001719" y="39401"/>
                  </a:cubicBezTo>
                  <a:lnTo>
                    <a:pt x="1570062" y="371734"/>
                  </a:lnTo>
                  <a:cubicBezTo>
                    <a:pt x="1658346" y="423357"/>
                    <a:pt x="1712686" y="518080"/>
                    <a:pt x="1712686" y="620350"/>
                  </a:cubicBezTo>
                  <a:lnTo>
                    <a:pt x="1712686" y="1275154"/>
                  </a:lnTo>
                  <a:cubicBezTo>
                    <a:pt x="1712686" y="1377424"/>
                    <a:pt x="1658346" y="1472147"/>
                    <a:pt x="1570062" y="1523770"/>
                  </a:cubicBezTo>
                  <a:lnTo>
                    <a:pt x="1001719" y="1856103"/>
                  </a:lnTo>
                  <a:cubicBezTo>
                    <a:pt x="911876" y="1908637"/>
                    <a:pt x="800810" y="1908637"/>
                    <a:pt x="710967" y="1856103"/>
                  </a:cubicBezTo>
                </a:path>
              </a:pathLst>
            </a:custGeom>
            <a:solidFill>
              <a:srgbClr val="BA1318"/>
            </a:solidFill>
            <a:ln>
              <a:noFill/>
            </a:ln>
          </p:spPr>
          <p:style>
            <a:lnRef idx="1">
              <a:schemeClr val="accent3"/>
            </a:lnRef>
            <a:fillRef idx="3">
              <a:schemeClr val="accent3"/>
            </a:fillRef>
            <a:effectRef idx="2">
              <a:schemeClr val="accent3"/>
            </a:effectRef>
            <a:fontRef idx="minor">
              <a:schemeClr val="lt1"/>
            </a:fontRef>
          </p:style>
          <p:txBody>
            <a:bodyPr rtlCol="0" anchor="ctr"/>
            <a:lstStyle/>
            <a:p>
              <a:pPr algn="ctr"/>
              <a:endParaRPr lang="zh-CN" altLang="en-US">
                <a:solidFill>
                  <a:schemeClr val="lt1"/>
                </a:solidFill>
              </a:endParaRPr>
            </a:p>
          </p:txBody>
        </p:sp>
        <p:sp>
          <p:nvSpPr>
            <p:cNvPr id="33" name="矩形 32"/>
            <p:cNvSpPr/>
            <p:nvPr/>
          </p:nvSpPr>
          <p:spPr>
            <a:xfrm>
              <a:off x="3610831" y="2382846"/>
              <a:ext cx="2205577" cy="508594"/>
            </a:xfrm>
            <a:prstGeom prst="rect">
              <a:avLst/>
            </a:prstGeom>
          </p:spPr>
          <p:txBody>
            <a:bodyPr wrap="square" lIns="105571" tIns="52784" rIns="105571" bIns="52784">
              <a:spAutoFit/>
            </a:bodyPr>
            <a:lstStyle/>
            <a:p>
              <a:pPr lvl="0" algn="ctr">
                <a:lnSpc>
                  <a:spcPts val="2000"/>
                </a:lnSpc>
                <a:buClr>
                  <a:srgbClr val="C00000"/>
                </a:buClr>
                <a:defRPr/>
              </a:pPr>
              <a:r>
                <a:rPr lang="zh-CN" altLang="en-US" sz="2000" dirty="0">
                  <a:solidFill>
                    <a:schemeClr val="bg1"/>
                  </a:solidFill>
                  <a:latin typeface="思源宋体 CN" panose="02020400000000000000" pitchFamily="18" charset="-122"/>
                  <a:ea typeface="思源宋体 CN" panose="02020400000000000000" pitchFamily="18" charset="-122"/>
                </a:rPr>
                <a:t>三管三必须</a:t>
              </a:r>
              <a:endParaRPr lang="en-US" altLang="zh-CN" sz="2000" dirty="0">
                <a:solidFill>
                  <a:schemeClr val="bg1"/>
                </a:solidFill>
                <a:latin typeface="思源宋体 CN" panose="02020400000000000000" pitchFamily="18" charset="-122"/>
                <a:ea typeface="思源宋体 CN" panose="02020400000000000000" pitchFamily="18" charset="-122"/>
              </a:endParaRPr>
            </a:p>
            <a:p>
              <a:pPr lvl="0" algn="ctr">
                <a:lnSpc>
                  <a:spcPts val="2000"/>
                </a:lnSpc>
                <a:buClr>
                  <a:srgbClr val="C00000"/>
                </a:buClr>
                <a:defRPr/>
              </a:pPr>
              <a:r>
                <a:rPr lang="zh-CN" altLang="en-US" sz="2000" dirty="0">
                  <a:solidFill>
                    <a:schemeClr val="bg1"/>
                  </a:solidFill>
                  <a:latin typeface="思源宋体 CN" panose="02020400000000000000" pitchFamily="18" charset="-122"/>
                  <a:ea typeface="思源宋体 CN" panose="02020400000000000000" pitchFamily="18" charset="-122"/>
                </a:rPr>
                <a:t>原则</a:t>
              </a:r>
              <a:endParaRPr lang="en-US" altLang="zh-CN" sz="2000" dirty="0">
                <a:solidFill>
                  <a:schemeClr val="bg1"/>
                </a:solidFill>
                <a:latin typeface="思源宋体 CN" panose="02020400000000000000" pitchFamily="18" charset="-122"/>
                <a:ea typeface="思源宋体 CN" panose="02020400000000000000" pitchFamily="18" charset="-122"/>
              </a:endParaRPr>
            </a:p>
          </p:txBody>
        </p:sp>
      </p:grpSp>
      <p:sp>
        <p:nvSpPr>
          <p:cNvPr id="34" name="TextBox 12"/>
          <p:cNvSpPr>
            <a:spLocks noChangeArrowheads="1"/>
          </p:cNvSpPr>
          <p:nvPr/>
        </p:nvSpPr>
        <p:spPr bwMode="auto">
          <a:xfrm>
            <a:off x="3830019" y="4473375"/>
            <a:ext cx="3535639" cy="1175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a:lnSpc>
                <a:spcPct val="135000"/>
              </a:lnSpc>
              <a:spcBef>
                <a:spcPct val="0"/>
              </a:spcBef>
              <a:buClr>
                <a:srgbClr val="C00000"/>
              </a:buClr>
              <a:buFont typeface="Wingdings" panose="05000000000000000000" pitchFamily="2" charset="2"/>
              <a:buChar char="p"/>
            </a:pPr>
            <a:r>
              <a:rPr lang="zh-CN" altLang="en-US" sz="1800" dirty="0">
                <a:solidFill>
                  <a:schemeClr val="accent6"/>
                </a:solidFill>
                <a:latin typeface="思源宋体 CN" panose="02020400000000000000" pitchFamily="18" charset="-122"/>
                <a:ea typeface="思源宋体 CN" panose="02020400000000000000" pitchFamily="18" charset="-122"/>
                <a:sym typeface="微软雅黑" panose="020B0503020204020204" pitchFamily="34" charset="-122"/>
              </a:rPr>
              <a:t>管行业必须管安全</a:t>
            </a:r>
            <a:endParaRPr lang="en-US" altLang="zh-CN" sz="1800" dirty="0">
              <a:solidFill>
                <a:schemeClr val="accent6"/>
              </a:solidFill>
              <a:latin typeface="思源宋体 CN" panose="02020400000000000000" pitchFamily="18" charset="-122"/>
              <a:ea typeface="思源宋体 CN" panose="02020400000000000000" pitchFamily="18" charset="-122"/>
              <a:sym typeface="微软雅黑" panose="020B0503020204020204" pitchFamily="34" charset="-122"/>
            </a:endParaRPr>
          </a:p>
          <a:p>
            <a:pPr>
              <a:lnSpc>
                <a:spcPct val="135000"/>
              </a:lnSpc>
              <a:spcBef>
                <a:spcPct val="0"/>
              </a:spcBef>
              <a:buClr>
                <a:srgbClr val="C00000"/>
              </a:buClr>
              <a:buFont typeface="Wingdings" panose="05000000000000000000" pitchFamily="2" charset="2"/>
              <a:buChar char="p"/>
            </a:pPr>
            <a:r>
              <a:rPr lang="zh-CN" altLang="en-US" sz="1800" dirty="0">
                <a:solidFill>
                  <a:schemeClr val="accent6"/>
                </a:solidFill>
                <a:latin typeface="思源宋体 CN" panose="02020400000000000000" pitchFamily="18" charset="-122"/>
                <a:ea typeface="思源宋体 CN" panose="02020400000000000000" pitchFamily="18" charset="-122"/>
                <a:sym typeface="微软雅黑" panose="020B0503020204020204" pitchFamily="34" charset="-122"/>
              </a:rPr>
              <a:t>管业务必须管安全</a:t>
            </a:r>
            <a:endParaRPr lang="zh-CN" altLang="en-US" sz="1800" dirty="0">
              <a:solidFill>
                <a:schemeClr val="accent6"/>
              </a:solidFill>
              <a:latin typeface="思源宋体 CN" panose="02020400000000000000" pitchFamily="18" charset="-122"/>
              <a:ea typeface="思源宋体 CN" panose="02020400000000000000" pitchFamily="18" charset="-122"/>
              <a:sym typeface="微软雅黑" panose="020B0503020204020204" pitchFamily="34" charset="-122"/>
            </a:endParaRPr>
          </a:p>
          <a:p>
            <a:pPr>
              <a:lnSpc>
                <a:spcPct val="135000"/>
              </a:lnSpc>
              <a:spcBef>
                <a:spcPct val="0"/>
              </a:spcBef>
              <a:buClr>
                <a:srgbClr val="C00000"/>
              </a:buClr>
              <a:buFont typeface="Wingdings" panose="05000000000000000000" pitchFamily="2" charset="2"/>
              <a:buChar char="p"/>
            </a:pPr>
            <a:r>
              <a:rPr lang="zh-CN" altLang="en-US" sz="1800" dirty="0">
                <a:solidFill>
                  <a:schemeClr val="accent6"/>
                </a:solidFill>
                <a:latin typeface="思源宋体 CN" panose="02020400000000000000" pitchFamily="18" charset="-122"/>
                <a:ea typeface="思源宋体 CN" panose="02020400000000000000" pitchFamily="18" charset="-122"/>
                <a:sym typeface="微软雅黑" panose="020B0503020204020204" pitchFamily="34" charset="-122"/>
              </a:rPr>
              <a:t>管生产经营必须管安全</a:t>
            </a:r>
            <a:endParaRPr lang="zh-CN" altLang="en-US" sz="1800" dirty="0">
              <a:solidFill>
                <a:schemeClr val="accent6"/>
              </a:solidFill>
              <a:latin typeface="思源宋体 CN" panose="02020400000000000000" pitchFamily="18" charset="-122"/>
              <a:ea typeface="思源宋体 CN" panose="02020400000000000000" pitchFamily="18" charset="-122"/>
              <a:sym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5000">
        <p:random/>
      </p:transition>
    </mc:Choice>
    <mc:Fallback>
      <p:transition spd="slow"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wipe(left)">
                                      <p:cBhvr>
                                        <p:cTn id="11" dur="500"/>
                                        <p:tgtEl>
                                          <p:spTgt spid="17"/>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21"/>
                                        </p:tgtEl>
                                        <p:attrNameLst>
                                          <p:attrName>style.visibility</p:attrName>
                                        </p:attrNameLst>
                                      </p:cBhvr>
                                      <p:to>
                                        <p:strVal val="visible"/>
                                      </p:to>
                                    </p:set>
                                    <p:animEffect transition="in" filter="wipe(down)">
                                      <p:cBhvr>
                                        <p:cTn id="15" dur="500"/>
                                        <p:tgtEl>
                                          <p:spTgt spid="21"/>
                                        </p:tgtEl>
                                      </p:cBhvr>
                                    </p:animEffect>
                                  </p:childTnLst>
                                </p:cTn>
                              </p:par>
                              <p:par>
                                <p:cTn id="16" presetID="53" presetClass="entr" presetSubtype="16" fill="hold" nodeType="withEffect">
                                  <p:stCondLst>
                                    <p:cond delay="0"/>
                                  </p:stCondLst>
                                  <p:childTnLst>
                                    <p:set>
                                      <p:cBhvr>
                                        <p:cTn id="17" dur="1" fill="hold">
                                          <p:stCondLst>
                                            <p:cond delay="0"/>
                                          </p:stCondLst>
                                        </p:cTn>
                                        <p:tgtEl>
                                          <p:spTgt spid="18"/>
                                        </p:tgtEl>
                                        <p:attrNameLst>
                                          <p:attrName>style.visibility</p:attrName>
                                        </p:attrNameLst>
                                      </p:cBhvr>
                                      <p:to>
                                        <p:strVal val="visible"/>
                                      </p:to>
                                    </p:set>
                                    <p:anim calcmode="lin" valueType="num">
                                      <p:cBhvr>
                                        <p:cTn id="18" dur="500" fill="hold"/>
                                        <p:tgtEl>
                                          <p:spTgt spid="18"/>
                                        </p:tgtEl>
                                        <p:attrNameLst>
                                          <p:attrName>ppt_w</p:attrName>
                                        </p:attrNameLst>
                                      </p:cBhvr>
                                      <p:tavLst>
                                        <p:tav tm="0">
                                          <p:val>
                                            <p:fltVal val="0"/>
                                          </p:val>
                                        </p:tav>
                                        <p:tav tm="100000">
                                          <p:val>
                                            <p:strVal val="#ppt_w"/>
                                          </p:val>
                                        </p:tav>
                                      </p:tavLst>
                                    </p:anim>
                                    <p:anim calcmode="lin" valueType="num">
                                      <p:cBhvr>
                                        <p:cTn id="19" dur="500" fill="hold"/>
                                        <p:tgtEl>
                                          <p:spTgt spid="18"/>
                                        </p:tgtEl>
                                        <p:attrNameLst>
                                          <p:attrName>ppt_h</p:attrName>
                                        </p:attrNameLst>
                                      </p:cBhvr>
                                      <p:tavLst>
                                        <p:tav tm="0">
                                          <p:val>
                                            <p:fltVal val="0"/>
                                          </p:val>
                                        </p:tav>
                                        <p:tav tm="100000">
                                          <p:val>
                                            <p:strVal val="#ppt_h"/>
                                          </p:val>
                                        </p:tav>
                                      </p:tavLst>
                                    </p:anim>
                                    <p:animEffect transition="in" filter="fade">
                                      <p:cBhvr>
                                        <p:cTn id="20" dur="500"/>
                                        <p:tgtEl>
                                          <p:spTgt spid="18"/>
                                        </p:tgtEl>
                                      </p:cBhvr>
                                    </p:animEffect>
                                  </p:childTnLst>
                                </p:cTn>
                              </p:par>
                              <p:par>
                                <p:cTn id="21" presetID="53" presetClass="entr" presetSubtype="16" fill="hold" nodeType="withEffect">
                                  <p:stCondLst>
                                    <p:cond delay="200"/>
                                  </p:stCondLst>
                                  <p:childTnLst>
                                    <p:set>
                                      <p:cBhvr>
                                        <p:cTn id="22" dur="1" fill="hold">
                                          <p:stCondLst>
                                            <p:cond delay="0"/>
                                          </p:stCondLst>
                                        </p:cTn>
                                        <p:tgtEl>
                                          <p:spTgt spid="22"/>
                                        </p:tgtEl>
                                        <p:attrNameLst>
                                          <p:attrName>style.visibility</p:attrName>
                                        </p:attrNameLst>
                                      </p:cBhvr>
                                      <p:to>
                                        <p:strVal val="visible"/>
                                      </p:to>
                                    </p:set>
                                    <p:anim calcmode="lin" valueType="num">
                                      <p:cBhvr>
                                        <p:cTn id="23" dur="500" fill="hold"/>
                                        <p:tgtEl>
                                          <p:spTgt spid="22"/>
                                        </p:tgtEl>
                                        <p:attrNameLst>
                                          <p:attrName>ppt_w</p:attrName>
                                        </p:attrNameLst>
                                      </p:cBhvr>
                                      <p:tavLst>
                                        <p:tav tm="0">
                                          <p:val>
                                            <p:fltVal val="0"/>
                                          </p:val>
                                        </p:tav>
                                        <p:tav tm="100000">
                                          <p:val>
                                            <p:strVal val="#ppt_w"/>
                                          </p:val>
                                        </p:tav>
                                      </p:tavLst>
                                    </p:anim>
                                    <p:anim calcmode="lin" valueType="num">
                                      <p:cBhvr>
                                        <p:cTn id="24" dur="500" fill="hold"/>
                                        <p:tgtEl>
                                          <p:spTgt spid="22"/>
                                        </p:tgtEl>
                                        <p:attrNameLst>
                                          <p:attrName>ppt_h</p:attrName>
                                        </p:attrNameLst>
                                      </p:cBhvr>
                                      <p:tavLst>
                                        <p:tav tm="0">
                                          <p:val>
                                            <p:fltVal val="0"/>
                                          </p:val>
                                        </p:tav>
                                        <p:tav tm="100000">
                                          <p:val>
                                            <p:strVal val="#ppt_h"/>
                                          </p:val>
                                        </p:tav>
                                      </p:tavLst>
                                    </p:anim>
                                    <p:animEffect transition="in" filter="fade">
                                      <p:cBhvr>
                                        <p:cTn id="25" dur="500"/>
                                        <p:tgtEl>
                                          <p:spTgt spid="22"/>
                                        </p:tgtEl>
                                      </p:cBhvr>
                                    </p:animEffect>
                                  </p:childTnLst>
                                </p:cTn>
                              </p:par>
                              <p:par>
                                <p:cTn id="26" presetID="53" presetClass="entr" presetSubtype="16" fill="hold" nodeType="withEffect">
                                  <p:stCondLst>
                                    <p:cond delay="400"/>
                                  </p:stCondLst>
                                  <p:childTnLst>
                                    <p:set>
                                      <p:cBhvr>
                                        <p:cTn id="27" dur="1" fill="hold">
                                          <p:stCondLst>
                                            <p:cond delay="0"/>
                                          </p:stCondLst>
                                        </p:cTn>
                                        <p:tgtEl>
                                          <p:spTgt spid="25"/>
                                        </p:tgtEl>
                                        <p:attrNameLst>
                                          <p:attrName>style.visibility</p:attrName>
                                        </p:attrNameLst>
                                      </p:cBhvr>
                                      <p:to>
                                        <p:strVal val="visible"/>
                                      </p:to>
                                    </p:set>
                                    <p:anim calcmode="lin" valueType="num">
                                      <p:cBhvr>
                                        <p:cTn id="28" dur="500" fill="hold"/>
                                        <p:tgtEl>
                                          <p:spTgt spid="25"/>
                                        </p:tgtEl>
                                        <p:attrNameLst>
                                          <p:attrName>ppt_w</p:attrName>
                                        </p:attrNameLst>
                                      </p:cBhvr>
                                      <p:tavLst>
                                        <p:tav tm="0">
                                          <p:val>
                                            <p:fltVal val="0"/>
                                          </p:val>
                                        </p:tav>
                                        <p:tav tm="100000">
                                          <p:val>
                                            <p:strVal val="#ppt_w"/>
                                          </p:val>
                                        </p:tav>
                                      </p:tavLst>
                                    </p:anim>
                                    <p:anim calcmode="lin" valueType="num">
                                      <p:cBhvr>
                                        <p:cTn id="29" dur="500" fill="hold"/>
                                        <p:tgtEl>
                                          <p:spTgt spid="25"/>
                                        </p:tgtEl>
                                        <p:attrNameLst>
                                          <p:attrName>ppt_h</p:attrName>
                                        </p:attrNameLst>
                                      </p:cBhvr>
                                      <p:tavLst>
                                        <p:tav tm="0">
                                          <p:val>
                                            <p:fltVal val="0"/>
                                          </p:val>
                                        </p:tav>
                                        <p:tav tm="100000">
                                          <p:val>
                                            <p:strVal val="#ppt_h"/>
                                          </p:val>
                                        </p:tav>
                                      </p:tavLst>
                                    </p:anim>
                                    <p:animEffect transition="in" filter="fade">
                                      <p:cBhvr>
                                        <p:cTn id="30" dur="500"/>
                                        <p:tgtEl>
                                          <p:spTgt spid="25"/>
                                        </p:tgtEl>
                                      </p:cBhvr>
                                    </p:animEffect>
                                  </p:childTnLst>
                                </p:cTn>
                              </p:par>
                            </p:childTnLst>
                          </p:cTn>
                        </p:par>
                        <p:par>
                          <p:cTn id="31" fill="hold">
                            <p:stCondLst>
                              <p:cond delay="1500"/>
                            </p:stCondLst>
                            <p:childTnLst>
                              <p:par>
                                <p:cTn id="32" presetID="22" presetClass="entr" presetSubtype="8" fill="hold" grpId="0" nodeType="afterEffect">
                                  <p:stCondLst>
                                    <p:cond delay="0"/>
                                  </p:stCondLst>
                                  <p:childTnLst>
                                    <p:set>
                                      <p:cBhvr>
                                        <p:cTn id="33" dur="1" fill="hold">
                                          <p:stCondLst>
                                            <p:cond delay="0"/>
                                          </p:stCondLst>
                                        </p:cTn>
                                        <p:tgtEl>
                                          <p:spTgt spid="28"/>
                                        </p:tgtEl>
                                        <p:attrNameLst>
                                          <p:attrName>style.visibility</p:attrName>
                                        </p:attrNameLst>
                                      </p:cBhvr>
                                      <p:to>
                                        <p:strVal val="visible"/>
                                      </p:to>
                                    </p:set>
                                    <p:animEffect transition="in" filter="wipe(left)">
                                      <p:cBhvr>
                                        <p:cTn id="34" dur="500"/>
                                        <p:tgtEl>
                                          <p:spTgt spid="28"/>
                                        </p:tgtEl>
                                      </p:cBhvr>
                                    </p:animEffect>
                                  </p:childTnLst>
                                </p:cTn>
                              </p:par>
                            </p:childTnLst>
                          </p:cTn>
                        </p:par>
                        <p:par>
                          <p:cTn id="35" fill="hold">
                            <p:stCondLst>
                              <p:cond delay="2000"/>
                            </p:stCondLst>
                            <p:childTnLst>
                              <p:par>
                                <p:cTn id="36" presetID="22" presetClass="entr" presetSubtype="8" fill="hold" grpId="0" nodeType="afterEffect">
                                  <p:stCondLst>
                                    <p:cond delay="0"/>
                                  </p:stCondLst>
                                  <p:childTnLst>
                                    <p:set>
                                      <p:cBhvr>
                                        <p:cTn id="37" dur="1" fill="hold">
                                          <p:stCondLst>
                                            <p:cond delay="0"/>
                                          </p:stCondLst>
                                        </p:cTn>
                                        <p:tgtEl>
                                          <p:spTgt spid="29"/>
                                        </p:tgtEl>
                                        <p:attrNameLst>
                                          <p:attrName>style.visibility</p:attrName>
                                        </p:attrNameLst>
                                      </p:cBhvr>
                                      <p:to>
                                        <p:strVal val="visible"/>
                                      </p:to>
                                    </p:set>
                                    <p:animEffect transition="in" filter="wipe(left)">
                                      <p:cBhvr>
                                        <p:cTn id="38" dur="500"/>
                                        <p:tgtEl>
                                          <p:spTgt spid="29"/>
                                        </p:tgtEl>
                                      </p:cBhvr>
                                    </p:animEffect>
                                  </p:childTnLst>
                                </p:cTn>
                              </p:par>
                            </p:childTnLst>
                          </p:cTn>
                        </p:par>
                        <p:par>
                          <p:cTn id="39" fill="hold">
                            <p:stCondLst>
                              <p:cond delay="2500"/>
                            </p:stCondLst>
                            <p:childTnLst>
                              <p:par>
                                <p:cTn id="40" presetID="22" presetClass="entr" presetSubtype="8" fill="hold" grpId="0" nodeType="afterEffect">
                                  <p:stCondLst>
                                    <p:cond delay="0"/>
                                  </p:stCondLst>
                                  <p:childTnLst>
                                    <p:set>
                                      <p:cBhvr>
                                        <p:cTn id="41" dur="1" fill="hold">
                                          <p:stCondLst>
                                            <p:cond delay="0"/>
                                          </p:stCondLst>
                                        </p:cTn>
                                        <p:tgtEl>
                                          <p:spTgt spid="30"/>
                                        </p:tgtEl>
                                        <p:attrNameLst>
                                          <p:attrName>style.visibility</p:attrName>
                                        </p:attrNameLst>
                                      </p:cBhvr>
                                      <p:to>
                                        <p:strVal val="visible"/>
                                      </p:to>
                                    </p:set>
                                    <p:animEffect transition="in" filter="wipe(left)">
                                      <p:cBhvr>
                                        <p:cTn id="42" dur="500"/>
                                        <p:tgtEl>
                                          <p:spTgt spid="30"/>
                                        </p:tgtEl>
                                      </p:cBhvr>
                                    </p:animEffect>
                                  </p:childTnLst>
                                </p:cTn>
                              </p:par>
                              <p:par>
                                <p:cTn id="43" presetID="53" presetClass="entr" presetSubtype="16" fill="hold" nodeType="withEffect">
                                  <p:stCondLst>
                                    <p:cond delay="200"/>
                                  </p:stCondLst>
                                  <p:childTnLst>
                                    <p:set>
                                      <p:cBhvr>
                                        <p:cTn id="44" dur="1" fill="hold">
                                          <p:stCondLst>
                                            <p:cond delay="0"/>
                                          </p:stCondLst>
                                        </p:cTn>
                                        <p:tgtEl>
                                          <p:spTgt spid="31"/>
                                        </p:tgtEl>
                                        <p:attrNameLst>
                                          <p:attrName>style.visibility</p:attrName>
                                        </p:attrNameLst>
                                      </p:cBhvr>
                                      <p:to>
                                        <p:strVal val="visible"/>
                                      </p:to>
                                    </p:set>
                                    <p:anim calcmode="lin" valueType="num">
                                      <p:cBhvr>
                                        <p:cTn id="45" dur="500" fill="hold"/>
                                        <p:tgtEl>
                                          <p:spTgt spid="31"/>
                                        </p:tgtEl>
                                        <p:attrNameLst>
                                          <p:attrName>ppt_w</p:attrName>
                                        </p:attrNameLst>
                                      </p:cBhvr>
                                      <p:tavLst>
                                        <p:tav tm="0">
                                          <p:val>
                                            <p:fltVal val="0"/>
                                          </p:val>
                                        </p:tav>
                                        <p:tav tm="100000">
                                          <p:val>
                                            <p:strVal val="#ppt_w"/>
                                          </p:val>
                                        </p:tav>
                                      </p:tavLst>
                                    </p:anim>
                                    <p:anim calcmode="lin" valueType="num">
                                      <p:cBhvr>
                                        <p:cTn id="46" dur="500" fill="hold"/>
                                        <p:tgtEl>
                                          <p:spTgt spid="31"/>
                                        </p:tgtEl>
                                        <p:attrNameLst>
                                          <p:attrName>ppt_h</p:attrName>
                                        </p:attrNameLst>
                                      </p:cBhvr>
                                      <p:tavLst>
                                        <p:tav tm="0">
                                          <p:val>
                                            <p:fltVal val="0"/>
                                          </p:val>
                                        </p:tav>
                                        <p:tav tm="100000">
                                          <p:val>
                                            <p:strVal val="#ppt_h"/>
                                          </p:val>
                                        </p:tav>
                                      </p:tavLst>
                                    </p:anim>
                                    <p:animEffect transition="in" filter="fade">
                                      <p:cBhvr>
                                        <p:cTn id="47" dur="500"/>
                                        <p:tgtEl>
                                          <p:spTgt spid="31"/>
                                        </p:tgtEl>
                                      </p:cBhvr>
                                    </p:animEffect>
                                  </p:childTnLst>
                                </p:cTn>
                              </p:par>
                            </p:childTnLst>
                          </p:cTn>
                        </p:par>
                        <p:par>
                          <p:cTn id="48" fill="hold">
                            <p:stCondLst>
                              <p:cond delay="3000"/>
                            </p:stCondLst>
                            <p:childTnLst>
                              <p:par>
                                <p:cTn id="49" presetID="22" presetClass="entr" presetSubtype="8" fill="hold" grpId="0" nodeType="afterEffect">
                                  <p:stCondLst>
                                    <p:cond delay="0"/>
                                  </p:stCondLst>
                                  <p:childTnLst>
                                    <p:set>
                                      <p:cBhvr>
                                        <p:cTn id="50" dur="1" fill="hold">
                                          <p:stCondLst>
                                            <p:cond delay="0"/>
                                          </p:stCondLst>
                                        </p:cTn>
                                        <p:tgtEl>
                                          <p:spTgt spid="34"/>
                                        </p:tgtEl>
                                        <p:attrNameLst>
                                          <p:attrName>style.visibility</p:attrName>
                                        </p:attrNameLst>
                                      </p:cBhvr>
                                      <p:to>
                                        <p:strVal val="visible"/>
                                      </p:to>
                                    </p:set>
                                    <p:animEffect transition="in" filter="wipe(left)">
                                      <p:cBhvr>
                                        <p:cTn id="51"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bldLvl="0" animBg="1"/>
      <p:bldP spid="9" grpId="0" bldLvl="0"/>
      <p:bldP spid="28" grpId="0"/>
      <p:bldP spid="29" grpId="0"/>
      <p:bldP spid="30" grpId="0"/>
      <p:bldP spid="34"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txBox="1">
            <a:spLocks noChangeArrowheads="1"/>
          </p:cNvSpPr>
          <p:nvPr/>
        </p:nvSpPr>
        <p:spPr>
          <a:xfrm>
            <a:off x="6644076" y="383507"/>
            <a:ext cx="7308471" cy="461665"/>
          </a:xfrm>
          <a:prstGeom prst="rect">
            <a:avLst/>
          </a:prstGeom>
          <a:noFill/>
        </p:spPr>
        <p:txBody>
          <a:bodyPr wrap="square">
            <a:spAutoFit/>
          </a:bodyPr>
          <a:lstStyle>
            <a:defPPr>
              <a:defRPr lang="zh-CN"/>
            </a:defPPr>
            <a:lvl1pPr algn="ctr">
              <a:defRPr sz="2400">
                <a:solidFill>
                  <a:schemeClr val="bg2">
                    <a:lumMod val="50000"/>
                  </a:schemeClr>
                </a:solidFill>
                <a:latin typeface="字魂59号-创粗黑" pitchFamily="2" charset="-122"/>
                <a:ea typeface="字魂59号-创粗黑" pitchFamily="2" charset="-122"/>
              </a:defRPr>
            </a:lvl1pPr>
          </a:lstStyle>
          <a:p>
            <a:r>
              <a:rPr lang="zh-CN" altLang="en-US" dirty="0">
                <a:solidFill>
                  <a:schemeClr val="accent6">
                    <a:lumMod val="50000"/>
                  </a:schemeClr>
                </a:solidFill>
                <a:latin typeface="思源宋体 CN" panose="02020400000000000000" pitchFamily="18" charset="-122"/>
                <a:ea typeface="思源宋体 CN" panose="02020400000000000000" pitchFamily="18" charset="-122"/>
              </a:rPr>
              <a:t> 安全生产三不违原则</a:t>
            </a:r>
            <a:endParaRPr lang="zh-CN" altLang="en-US" dirty="0">
              <a:solidFill>
                <a:schemeClr val="accent6">
                  <a:lumMod val="50000"/>
                </a:schemeClr>
              </a:solidFill>
              <a:latin typeface="思源宋体 CN" panose="02020400000000000000" pitchFamily="18" charset="-122"/>
              <a:ea typeface="思源宋体 CN" panose="02020400000000000000" pitchFamily="18" charset="-122"/>
            </a:endParaRPr>
          </a:p>
        </p:txBody>
      </p:sp>
      <p:sp>
        <p:nvSpPr>
          <p:cNvPr id="3" name="AutoShape 10"/>
          <p:cNvSpPr>
            <a:spLocks noChangeArrowheads="1"/>
          </p:cNvSpPr>
          <p:nvPr/>
        </p:nvSpPr>
        <p:spPr bwMode="auto">
          <a:xfrm rot="16200000">
            <a:off x="5081455" y="-2030343"/>
            <a:ext cx="1690640" cy="11853553"/>
          </a:xfrm>
          <a:prstGeom prst="downArrow">
            <a:avLst>
              <a:gd name="adj1" fmla="val 49065"/>
              <a:gd name="adj2" fmla="val 44827"/>
            </a:avLst>
          </a:prstGeom>
          <a:solidFill>
            <a:schemeClr val="accent6"/>
          </a:solidFill>
          <a:ln>
            <a:noFill/>
          </a:ln>
        </p:spPr>
        <p:txBody>
          <a:bodyPr vert="eaVert" lIns="110385" tIns="55192" rIns="110385" bIns="55192"/>
          <a:lstStyle/>
          <a:p>
            <a:pPr marL="0" marR="0" lvl="0" indent="0" defTabSz="1219200" eaLnBrk="1" fontAlgn="auto" latinLnBrk="0" hangingPunct="1">
              <a:lnSpc>
                <a:spcPct val="100000"/>
              </a:lnSpc>
              <a:spcBef>
                <a:spcPts val="0"/>
              </a:spcBef>
              <a:spcAft>
                <a:spcPts val="0"/>
              </a:spcAft>
              <a:buClrTx/>
              <a:buSzTx/>
              <a:buFontTx/>
              <a:buNone/>
              <a:defRPr/>
            </a:pPr>
            <a:endParaRPr kumimoji="0" lang="zh-CN" altLang="en-US" sz="2535" b="0" i="0" u="none" strike="noStrike" kern="0" cap="none" spc="0" normalizeH="0" baseline="0" noProof="0" dirty="0">
              <a:ln>
                <a:noFill/>
              </a:ln>
              <a:solidFill>
                <a:prstClr val="white"/>
              </a:solidFill>
              <a:effectLst/>
              <a:uLnTx/>
              <a:uFillTx/>
              <a:latin typeface="思源宋体 CN" panose="02020400000000000000" pitchFamily="18" charset="-122"/>
              <a:ea typeface="思源宋体 CN" panose="02020400000000000000" pitchFamily="18" charset="-122"/>
            </a:endParaRPr>
          </a:p>
        </p:txBody>
      </p:sp>
      <p:grpSp>
        <p:nvGrpSpPr>
          <p:cNvPr id="4" name="组合 3"/>
          <p:cNvGrpSpPr/>
          <p:nvPr/>
        </p:nvGrpSpPr>
        <p:grpSpPr bwMode="auto">
          <a:xfrm>
            <a:off x="4693518" y="3058877"/>
            <a:ext cx="2053738" cy="1607732"/>
            <a:chOff x="1214414" y="2904673"/>
            <a:chExt cx="1935848" cy="1512817"/>
          </a:xfrm>
          <a:effectLst>
            <a:outerShdw blurRad="127000" dist="38100" dir="8100000" algn="tr" rotWithShape="0">
              <a:prstClr val="black">
                <a:alpha val="40000"/>
              </a:prstClr>
            </a:outerShdw>
          </a:effectLst>
        </p:grpSpPr>
        <p:sp>
          <p:nvSpPr>
            <p:cNvPr id="5" name="Oval 8"/>
            <p:cNvSpPr>
              <a:spLocks noChangeArrowheads="1"/>
            </p:cNvSpPr>
            <p:nvPr/>
          </p:nvSpPr>
          <p:spPr bwMode="auto">
            <a:xfrm>
              <a:off x="1414177" y="2904673"/>
              <a:ext cx="1514918" cy="1512817"/>
            </a:xfrm>
            <a:prstGeom prst="ellipse">
              <a:avLst/>
            </a:prstGeom>
            <a:solidFill>
              <a:schemeClr val="accent6"/>
            </a:solidFill>
            <a:ln w="76200">
              <a:solidFill>
                <a:srgbClr val="FFFFFF"/>
              </a:solidFill>
              <a:round/>
            </a:ln>
          </p:spPr>
          <p:txBody>
            <a:bodyPr/>
            <a:lstStyle/>
            <a:p>
              <a:pPr marL="0" marR="0" lvl="0" indent="0" defTabSz="1219200" eaLnBrk="1" fontAlgn="auto" latinLnBrk="0" hangingPunct="1">
                <a:lnSpc>
                  <a:spcPct val="100000"/>
                </a:lnSpc>
                <a:spcBef>
                  <a:spcPts val="0"/>
                </a:spcBef>
                <a:spcAft>
                  <a:spcPts val="0"/>
                </a:spcAft>
                <a:buClrTx/>
                <a:buSzTx/>
                <a:buFontTx/>
                <a:buNone/>
                <a:defRPr/>
              </a:pPr>
              <a:endParaRPr kumimoji="0" lang="zh-CN" altLang="en-US" sz="1865" b="0" i="0" u="none" strike="noStrike" kern="0" cap="none" spc="0" normalizeH="0" baseline="0" noProof="0" dirty="0">
                <a:ln>
                  <a:noFill/>
                </a:ln>
                <a:solidFill>
                  <a:prstClr val="white"/>
                </a:solidFill>
                <a:effectLst/>
                <a:uLnTx/>
                <a:uFillTx/>
                <a:latin typeface="思源宋体 CN" panose="02020400000000000000" pitchFamily="18" charset="-122"/>
                <a:ea typeface="思源宋体 CN" panose="02020400000000000000" pitchFamily="18" charset="-122"/>
              </a:endParaRPr>
            </a:p>
          </p:txBody>
        </p:sp>
        <p:sp>
          <p:nvSpPr>
            <p:cNvPr id="6" name="Text Box 9"/>
            <p:cNvSpPr txBox="1">
              <a:spLocks noChangeArrowheads="1"/>
            </p:cNvSpPr>
            <p:nvPr/>
          </p:nvSpPr>
          <p:spPr bwMode="auto">
            <a:xfrm>
              <a:off x="1214414" y="3353328"/>
              <a:ext cx="1935848" cy="620153"/>
            </a:xfrm>
            <a:prstGeom prst="rect">
              <a:avLst/>
            </a:prstGeom>
            <a:noFill/>
            <a:ln w="50800">
              <a:noFill/>
              <a:miter lim="800000"/>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lvl="0" algn="ctr" defTabSz="1219200" eaLnBrk="1" hangingPunct="1">
                <a:defRPr/>
              </a:pPr>
              <a:r>
                <a:rPr lang="zh-CN" altLang="en-US" sz="3200" b="1" kern="0" dirty="0">
                  <a:solidFill>
                    <a:prstClr val="white"/>
                  </a:solidFill>
                  <a:latin typeface="思源宋体 CN" panose="02020400000000000000" pitchFamily="18" charset="-122"/>
                  <a:ea typeface="思源宋体 CN" panose="02020400000000000000" pitchFamily="18" charset="-122"/>
                </a:rPr>
                <a:t>原则二</a:t>
              </a:r>
              <a:endParaRPr lang="zh-CN" altLang="en-US" sz="3200" b="1" kern="0" dirty="0">
                <a:solidFill>
                  <a:prstClr val="white"/>
                </a:solidFill>
                <a:latin typeface="思源宋体 CN" panose="02020400000000000000" pitchFamily="18" charset="-122"/>
                <a:ea typeface="思源宋体 CN" panose="02020400000000000000" pitchFamily="18" charset="-122"/>
              </a:endParaRPr>
            </a:p>
          </p:txBody>
        </p:sp>
      </p:grpSp>
      <p:grpSp>
        <p:nvGrpSpPr>
          <p:cNvPr id="7" name="组合 6"/>
          <p:cNvGrpSpPr/>
          <p:nvPr/>
        </p:nvGrpSpPr>
        <p:grpSpPr bwMode="auto">
          <a:xfrm>
            <a:off x="7953880" y="3058873"/>
            <a:ext cx="2053737" cy="1607731"/>
            <a:chOff x="1214414" y="2904671"/>
            <a:chExt cx="1935848" cy="1512816"/>
          </a:xfrm>
          <a:effectLst>
            <a:outerShdw blurRad="127000" dist="38100" dir="8100000" algn="tr" rotWithShape="0">
              <a:prstClr val="black">
                <a:alpha val="40000"/>
              </a:prstClr>
            </a:outerShdw>
          </a:effectLst>
        </p:grpSpPr>
        <p:sp>
          <p:nvSpPr>
            <p:cNvPr id="8" name="Oval 8"/>
            <p:cNvSpPr>
              <a:spLocks noChangeArrowheads="1"/>
            </p:cNvSpPr>
            <p:nvPr/>
          </p:nvSpPr>
          <p:spPr bwMode="auto">
            <a:xfrm>
              <a:off x="1414180" y="2904671"/>
              <a:ext cx="1514919" cy="1512816"/>
            </a:xfrm>
            <a:prstGeom prst="ellipse">
              <a:avLst/>
            </a:prstGeom>
            <a:solidFill>
              <a:schemeClr val="accent6"/>
            </a:solidFill>
            <a:ln w="76200">
              <a:solidFill>
                <a:srgbClr val="FFFFFF"/>
              </a:solidFill>
              <a:round/>
            </a:ln>
          </p:spPr>
          <p:txBody>
            <a:bodyPr/>
            <a:lstStyle/>
            <a:p>
              <a:pPr marL="0" marR="0" lvl="0" indent="0" defTabSz="1219200" eaLnBrk="1" fontAlgn="auto" latinLnBrk="0" hangingPunct="1">
                <a:lnSpc>
                  <a:spcPct val="100000"/>
                </a:lnSpc>
                <a:spcBef>
                  <a:spcPts val="0"/>
                </a:spcBef>
                <a:spcAft>
                  <a:spcPts val="0"/>
                </a:spcAft>
                <a:buClrTx/>
                <a:buSzTx/>
                <a:buFontTx/>
                <a:buNone/>
                <a:defRPr/>
              </a:pPr>
              <a:endParaRPr kumimoji="0" lang="zh-CN" altLang="en-US" sz="1865" b="0" i="0" u="none" strike="noStrike" kern="0" cap="none" spc="0" normalizeH="0" baseline="0" noProof="0" dirty="0">
                <a:ln>
                  <a:noFill/>
                </a:ln>
                <a:solidFill>
                  <a:prstClr val="white"/>
                </a:solidFill>
                <a:effectLst/>
                <a:uLnTx/>
                <a:uFillTx/>
                <a:latin typeface="思源宋体 CN" panose="02020400000000000000" pitchFamily="18" charset="-122"/>
                <a:ea typeface="思源宋体 CN" panose="02020400000000000000" pitchFamily="18" charset="-122"/>
              </a:endParaRPr>
            </a:p>
          </p:txBody>
        </p:sp>
        <p:sp>
          <p:nvSpPr>
            <p:cNvPr id="9" name="Text Box 9"/>
            <p:cNvSpPr txBox="1">
              <a:spLocks noChangeArrowheads="1"/>
            </p:cNvSpPr>
            <p:nvPr/>
          </p:nvSpPr>
          <p:spPr bwMode="auto">
            <a:xfrm>
              <a:off x="1214414" y="3382009"/>
              <a:ext cx="1935848" cy="620153"/>
            </a:xfrm>
            <a:prstGeom prst="rect">
              <a:avLst/>
            </a:prstGeom>
            <a:noFill/>
            <a:ln w="50800">
              <a:noFill/>
              <a:miter lim="800000"/>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lvl="0" algn="ctr" defTabSz="1219200" eaLnBrk="1" hangingPunct="1">
                <a:defRPr/>
              </a:pPr>
              <a:r>
                <a:rPr lang="zh-CN" altLang="en-US" sz="3200" b="1" kern="0" dirty="0">
                  <a:solidFill>
                    <a:prstClr val="white"/>
                  </a:solidFill>
                  <a:latin typeface="思源宋体 CN" panose="02020400000000000000" pitchFamily="18" charset="-122"/>
                  <a:ea typeface="思源宋体 CN" panose="02020400000000000000" pitchFamily="18" charset="-122"/>
                </a:rPr>
                <a:t>原则三</a:t>
              </a:r>
              <a:endParaRPr lang="zh-CN" altLang="en-US" sz="3200" b="1" kern="0" dirty="0">
                <a:solidFill>
                  <a:prstClr val="white"/>
                </a:solidFill>
                <a:latin typeface="思源宋体 CN" panose="02020400000000000000" pitchFamily="18" charset="-122"/>
                <a:ea typeface="思源宋体 CN" panose="02020400000000000000" pitchFamily="18" charset="-122"/>
              </a:endParaRPr>
            </a:p>
          </p:txBody>
        </p:sp>
      </p:grpSp>
      <p:grpSp>
        <p:nvGrpSpPr>
          <p:cNvPr id="10" name="组合 40"/>
          <p:cNvGrpSpPr/>
          <p:nvPr/>
        </p:nvGrpSpPr>
        <p:grpSpPr bwMode="auto">
          <a:xfrm>
            <a:off x="1391114" y="3058875"/>
            <a:ext cx="2053738" cy="1607731"/>
            <a:chOff x="1214414" y="2904671"/>
            <a:chExt cx="1935848" cy="1512816"/>
          </a:xfrm>
        </p:grpSpPr>
        <p:sp>
          <p:nvSpPr>
            <p:cNvPr id="11" name="Oval 8"/>
            <p:cNvSpPr>
              <a:spLocks noChangeArrowheads="1"/>
            </p:cNvSpPr>
            <p:nvPr/>
          </p:nvSpPr>
          <p:spPr bwMode="auto">
            <a:xfrm>
              <a:off x="1415152" y="2904671"/>
              <a:ext cx="1514918" cy="1512816"/>
            </a:xfrm>
            <a:prstGeom prst="ellipse">
              <a:avLst/>
            </a:prstGeom>
            <a:solidFill>
              <a:schemeClr val="accent6"/>
            </a:solidFill>
            <a:ln w="76200">
              <a:solidFill>
                <a:srgbClr val="FFFFFF"/>
              </a:solidFill>
              <a:round/>
            </a:ln>
            <a:effectLst>
              <a:outerShdw blurRad="127000" dist="38100" dir="8100000" algn="tr" rotWithShape="0">
                <a:prstClr val="black">
                  <a:alpha val="40000"/>
                </a:prstClr>
              </a:outerShdw>
            </a:effectLst>
          </p:spPr>
          <p:txBody>
            <a:bodyPr/>
            <a:lstStyle/>
            <a:p>
              <a:pPr marL="0" marR="0" lvl="0" indent="0" defTabSz="1219200" eaLnBrk="1" fontAlgn="auto" latinLnBrk="0" hangingPunct="1">
                <a:lnSpc>
                  <a:spcPct val="100000"/>
                </a:lnSpc>
                <a:spcBef>
                  <a:spcPts val="0"/>
                </a:spcBef>
                <a:spcAft>
                  <a:spcPts val="0"/>
                </a:spcAft>
                <a:buClrTx/>
                <a:buSzTx/>
                <a:buFontTx/>
                <a:buNone/>
                <a:defRPr/>
              </a:pPr>
              <a:endParaRPr kumimoji="0" lang="zh-CN" altLang="en-US" sz="1865" b="0" i="0" u="none" strike="noStrike" kern="0" cap="none" spc="0" normalizeH="0" baseline="0" noProof="0" dirty="0">
                <a:ln>
                  <a:noFill/>
                </a:ln>
                <a:solidFill>
                  <a:prstClr val="white"/>
                </a:solidFill>
                <a:effectLst/>
                <a:uLnTx/>
                <a:uFillTx/>
                <a:latin typeface="思源宋体 CN" panose="02020400000000000000" pitchFamily="18" charset="-122"/>
                <a:ea typeface="思源宋体 CN" panose="02020400000000000000" pitchFamily="18" charset="-122"/>
              </a:endParaRPr>
            </a:p>
          </p:txBody>
        </p:sp>
        <p:sp>
          <p:nvSpPr>
            <p:cNvPr id="12" name="Text Box 9"/>
            <p:cNvSpPr txBox="1">
              <a:spLocks noChangeArrowheads="1"/>
            </p:cNvSpPr>
            <p:nvPr/>
          </p:nvSpPr>
          <p:spPr bwMode="auto">
            <a:xfrm>
              <a:off x="1214414" y="3310306"/>
              <a:ext cx="1935848" cy="620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1219200" eaLnBrk="1" fontAlgn="auto" latinLnBrk="0" hangingPunct="1">
                <a:lnSpc>
                  <a:spcPct val="100000"/>
                </a:lnSpc>
                <a:spcBef>
                  <a:spcPts val="0"/>
                </a:spcBef>
                <a:spcAft>
                  <a:spcPts val="0"/>
                </a:spcAft>
                <a:buClrTx/>
                <a:buSzTx/>
                <a:buFontTx/>
                <a:buNone/>
                <a:defRPr/>
              </a:pPr>
              <a:r>
                <a:rPr kumimoji="0" lang="zh-CN" altLang="en-US" sz="3200" b="1" i="0" u="none" strike="noStrike" kern="0" cap="none" spc="0" normalizeH="0" baseline="0" noProof="0" dirty="0">
                  <a:ln>
                    <a:noFill/>
                  </a:ln>
                  <a:solidFill>
                    <a:prstClr val="white"/>
                  </a:solidFill>
                  <a:effectLst/>
                  <a:uLnTx/>
                  <a:uFillTx/>
                  <a:latin typeface="思源宋体 CN" panose="02020400000000000000" pitchFamily="18" charset="-122"/>
                  <a:ea typeface="思源宋体 CN" panose="02020400000000000000" pitchFamily="18" charset="-122"/>
                </a:rPr>
                <a:t>原则一</a:t>
              </a:r>
              <a:endParaRPr kumimoji="0" lang="zh-CN" altLang="en-US" sz="3200" b="1" i="0" u="none" strike="noStrike" kern="0" cap="none" spc="0" normalizeH="0" baseline="0" noProof="0" dirty="0">
                <a:ln>
                  <a:noFill/>
                </a:ln>
                <a:solidFill>
                  <a:prstClr val="white"/>
                </a:solidFill>
                <a:effectLst/>
                <a:uLnTx/>
                <a:uFillTx/>
                <a:latin typeface="思源宋体 CN" panose="02020400000000000000" pitchFamily="18" charset="-122"/>
                <a:ea typeface="思源宋体 CN" panose="02020400000000000000" pitchFamily="18" charset="-122"/>
              </a:endParaRPr>
            </a:p>
          </p:txBody>
        </p:sp>
      </p:grpSp>
      <p:sp>
        <p:nvSpPr>
          <p:cNvPr id="13" name="矩形标注 51"/>
          <p:cNvSpPr/>
          <p:nvPr/>
        </p:nvSpPr>
        <p:spPr>
          <a:xfrm>
            <a:off x="5093818" y="5129806"/>
            <a:ext cx="1783679" cy="55256"/>
          </a:xfrm>
          <a:prstGeom prst="wedgeRectCallout">
            <a:avLst>
              <a:gd name="adj1" fmla="val -17526"/>
              <a:gd name="adj2" fmla="val -509465"/>
            </a:avLst>
          </a:prstGeom>
          <a:solidFill>
            <a:schemeClr val="accent6"/>
          </a:solidFill>
          <a:ln w="25400" cap="flat" cmpd="sng" algn="ctr">
            <a:noFill/>
            <a:prstDash val="solid"/>
          </a:ln>
          <a:effectLst/>
        </p:spPr>
        <p:txBody>
          <a:bodyPr lIns="110385" tIns="55192" rIns="110385" bIns="55192" rtlCol="0" anchor="ctr"/>
          <a:lstStyle/>
          <a:p>
            <a:pPr marL="0" marR="0" lvl="0" indent="0" algn="ctr" defTabSz="1219200"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a:ln>
                <a:noFill/>
              </a:ln>
              <a:solidFill>
                <a:prstClr val="black">
                  <a:lumMod val="85000"/>
                  <a:lumOff val="15000"/>
                </a:prstClr>
              </a:solidFill>
              <a:effectLst/>
              <a:uLnTx/>
              <a:uFillTx/>
              <a:latin typeface="Calibri" panose="020F0502020204030204"/>
              <a:ea typeface="宋体" panose="02010600030101010101" pitchFamily="2" charset="-122"/>
              <a:cs typeface="+mn-cs"/>
            </a:endParaRPr>
          </a:p>
        </p:txBody>
      </p:sp>
      <p:sp>
        <p:nvSpPr>
          <p:cNvPr id="14" name="矩形标注 52"/>
          <p:cNvSpPr/>
          <p:nvPr/>
        </p:nvSpPr>
        <p:spPr>
          <a:xfrm>
            <a:off x="1758437" y="2513892"/>
            <a:ext cx="1912800" cy="77520"/>
          </a:xfrm>
          <a:prstGeom prst="wedgeRectCallout">
            <a:avLst>
              <a:gd name="adj1" fmla="val -23398"/>
              <a:gd name="adj2" fmla="val 403291"/>
            </a:avLst>
          </a:prstGeom>
          <a:solidFill>
            <a:schemeClr val="accent6"/>
          </a:solidFill>
          <a:ln w="25400" cap="flat" cmpd="sng" algn="ctr">
            <a:noFill/>
            <a:prstDash val="solid"/>
          </a:ln>
          <a:effectLst/>
        </p:spPr>
        <p:txBody>
          <a:bodyPr lIns="110385" tIns="55192" rIns="110385" bIns="55192" rtlCol="0" anchor="ctr"/>
          <a:lstStyle/>
          <a:p>
            <a:pPr marL="0" marR="0" lvl="0" indent="0" algn="ctr" defTabSz="1219200"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dirty="0">
              <a:ln>
                <a:noFill/>
              </a:ln>
              <a:solidFill>
                <a:prstClr val="black">
                  <a:lumMod val="85000"/>
                  <a:lumOff val="15000"/>
                </a:prstClr>
              </a:solidFill>
              <a:effectLst/>
              <a:uLnTx/>
              <a:uFillTx/>
              <a:latin typeface="Calibri" panose="020F0502020204030204"/>
              <a:ea typeface="宋体" panose="02010600030101010101" pitchFamily="2" charset="-122"/>
              <a:cs typeface="+mn-cs"/>
            </a:endParaRPr>
          </a:p>
        </p:txBody>
      </p:sp>
      <p:sp>
        <p:nvSpPr>
          <p:cNvPr id="15" name="Rectangle 28"/>
          <p:cNvSpPr>
            <a:spLocks noChangeArrowheads="1"/>
          </p:cNvSpPr>
          <p:nvPr/>
        </p:nvSpPr>
        <p:spPr bwMode="auto">
          <a:xfrm>
            <a:off x="5007620" y="5252727"/>
            <a:ext cx="3739753" cy="517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10385" tIns="55192" rIns="110385" bIns="55192">
            <a:spAutoFit/>
          </a:bodyPr>
          <a:lstStyle/>
          <a:p>
            <a:pPr defTabSz="1219200">
              <a:lnSpc>
                <a:spcPct val="120000"/>
              </a:lnSpc>
            </a:pPr>
            <a:r>
              <a:rPr lang="zh-CN" altLang="en-US" sz="2400" b="1" dirty="0">
                <a:solidFill>
                  <a:schemeClr val="accent6">
                    <a:lumMod val="100000"/>
                  </a:schemeClr>
                </a:solidFill>
                <a:latin typeface="思源宋体 CN" panose="02020400000000000000" pitchFamily="18" charset="-122"/>
                <a:ea typeface="思源宋体 CN" panose="02020400000000000000" pitchFamily="18" charset="-122"/>
                <a:cs typeface="楷体_GB2312" panose="02010609030101010101" pitchFamily="49" charset="-122"/>
              </a:rPr>
              <a:t>不违章作业</a:t>
            </a:r>
            <a:endParaRPr lang="en-US" altLang="zh-CN" sz="2400" b="1" dirty="0">
              <a:solidFill>
                <a:schemeClr val="accent6">
                  <a:lumMod val="100000"/>
                </a:schemeClr>
              </a:solidFill>
              <a:latin typeface="思源宋体 CN" panose="02020400000000000000" pitchFamily="18" charset="-122"/>
              <a:ea typeface="思源宋体 CN" panose="02020400000000000000" pitchFamily="18" charset="-122"/>
              <a:cs typeface="楷体_GB2312" panose="02010609030101010101" pitchFamily="49" charset="-122"/>
            </a:endParaRPr>
          </a:p>
        </p:txBody>
      </p:sp>
      <p:sp>
        <p:nvSpPr>
          <p:cNvPr id="16" name="Rectangle 28"/>
          <p:cNvSpPr>
            <a:spLocks noChangeArrowheads="1"/>
          </p:cNvSpPr>
          <p:nvPr/>
        </p:nvSpPr>
        <p:spPr bwMode="auto">
          <a:xfrm>
            <a:off x="1757888" y="1919463"/>
            <a:ext cx="3373927" cy="517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10385" tIns="55192" rIns="110385" bIns="55192">
            <a:spAutoFit/>
          </a:bodyPr>
          <a:lstStyle/>
          <a:p>
            <a:pPr defTabSz="1219200">
              <a:lnSpc>
                <a:spcPct val="120000"/>
              </a:lnSpc>
            </a:pPr>
            <a:r>
              <a:rPr lang="zh-CN" altLang="en-US" sz="2400" b="1" dirty="0">
                <a:solidFill>
                  <a:schemeClr val="accent6">
                    <a:lumMod val="100000"/>
                  </a:schemeClr>
                </a:solidFill>
                <a:latin typeface="思源宋体 CN" panose="02020400000000000000" pitchFamily="18" charset="-122"/>
                <a:ea typeface="思源宋体 CN" panose="02020400000000000000" pitchFamily="18" charset="-122"/>
              </a:rPr>
              <a:t>不违章指挥</a:t>
            </a:r>
            <a:endParaRPr lang="en-US" altLang="zh-CN" sz="2000" dirty="0">
              <a:solidFill>
                <a:schemeClr val="accent6">
                  <a:lumMod val="100000"/>
                </a:schemeClr>
              </a:solidFill>
              <a:latin typeface="思源宋体 CN" panose="02020400000000000000" pitchFamily="18" charset="-122"/>
              <a:ea typeface="思源宋体 CN" panose="02020400000000000000" pitchFamily="18" charset="-122"/>
            </a:endParaRPr>
          </a:p>
        </p:txBody>
      </p:sp>
      <p:sp>
        <p:nvSpPr>
          <p:cNvPr id="17" name="矩形标注 55"/>
          <p:cNvSpPr/>
          <p:nvPr/>
        </p:nvSpPr>
        <p:spPr>
          <a:xfrm>
            <a:off x="8257137" y="2513892"/>
            <a:ext cx="1912800" cy="77520"/>
          </a:xfrm>
          <a:prstGeom prst="wedgeRectCallout">
            <a:avLst>
              <a:gd name="adj1" fmla="val -23398"/>
              <a:gd name="adj2" fmla="val 403291"/>
            </a:avLst>
          </a:prstGeom>
          <a:solidFill>
            <a:schemeClr val="accent6"/>
          </a:solidFill>
          <a:ln w="25400" cap="flat" cmpd="sng" algn="ctr">
            <a:noFill/>
            <a:prstDash val="solid"/>
          </a:ln>
          <a:effectLst/>
        </p:spPr>
        <p:txBody>
          <a:bodyPr lIns="110385" tIns="55192" rIns="110385" bIns="55192" rtlCol="0" anchor="ctr"/>
          <a:lstStyle/>
          <a:p>
            <a:pPr marL="0" marR="0" lvl="0" indent="0" algn="ctr" defTabSz="1219200"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a:ln>
                <a:noFill/>
              </a:ln>
              <a:solidFill>
                <a:prstClr val="black">
                  <a:lumMod val="85000"/>
                  <a:lumOff val="15000"/>
                </a:prstClr>
              </a:solidFill>
              <a:effectLst/>
              <a:uLnTx/>
              <a:uFillTx/>
              <a:latin typeface="Calibri" panose="020F0502020204030204"/>
              <a:ea typeface="宋体" panose="02010600030101010101" pitchFamily="2" charset="-122"/>
              <a:cs typeface="+mn-cs"/>
            </a:endParaRPr>
          </a:p>
        </p:txBody>
      </p:sp>
      <p:sp>
        <p:nvSpPr>
          <p:cNvPr id="18" name="Rectangle 28"/>
          <p:cNvSpPr>
            <a:spLocks noChangeArrowheads="1"/>
          </p:cNvSpPr>
          <p:nvPr/>
        </p:nvSpPr>
        <p:spPr bwMode="auto">
          <a:xfrm>
            <a:off x="8055637" y="1947086"/>
            <a:ext cx="2757295" cy="517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10385" tIns="55192" rIns="110385" bIns="55192">
            <a:spAutoFit/>
          </a:bodyPr>
          <a:lstStyle/>
          <a:p>
            <a:pPr defTabSz="1219200">
              <a:lnSpc>
                <a:spcPct val="120000"/>
              </a:lnSpc>
            </a:pPr>
            <a:r>
              <a:rPr lang="zh-CN" altLang="en-US" sz="2400" b="1" dirty="0">
                <a:solidFill>
                  <a:schemeClr val="accent6">
                    <a:lumMod val="100000"/>
                  </a:schemeClr>
                </a:solidFill>
                <a:latin typeface="思源宋体 CN" panose="02020400000000000000" pitchFamily="18" charset="-122"/>
                <a:ea typeface="思源宋体 CN" panose="02020400000000000000" pitchFamily="18" charset="-122"/>
                <a:cs typeface="楷体_GB2312" panose="02010609030101010101" pitchFamily="49" charset="-122"/>
              </a:rPr>
              <a:t>不违反劳动纪律</a:t>
            </a:r>
            <a:endParaRPr lang="en-US" altLang="zh-CN" sz="2400" b="1" dirty="0">
              <a:solidFill>
                <a:schemeClr val="accent6">
                  <a:lumMod val="100000"/>
                </a:schemeClr>
              </a:solidFill>
              <a:latin typeface="思源宋体 CN" panose="02020400000000000000" pitchFamily="18" charset="-122"/>
              <a:ea typeface="思源宋体 CN" panose="02020400000000000000" pitchFamily="18" charset="-122"/>
              <a:cs typeface="楷体_GB2312" panose="02010609030101010101" pitchFamily="49" charset="-122"/>
            </a:endParaRPr>
          </a:p>
        </p:txBody>
      </p:sp>
      <p:grpSp>
        <p:nvGrpSpPr>
          <p:cNvPr id="19" name="组合 18"/>
          <p:cNvGrpSpPr/>
          <p:nvPr/>
        </p:nvGrpSpPr>
        <p:grpSpPr>
          <a:xfrm>
            <a:off x="2672154" y="1378715"/>
            <a:ext cx="7486693" cy="435126"/>
            <a:chOff x="729205" y="5514263"/>
            <a:chExt cx="7779703" cy="435126"/>
          </a:xfrm>
        </p:grpSpPr>
        <p:sp>
          <p:nvSpPr>
            <p:cNvPr id="20" name="矩形: 圆角 19"/>
            <p:cNvSpPr/>
            <p:nvPr/>
          </p:nvSpPr>
          <p:spPr>
            <a:xfrm>
              <a:off x="729205" y="5544273"/>
              <a:ext cx="6565111" cy="389876"/>
            </a:xfrm>
            <a:prstGeom prst="roundRect">
              <a:avLst>
                <a:gd name="adj" fmla="val 50000"/>
              </a:avLst>
            </a:prstGeom>
            <a:solidFill>
              <a:srgbClr val="BA1318"/>
            </a:solidFill>
            <a:ln>
              <a:solidFill>
                <a:schemeClr val="bg1"/>
              </a:solidFill>
            </a:ln>
          </p:spPr>
          <p:style>
            <a:lnRef idx="1">
              <a:schemeClr val="accent5"/>
            </a:lnRef>
            <a:fillRef idx="3">
              <a:schemeClr val="accent5"/>
            </a:fillRef>
            <a:effectRef idx="2">
              <a:schemeClr val="accent5"/>
            </a:effectRef>
            <a:fontRef idx="minor">
              <a:schemeClr val="lt1"/>
            </a:fontRef>
          </p:style>
          <p:txBody>
            <a:bodyPr rtlCol="0" anchor="ctr"/>
            <a:lstStyle/>
            <a:p>
              <a:pPr algn="ctr"/>
              <a:endParaRPr lang="zh-CN" altLang="en-US" dirty="0"/>
            </a:p>
          </p:txBody>
        </p:sp>
        <p:sp>
          <p:nvSpPr>
            <p:cNvPr id="21" name="文本占位符 13"/>
            <p:cNvSpPr txBox="1"/>
            <p:nvPr/>
          </p:nvSpPr>
          <p:spPr>
            <a:xfrm>
              <a:off x="3029915" y="5514263"/>
              <a:ext cx="5478993" cy="435126"/>
            </a:xfrm>
            <a:prstGeom prst="rect">
              <a:avLst/>
            </a:prstGeom>
            <a:noFill/>
            <a:ln>
              <a:noFill/>
            </a:ln>
          </p:spPr>
          <p:txBody>
            <a:bodyPr wrap="square" anchor="ctr">
              <a:noAutofit/>
            </a:bodyPr>
            <a:lstStyle>
              <a:lvl1pPr marL="0" indent="0" algn="l" defTabSz="914400" rtl="0" eaLnBrk="1" latinLnBrk="0" hangingPunct="1">
                <a:spcBef>
                  <a:spcPct val="20000"/>
                </a:spcBef>
                <a:buFont typeface="Arial" panose="020B0604020202020204" pitchFamily="34" charset="0"/>
                <a:buNone/>
                <a:defRPr lang="zh-CN" altLang="en-US" sz="2000" kern="1200" dirty="0">
                  <a:solidFill>
                    <a:schemeClr val="bg1"/>
                  </a:solidFill>
                  <a:latin typeface="微软雅黑" panose="020B0503020204020204" pitchFamily="34" charset="-122"/>
                  <a:ea typeface="微软雅黑" panose="020B0503020204020204" pitchFamily="34" charset="-122"/>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defTabSz="913765">
                <a:lnSpc>
                  <a:spcPct val="120000"/>
                </a:lnSpc>
                <a:spcAft>
                  <a:spcPts val="500"/>
                </a:spcAft>
              </a:pPr>
              <a:r>
                <a:rPr lang="zh-CN" altLang="en-US" sz="1800" b="1" dirty="0">
                  <a:solidFill>
                    <a:prstClr val="white"/>
                  </a:solidFill>
                  <a:latin typeface="思源宋体 CN" panose="02020400000000000000" pitchFamily="18" charset="-122"/>
                  <a:ea typeface="思源宋体 CN" panose="02020400000000000000" pitchFamily="18" charset="-122"/>
                </a:rPr>
                <a:t>三不违原则</a:t>
              </a:r>
              <a:endParaRPr lang="zh-CN" altLang="en-US" sz="1800" b="1" dirty="0">
                <a:solidFill>
                  <a:prstClr val="white"/>
                </a:solidFill>
                <a:latin typeface="思源宋体 CN" panose="02020400000000000000" pitchFamily="18" charset="-122"/>
                <a:ea typeface="思源宋体 CN" panose="02020400000000000000" pitchFamily="18" charset="-122"/>
              </a:endParaRPr>
            </a:p>
          </p:txBody>
        </p:sp>
      </p:grpSp>
      <p:pic>
        <p:nvPicPr>
          <p:cNvPr id="22" name="图片 21" descr="图片包含 游戏机, 画&#10;&#10;描述已自动生成"/>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646743" y="5817603"/>
            <a:ext cx="606700" cy="541907"/>
          </a:xfrm>
          <a:prstGeom prst="rect">
            <a:avLst/>
          </a:prstGeom>
        </p:spPr>
      </p:pic>
      <p:sp>
        <p:nvSpPr>
          <p:cNvPr id="23" name="TextBox 12"/>
          <p:cNvSpPr>
            <a:spLocks noChangeArrowheads="1"/>
          </p:cNvSpPr>
          <p:nvPr/>
        </p:nvSpPr>
        <p:spPr bwMode="auto">
          <a:xfrm>
            <a:off x="2402728" y="5958663"/>
            <a:ext cx="9588973" cy="4277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marL="0" indent="0">
              <a:lnSpc>
                <a:spcPct val="135000"/>
              </a:lnSpc>
              <a:spcBef>
                <a:spcPct val="0"/>
              </a:spcBef>
              <a:buClr>
                <a:srgbClr val="C00000"/>
              </a:buClr>
              <a:buNone/>
            </a:pPr>
            <a:r>
              <a:rPr lang="zh-CN" altLang="en-US" sz="1800" dirty="0">
                <a:solidFill>
                  <a:schemeClr val="accent6"/>
                </a:solidFill>
                <a:latin typeface="思源宋体 CN" panose="02020400000000000000" pitchFamily="18" charset="-122"/>
                <a:ea typeface="思源宋体 CN" panose="02020400000000000000" pitchFamily="18" charset="-122"/>
                <a:sym typeface="微软雅黑" panose="020B0503020204020204" pitchFamily="34" charset="-122"/>
              </a:rPr>
              <a:t>“三违事故”的根源，是安全的大敌。违章指挥等于杀人，违章作业等于自杀</a:t>
            </a:r>
            <a:endParaRPr lang="zh-CN" altLang="en-US" sz="1800" dirty="0">
              <a:solidFill>
                <a:schemeClr val="accent6"/>
              </a:solidFill>
              <a:latin typeface="思源宋体 CN" panose="02020400000000000000" pitchFamily="18" charset="-122"/>
              <a:ea typeface="思源宋体 CN" panose="02020400000000000000" pitchFamily="18" charset="-122"/>
              <a:sym typeface="微软雅黑" panose="020B0503020204020204" pitchFamily="34" charset="-122"/>
            </a:endParaRPr>
          </a:p>
        </p:txBody>
      </p:sp>
      <p:sp>
        <p:nvSpPr>
          <p:cNvPr id="24" name="TextBox 53"/>
          <p:cNvSpPr txBox="1">
            <a:spLocks noChangeArrowheads="1"/>
          </p:cNvSpPr>
          <p:nvPr/>
        </p:nvSpPr>
        <p:spPr bwMode="auto">
          <a:xfrm>
            <a:off x="4227532" y="2516645"/>
            <a:ext cx="3105035" cy="430877"/>
          </a:xfrm>
          <a:prstGeom prst="rect">
            <a:avLst/>
          </a:prstGeom>
          <a:noFill/>
          <a:ln>
            <a:noFill/>
          </a:ln>
          <a:extLst>
            <a:ext uri="{909E8E84-426E-40DD-AFC4-6F175D3DCCD1}">
              <a14:hiddenFill xmlns:a14="http://schemas.microsoft.com/office/drawing/2010/main">
                <a:solidFill>
                  <a:srgbClr val="E9DD61"/>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07" tIns="60955" rIns="121907" bIns="60955" numCol="1" anchor="t" anchorCtr="0" compatLnSpc="1">
            <a:spAutoFit/>
          </a:bodyPr>
          <a:lstStyle/>
          <a:p>
            <a:pPr lvl="0" algn="ctr" fontAlgn="base">
              <a:spcBef>
                <a:spcPct val="0"/>
              </a:spcBef>
              <a:spcAft>
                <a:spcPct val="0"/>
              </a:spcAft>
              <a:defRPr/>
            </a:pPr>
            <a:r>
              <a:rPr lang="zh-CN" altLang="en-US" sz="2000" kern="0" dirty="0">
                <a:solidFill>
                  <a:schemeClr val="accent2">
                    <a:lumMod val="75000"/>
                  </a:schemeClr>
                </a:solidFill>
                <a:latin typeface="思源宋体 CN" panose="02020400000000000000" pitchFamily="18" charset="-122"/>
                <a:ea typeface="思源宋体 CN" panose="02020400000000000000" pitchFamily="18" charset="-122"/>
                <a:cs typeface="+mn-ea"/>
                <a:sym typeface="Agency FB" panose="020B0503020202020204" pitchFamily="34" charset="0"/>
              </a:rPr>
              <a:t>三违不除      安全不保</a:t>
            </a:r>
            <a:endParaRPr lang="zh-CN" altLang="en-US" sz="2000" kern="0" dirty="0">
              <a:solidFill>
                <a:schemeClr val="accent2">
                  <a:lumMod val="75000"/>
                </a:schemeClr>
              </a:solidFill>
              <a:latin typeface="思源宋体 CN" panose="02020400000000000000" pitchFamily="18" charset="-122"/>
              <a:ea typeface="思源宋体 CN" panose="02020400000000000000" pitchFamily="18" charset="-122"/>
              <a:cs typeface="+mn-ea"/>
              <a:sym typeface="Agency FB" panose="020B0503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Tm="5000">
        <p:random/>
      </p:transition>
    </mc:Choice>
    <mc:Fallback>
      <p:transition spd="slow"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1+#ppt_w/2"/>
                                          </p:val>
                                        </p:tav>
                                        <p:tav tm="100000">
                                          <p:val>
                                            <p:strVal val="#ppt_x"/>
                                          </p:val>
                                        </p:tav>
                                      </p:tavLst>
                                    </p:anim>
                                    <p:anim calcmode="lin" valueType="num">
                                      <p:cBhvr additive="base">
                                        <p:cTn id="8" dur="500" fill="hold"/>
                                        <p:tgtEl>
                                          <p:spTgt spid="1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left)">
                                      <p:cBhvr>
                                        <p:cTn id="12" dur="500"/>
                                        <p:tgtEl>
                                          <p:spTgt spid="3"/>
                                        </p:tgtEl>
                                      </p:cBhvr>
                                    </p:animEffect>
                                  </p:childTnLst>
                                </p:cTn>
                              </p:par>
                            </p:childTnLst>
                          </p:cTn>
                        </p:par>
                        <p:par>
                          <p:cTn id="13" fill="hold">
                            <p:stCondLst>
                              <p:cond delay="1000"/>
                            </p:stCondLst>
                            <p:childTnLst>
                              <p:par>
                                <p:cTn id="14" presetID="15" presetClass="entr" presetSubtype="0" fill="hold" nodeType="afterEffect">
                                  <p:stCondLst>
                                    <p:cond delay="0"/>
                                  </p:stCondLst>
                                  <p:childTnLst>
                                    <p:set>
                                      <p:cBhvr>
                                        <p:cTn id="15" dur="1" fill="hold">
                                          <p:stCondLst>
                                            <p:cond delay="0"/>
                                          </p:stCondLst>
                                        </p:cTn>
                                        <p:tgtEl>
                                          <p:spTgt spid="10"/>
                                        </p:tgtEl>
                                        <p:attrNameLst>
                                          <p:attrName>style.visibility</p:attrName>
                                        </p:attrNameLst>
                                      </p:cBhvr>
                                      <p:to>
                                        <p:strVal val="visible"/>
                                      </p:to>
                                    </p:set>
                                    <p:anim calcmode="lin" valueType="num">
                                      <p:cBhvr>
                                        <p:cTn id="16" dur="1000" fill="hold"/>
                                        <p:tgtEl>
                                          <p:spTgt spid="10"/>
                                        </p:tgtEl>
                                        <p:attrNameLst>
                                          <p:attrName>ppt_w</p:attrName>
                                        </p:attrNameLst>
                                      </p:cBhvr>
                                      <p:tavLst>
                                        <p:tav tm="0">
                                          <p:val>
                                            <p:fltVal val="0"/>
                                          </p:val>
                                        </p:tav>
                                        <p:tav tm="100000">
                                          <p:val>
                                            <p:strVal val="#ppt_w"/>
                                          </p:val>
                                        </p:tav>
                                      </p:tavLst>
                                    </p:anim>
                                    <p:anim calcmode="lin" valueType="num">
                                      <p:cBhvr>
                                        <p:cTn id="17" dur="1000" fill="hold"/>
                                        <p:tgtEl>
                                          <p:spTgt spid="10"/>
                                        </p:tgtEl>
                                        <p:attrNameLst>
                                          <p:attrName>ppt_h</p:attrName>
                                        </p:attrNameLst>
                                      </p:cBhvr>
                                      <p:tavLst>
                                        <p:tav tm="0">
                                          <p:val>
                                            <p:fltVal val="0"/>
                                          </p:val>
                                        </p:tav>
                                        <p:tav tm="100000">
                                          <p:val>
                                            <p:strVal val="#ppt_h"/>
                                          </p:val>
                                        </p:tav>
                                      </p:tavLst>
                                    </p:anim>
                                    <p:anim calcmode="lin" valueType="num">
                                      <p:cBhvr>
                                        <p:cTn id="18" dur="1000" fill="hold"/>
                                        <p:tgtEl>
                                          <p:spTgt spid="10"/>
                                        </p:tgtEl>
                                        <p:attrNameLst>
                                          <p:attrName>ppt_x</p:attrName>
                                        </p:attrNameLst>
                                      </p:cBhvr>
                                      <p:tavLst>
                                        <p:tav tm="0" fmla="#ppt_x+(cos(-2*pi*(1-$))*-#ppt_x-sin(-2*pi*(1-$))*(1-#ppt_y))*(1-$)">
                                          <p:val>
                                            <p:fltVal val="0"/>
                                          </p:val>
                                        </p:tav>
                                        <p:tav tm="100000">
                                          <p:val>
                                            <p:fltVal val="1"/>
                                          </p:val>
                                        </p:tav>
                                      </p:tavLst>
                                    </p:anim>
                                    <p:anim calcmode="lin" valueType="num">
                                      <p:cBhvr>
                                        <p:cTn id="19" dur="1000" fill="hold"/>
                                        <p:tgtEl>
                                          <p:spTgt spid="10"/>
                                        </p:tgtEl>
                                        <p:attrNameLst>
                                          <p:attrName>ppt_y</p:attrName>
                                        </p:attrNameLst>
                                      </p:cBhvr>
                                      <p:tavLst>
                                        <p:tav tm="0" fmla="#ppt_y+(sin(-2*pi*(1-$))*-#ppt_x+cos(-2*pi*(1-$))*(1-#ppt_y))*(1-$)">
                                          <p:val>
                                            <p:fltVal val="0"/>
                                          </p:val>
                                        </p:tav>
                                        <p:tav tm="100000">
                                          <p:val>
                                            <p:fltVal val="1"/>
                                          </p:val>
                                        </p:tav>
                                      </p:tavLst>
                                    </p:anim>
                                  </p:childTnLst>
                                </p:cTn>
                              </p:par>
                              <p:par>
                                <p:cTn id="20" presetID="15" presetClass="entr" presetSubtype="0" fill="hold" nodeType="withEffect">
                                  <p:stCondLst>
                                    <p:cond delay="250"/>
                                  </p:stCondLst>
                                  <p:childTnLst>
                                    <p:set>
                                      <p:cBhvr>
                                        <p:cTn id="21" dur="1" fill="hold">
                                          <p:stCondLst>
                                            <p:cond delay="0"/>
                                          </p:stCondLst>
                                        </p:cTn>
                                        <p:tgtEl>
                                          <p:spTgt spid="4"/>
                                        </p:tgtEl>
                                        <p:attrNameLst>
                                          <p:attrName>style.visibility</p:attrName>
                                        </p:attrNameLst>
                                      </p:cBhvr>
                                      <p:to>
                                        <p:strVal val="visible"/>
                                      </p:to>
                                    </p:set>
                                    <p:anim calcmode="lin" valueType="num">
                                      <p:cBhvr>
                                        <p:cTn id="22" dur="1000" fill="hold"/>
                                        <p:tgtEl>
                                          <p:spTgt spid="4"/>
                                        </p:tgtEl>
                                        <p:attrNameLst>
                                          <p:attrName>ppt_w</p:attrName>
                                        </p:attrNameLst>
                                      </p:cBhvr>
                                      <p:tavLst>
                                        <p:tav tm="0">
                                          <p:val>
                                            <p:fltVal val="0"/>
                                          </p:val>
                                        </p:tav>
                                        <p:tav tm="100000">
                                          <p:val>
                                            <p:strVal val="#ppt_w"/>
                                          </p:val>
                                        </p:tav>
                                      </p:tavLst>
                                    </p:anim>
                                    <p:anim calcmode="lin" valueType="num">
                                      <p:cBhvr>
                                        <p:cTn id="23" dur="1000" fill="hold"/>
                                        <p:tgtEl>
                                          <p:spTgt spid="4"/>
                                        </p:tgtEl>
                                        <p:attrNameLst>
                                          <p:attrName>ppt_h</p:attrName>
                                        </p:attrNameLst>
                                      </p:cBhvr>
                                      <p:tavLst>
                                        <p:tav tm="0">
                                          <p:val>
                                            <p:fltVal val="0"/>
                                          </p:val>
                                        </p:tav>
                                        <p:tav tm="100000">
                                          <p:val>
                                            <p:strVal val="#ppt_h"/>
                                          </p:val>
                                        </p:tav>
                                      </p:tavLst>
                                    </p:anim>
                                    <p:anim calcmode="lin" valueType="num">
                                      <p:cBhvr>
                                        <p:cTn id="24" dur="1000" fill="hold"/>
                                        <p:tgtEl>
                                          <p:spTgt spid="4"/>
                                        </p:tgtEl>
                                        <p:attrNameLst>
                                          <p:attrName>ppt_x</p:attrName>
                                        </p:attrNameLst>
                                      </p:cBhvr>
                                      <p:tavLst>
                                        <p:tav tm="0" fmla="#ppt_x+(cos(-2*pi*(1-$))*-#ppt_x-sin(-2*pi*(1-$))*(1-#ppt_y))*(1-$)">
                                          <p:val>
                                            <p:fltVal val="0"/>
                                          </p:val>
                                        </p:tav>
                                        <p:tav tm="100000">
                                          <p:val>
                                            <p:fltVal val="1"/>
                                          </p:val>
                                        </p:tav>
                                      </p:tavLst>
                                    </p:anim>
                                    <p:anim calcmode="lin" valueType="num">
                                      <p:cBhvr>
                                        <p:cTn id="25" dur="1000" fill="hold"/>
                                        <p:tgtEl>
                                          <p:spTgt spid="4"/>
                                        </p:tgtEl>
                                        <p:attrNameLst>
                                          <p:attrName>ppt_y</p:attrName>
                                        </p:attrNameLst>
                                      </p:cBhvr>
                                      <p:tavLst>
                                        <p:tav tm="0" fmla="#ppt_y+(sin(-2*pi*(1-$))*-#ppt_x+cos(-2*pi*(1-$))*(1-#ppt_y))*(1-$)">
                                          <p:val>
                                            <p:fltVal val="0"/>
                                          </p:val>
                                        </p:tav>
                                        <p:tav tm="100000">
                                          <p:val>
                                            <p:fltVal val="1"/>
                                          </p:val>
                                        </p:tav>
                                      </p:tavLst>
                                    </p:anim>
                                  </p:childTnLst>
                                </p:cTn>
                              </p:par>
                              <p:par>
                                <p:cTn id="26" presetID="15" presetClass="entr" presetSubtype="0" fill="hold" nodeType="withEffect">
                                  <p:stCondLst>
                                    <p:cond delay="500"/>
                                  </p:stCondLst>
                                  <p:childTnLst>
                                    <p:set>
                                      <p:cBhvr>
                                        <p:cTn id="27" dur="1" fill="hold">
                                          <p:stCondLst>
                                            <p:cond delay="0"/>
                                          </p:stCondLst>
                                        </p:cTn>
                                        <p:tgtEl>
                                          <p:spTgt spid="7"/>
                                        </p:tgtEl>
                                        <p:attrNameLst>
                                          <p:attrName>style.visibility</p:attrName>
                                        </p:attrNameLst>
                                      </p:cBhvr>
                                      <p:to>
                                        <p:strVal val="visible"/>
                                      </p:to>
                                    </p:set>
                                    <p:anim calcmode="lin" valueType="num">
                                      <p:cBhvr>
                                        <p:cTn id="28" dur="1000" fill="hold"/>
                                        <p:tgtEl>
                                          <p:spTgt spid="7"/>
                                        </p:tgtEl>
                                        <p:attrNameLst>
                                          <p:attrName>ppt_w</p:attrName>
                                        </p:attrNameLst>
                                      </p:cBhvr>
                                      <p:tavLst>
                                        <p:tav tm="0">
                                          <p:val>
                                            <p:fltVal val="0"/>
                                          </p:val>
                                        </p:tav>
                                        <p:tav tm="100000">
                                          <p:val>
                                            <p:strVal val="#ppt_w"/>
                                          </p:val>
                                        </p:tav>
                                      </p:tavLst>
                                    </p:anim>
                                    <p:anim calcmode="lin" valueType="num">
                                      <p:cBhvr>
                                        <p:cTn id="29" dur="1000" fill="hold"/>
                                        <p:tgtEl>
                                          <p:spTgt spid="7"/>
                                        </p:tgtEl>
                                        <p:attrNameLst>
                                          <p:attrName>ppt_h</p:attrName>
                                        </p:attrNameLst>
                                      </p:cBhvr>
                                      <p:tavLst>
                                        <p:tav tm="0">
                                          <p:val>
                                            <p:fltVal val="0"/>
                                          </p:val>
                                        </p:tav>
                                        <p:tav tm="100000">
                                          <p:val>
                                            <p:strVal val="#ppt_h"/>
                                          </p:val>
                                        </p:tav>
                                      </p:tavLst>
                                    </p:anim>
                                    <p:anim calcmode="lin" valueType="num">
                                      <p:cBhvr>
                                        <p:cTn id="30" dur="1000" fill="hold"/>
                                        <p:tgtEl>
                                          <p:spTgt spid="7"/>
                                        </p:tgtEl>
                                        <p:attrNameLst>
                                          <p:attrName>ppt_x</p:attrName>
                                        </p:attrNameLst>
                                      </p:cBhvr>
                                      <p:tavLst>
                                        <p:tav tm="0" fmla="#ppt_x+(cos(-2*pi*(1-$))*-#ppt_x-sin(-2*pi*(1-$))*(1-#ppt_y))*(1-$)">
                                          <p:val>
                                            <p:fltVal val="0"/>
                                          </p:val>
                                        </p:tav>
                                        <p:tav tm="100000">
                                          <p:val>
                                            <p:fltVal val="1"/>
                                          </p:val>
                                        </p:tav>
                                      </p:tavLst>
                                    </p:anim>
                                    <p:anim calcmode="lin" valueType="num">
                                      <p:cBhvr>
                                        <p:cTn id="31" dur="1000" fill="hold"/>
                                        <p:tgtEl>
                                          <p:spTgt spid="7"/>
                                        </p:tgtEl>
                                        <p:attrNameLst>
                                          <p:attrName>ppt_y</p:attrName>
                                        </p:attrNameLst>
                                      </p:cBhvr>
                                      <p:tavLst>
                                        <p:tav tm="0" fmla="#ppt_y+(sin(-2*pi*(1-$))*-#ppt_x+cos(-2*pi*(1-$))*(1-#ppt_y))*(1-$)">
                                          <p:val>
                                            <p:fltVal val="0"/>
                                          </p:val>
                                        </p:tav>
                                        <p:tav tm="100000">
                                          <p:val>
                                            <p:fltVal val="1"/>
                                          </p:val>
                                        </p:tav>
                                      </p:tavLst>
                                    </p:anim>
                                  </p:childTnLst>
                                </p:cTn>
                              </p:par>
                            </p:childTnLst>
                          </p:cTn>
                        </p:par>
                        <p:par>
                          <p:cTn id="32" fill="hold">
                            <p:stCondLst>
                              <p:cond delay="2000"/>
                            </p:stCondLst>
                            <p:childTnLst>
                              <p:par>
                                <p:cTn id="33" presetID="2" presetClass="entr" presetSubtype="1" fill="hold" grpId="0" nodeType="afterEffect">
                                  <p:stCondLst>
                                    <p:cond delay="0"/>
                                  </p:stCondLst>
                                  <p:childTnLst>
                                    <p:set>
                                      <p:cBhvr>
                                        <p:cTn id="34" dur="1" fill="hold">
                                          <p:stCondLst>
                                            <p:cond delay="0"/>
                                          </p:stCondLst>
                                        </p:cTn>
                                        <p:tgtEl>
                                          <p:spTgt spid="14"/>
                                        </p:tgtEl>
                                        <p:attrNameLst>
                                          <p:attrName>style.visibility</p:attrName>
                                        </p:attrNameLst>
                                      </p:cBhvr>
                                      <p:to>
                                        <p:strVal val="visible"/>
                                      </p:to>
                                    </p:set>
                                    <p:anim calcmode="lin" valueType="num">
                                      <p:cBhvr additive="base">
                                        <p:cTn id="35" dur="500" fill="hold"/>
                                        <p:tgtEl>
                                          <p:spTgt spid="14"/>
                                        </p:tgtEl>
                                        <p:attrNameLst>
                                          <p:attrName>ppt_x</p:attrName>
                                        </p:attrNameLst>
                                      </p:cBhvr>
                                      <p:tavLst>
                                        <p:tav tm="0">
                                          <p:val>
                                            <p:strVal val="#ppt_x"/>
                                          </p:val>
                                        </p:tav>
                                        <p:tav tm="100000">
                                          <p:val>
                                            <p:strVal val="#ppt_x"/>
                                          </p:val>
                                        </p:tav>
                                      </p:tavLst>
                                    </p:anim>
                                    <p:anim calcmode="lin" valueType="num">
                                      <p:cBhvr additive="base">
                                        <p:cTn id="36" dur="500" fill="hold"/>
                                        <p:tgtEl>
                                          <p:spTgt spid="14"/>
                                        </p:tgtEl>
                                        <p:attrNameLst>
                                          <p:attrName>ppt_y</p:attrName>
                                        </p:attrNameLst>
                                      </p:cBhvr>
                                      <p:tavLst>
                                        <p:tav tm="0">
                                          <p:val>
                                            <p:strVal val="0-#ppt_h/2"/>
                                          </p:val>
                                        </p:tav>
                                        <p:tav tm="100000">
                                          <p:val>
                                            <p:strVal val="#ppt_y"/>
                                          </p:val>
                                        </p:tav>
                                      </p:tavLst>
                                    </p:anim>
                                  </p:childTnLst>
                                </p:cTn>
                              </p:par>
                            </p:childTnLst>
                          </p:cTn>
                        </p:par>
                        <p:par>
                          <p:cTn id="37" fill="hold">
                            <p:stCondLst>
                              <p:cond delay="2500"/>
                            </p:stCondLst>
                            <p:childTnLst>
                              <p:par>
                                <p:cTn id="38" presetID="32" presetClass="emph" presetSubtype="0" fill="hold" grpId="1" nodeType="afterEffect">
                                  <p:stCondLst>
                                    <p:cond delay="0"/>
                                  </p:stCondLst>
                                  <p:childTnLst>
                                    <p:animRot by="120000">
                                      <p:cBhvr>
                                        <p:cTn id="39" dur="50" fill="hold">
                                          <p:stCondLst>
                                            <p:cond delay="0"/>
                                          </p:stCondLst>
                                        </p:cTn>
                                        <p:tgtEl>
                                          <p:spTgt spid="14"/>
                                        </p:tgtEl>
                                        <p:attrNameLst>
                                          <p:attrName>r</p:attrName>
                                        </p:attrNameLst>
                                      </p:cBhvr>
                                    </p:animRot>
                                    <p:animRot by="-240000">
                                      <p:cBhvr>
                                        <p:cTn id="40" dur="100" fill="hold">
                                          <p:stCondLst>
                                            <p:cond delay="100"/>
                                          </p:stCondLst>
                                        </p:cTn>
                                        <p:tgtEl>
                                          <p:spTgt spid="14"/>
                                        </p:tgtEl>
                                        <p:attrNameLst>
                                          <p:attrName>r</p:attrName>
                                        </p:attrNameLst>
                                      </p:cBhvr>
                                    </p:animRot>
                                    <p:animRot by="240000">
                                      <p:cBhvr>
                                        <p:cTn id="41" dur="100" fill="hold">
                                          <p:stCondLst>
                                            <p:cond delay="200"/>
                                          </p:stCondLst>
                                        </p:cTn>
                                        <p:tgtEl>
                                          <p:spTgt spid="14"/>
                                        </p:tgtEl>
                                        <p:attrNameLst>
                                          <p:attrName>r</p:attrName>
                                        </p:attrNameLst>
                                      </p:cBhvr>
                                    </p:animRot>
                                    <p:animRot by="-240000">
                                      <p:cBhvr>
                                        <p:cTn id="42" dur="100" fill="hold">
                                          <p:stCondLst>
                                            <p:cond delay="300"/>
                                          </p:stCondLst>
                                        </p:cTn>
                                        <p:tgtEl>
                                          <p:spTgt spid="14"/>
                                        </p:tgtEl>
                                        <p:attrNameLst>
                                          <p:attrName>r</p:attrName>
                                        </p:attrNameLst>
                                      </p:cBhvr>
                                    </p:animRot>
                                    <p:animRot by="120000">
                                      <p:cBhvr>
                                        <p:cTn id="43" dur="100" fill="hold">
                                          <p:stCondLst>
                                            <p:cond delay="400"/>
                                          </p:stCondLst>
                                        </p:cTn>
                                        <p:tgtEl>
                                          <p:spTgt spid="14"/>
                                        </p:tgtEl>
                                        <p:attrNameLst>
                                          <p:attrName>r</p:attrName>
                                        </p:attrNameLst>
                                      </p:cBhvr>
                                    </p:animRot>
                                  </p:childTnLst>
                                </p:cTn>
                              </p:par>
                            </p:childTnLst>
                          </p:cTn>
                        </p:par>
                        <p:par>
                          <p:cTn id="44" fill="hold">
                            <p:stCondLst>
                              <p:cond delay="3000"/>
                            </p:stCondLst>
                            <p:childTnLst>
                              <p:par>
                                <p:cTn id="45" presetID="18" presetClass="entr" presetSubtype="9" fill="hold" grpId="0" nodeType="after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strips(upLeft)">
                                      <p:cBhvr>
                                        <p:cTn id="47" dur="500"/>
                                        <p:tgtEl>
                                          <p:spTgt spid="16"/>
                                        </p:tgtEl>
                                      </p:cBhvr>
                                    </p:animEffect>
                                  </p:childTnLst>
                                </p:cTn>
                              </p:par>
                            </p:childTnLst>
                          </p:cTn>
                        </p:par>
                        <p:par>
                          <p:cTn id="48" fill="hold">
                            <p:stCondLst>
                              <p:cond delay="3500"/>
                            </p:stCondLst>
                            <p:childTnLst>
                              <p:par>
                                <p:cTn id="49" presetID="2" presetClass="entr" presetSubtype="4" fill="hold" grpId="0" nodeType="afterEffect">
                                  <p:stCondLst>
                                    <p:cond delay="0"/>
                                  </p:stCondLst>
                                  <p:childTnLst>
                                    <p:set>
                                      <p:cBhvr>
                                        <p:cTn id="50" dur="1" fill="hold">
                                          <p:stCondLst>
                                            <p:cond delay="0"/>
                                          </p:stCondLst>
                                        </p:cTn>
                                        <p:tgtEl>
                                          <p:spTgt spid="13"/>
                                        </p:tgtEl>
                                        <p:attrNameLst>
                                          <p:attrName>style.visibility</p:attrName>
                                        </p:attrNameLst>
                                      </p:cBhvr>
                                      <p:to>
                                        <p:strVal val="visible"/>
                                      </p:to>
                                    </p:set>
                                    <p:anim calcmode="lin" valueType="num">
                                      <p:cBhvr additive="base">
                                        <p:cTn id="51" dur="500" fill="hold"/>
                                        <p:tgtEl>
                                          <p:spTgt spid="13"/>
                                        </p:tgtEl>
                                        <p:attrNameLst>
                                          <p:attrName>ppt_x</p:attrName>
                                        </p:attrNameLst>
                                      </p:cBhvr>
                                      <p:tavLst>
                                        <p:tav tm="0">
                                          <p:val>
                                            <p:strVal val="#ppt_x"/>
                                          </p:val>
                                        </p:tav>
                                        <p:tav tm="100000">
                                          <p:val>
                                            <p:strVal val="#ppt_x"/>
                                          </p:val>
                                        </p:tav>
                                      </p:tavLst>
                                    </p:anim>
                                    <p:anim calcmode="lin" valueType="num">
                                      <p:cBhvr additive="base">
                                        <p:cTn id="52" dur="500" fill="hold"/>
                                        <p:tgtEl>
                                          <p:spTgt spid="13"/>
                                        </p:tgtEl>
                                        <p:attrNameLst>
                                          <p:attrName>ppt_y</p:attrName>
                                        </p:attrNameLst>
                                      </p:cBhvr>
                                      <p:tavLst>
                                        <p:tav tm="0">
                                          <p:val>
                                            <p:strVal val="1+#ppt_h/2"/>
                                          </p:val>
                                        </p:tav>
                                        <p:tav tm="100000">
                                          <p:val>
                                            <p:strVal val="#ppt_y"/>
                                          </p:val>
                                        </p:tav>
                                      </p:tavLst>
                                    </p:anim>
                                  </p:childTnLst>
                                </p:cTn>
                              </p:par>
                            </p:childTnLst>
                          </p:cTn>
                        </p:par>
                        <p:par>
                          <p:cTn id="53" fill="hold">
                            <p:stCondLst>
                              <p:cond delay="4000"/>
                            </p:stCondLst>
                            <p:childTnLst>
                              <p:par>
                                <p:cTn id="54" presetID="32" presetClass="emph" presetSubtype="0" fill="hold" grpId="1" nodeType="afterEffect">
                                  <p:stCondLst>
                                    <p:cond delay="0"/>
                                  </p:stCondLst>
                                  <p:childTnLst>
                                    <p:animRot by="120000">
                                      <p:cBhvr>
                                        <p:cTn id="55" dur="50" fill="hold">
                                          <p:stCondLst>
                                            <p:cond delay="0"/>
                                          </p:stCondLst>
                                        </p:cTn>
                                        <p:tgtEl>
                                          <p:spTgt spid="13"/>
                                        </p:tgtEl>
                                        <p:attrNameLst>
                                          <p:attrName>r</p:attrName>
                                        </p:attrNameLst>
                                      </p:cBhvr>
                                    </p:animRot>
                                    <p:animRot by="-240000">
                                      <p:cBhvr>
                                        <p:cTn id="56" dur="100" fill="hold">
                                          <p:stCondLst>
                                            <p:cond delay="100"/>
                                          </p:stCondLst>
                                        </p:cTn>
                                        <p:tgtEl>
                                          <p:spTgt spid="13"/>
                                        </p:tgtEl>
                                        <p:attrNameLst>
                                          <p:attrName>r</p:attrName>
                                        </p:attrNameLst>
                                      </p:cBhvr>
                                    </p:animRot>
                                    <p:animRot by="240000">
                                      <p:cBhvr>
                                        <p:cTn id="57" dur="100" fill="hold">
                                          <p:stCondLst>
                                            <p:cond delay="200"/>
                                          </p:stCondLst>
                                        </p:cTn>
                                        <p:tgtEl>
                                          <p:spTgt spid="13"/>
                                        </p:tgtEl>
                                        <p:attrNameLst>
                                          <p:attrName>r</p:attrName>
                                        </p:attrNameLst>
                                      </p:cBhvr>
                                    </p:animRot>
                                    <p:animRot by="-240000">
                                      <p:cBhvr>
                                        <p:cTn id="58" dur="100" fill="hold">
                                          <p:stCondLst>
                                            <p:cond delay="300"/>
                                          </p:stCondLst>
                                        </p:cTn>
                                        <p:tgtEl>
                                          <p:spTgt spid="13"/>
                                        </p:tgtEl>
                                        <p:attrNameLst>
                                          <p:attrName>r</p:attrName>
                                        </p:attrNameLst>
                                      </p:cBhvr>
                                    </p:animRot>
                                    <p:animRot by="120000">
                                      <p:cBhvr>
                                        <p:cTn id="59" dur="100" fill="hold">
                                          <p:stCondLst>
                                            <p:cond delay="400"/>
                                          </p:stCondLst>
                                        </p:cTn>
                                        <p:tgtEl>
                                          <p:spTgt spid="13"/>
                                        </p:tgtEl>
                                        <p:attrNameLst>
                                          <p:attrName>r</p:attrName>
                                        </p:attrNameLst>
                                      </p:cBhvr>
                                    </p:animRot>
                                  </p:childTnLst>
                                </p:cTn>
                              </p:par>
                            </p:childTnLst>
                          </p:cTn>
                        </p:par>
                        <p:par>
                          <p:cTn id="60" fill="hold">
                            <p:stCondLst>
                              <p:cond delay="4500"/>
                            </p:stCondLst>
                            <p:childTnLst>
                              <p:par>
                                <p:cTn id="61" presetID="18" presetClass="entr" presetSubtype="9" fill="hold" grpId="0" nodeType="afterEffect">
                                  <p:stCondLst>
                                    <p:cond delay="0"/>
                                  </p:stCondLst>
                                  <p:childTnLst>
                                    <p:set>
                                      <p:cBhvr>
                                        <p:cTn id="62" dur="1" fill="hold">
                                          <p:stCondLst>
                                            <p:cond delay="0"/>
                                          </p:stCondLst>
                                        </p:cTn>
                                        <p:tgtEl>
                                          <p:spTgt spid="15"/>
                                        </p:tgtEl>
                                        <p:attrNameLst>
                                          <p:attrName>style.visibility</p:attrName>
                                        </p:attrNameLst>
                                      </p:cBhvr>
                                      <p:to>
                                        <p:strVal val="visible"/>
                                      </p:to>
                                    </p:set>
                                    <p:animEffect transition="in" filter="strips(upLeft)">
                                      <p:cBhvr>
                                        <p:cTn id="63" dur="500"/>
                                        <p:tgtEl>
                                          <p:spTgt spid="15"/>
                                        </p:tgtEl>
                                      </p:cBhvr>
                                    </p:animEffect>
                                  </p:childTnLst>
                                </p:cTn>
                              </p:par>
                            </p:childTnLst>
                          </p:cTn>
                        </p:par>
                        <p:par>
                          <p:cTn id="64" fill="hold">
                            <p:stCondLst>
                              <p:cond delay="5000"/>
                            </p:stCondLst>
                            <p:childTnLst>
                              <p:par>
                                <p:cTn id="65" presetID="2" presetClass="entr" presetSubtype="1" fill="hold" grpId="0" nodeType="afterEffect">
                                  <p:stCondLst>
                                    <p:cond delay="0"/>
                                  </p:stCondLst>
                                  <p:childTnLst>
                                    <p:set>
                                      <p:cBhvr>
                                        <p:cTn id="66" dur="1" fill="hold">
                                          <p:stCondLst>
                                            <p:cond delay="0"/>
                                          </p:stCondLst>
                                        </p:cTn>
                                        <p:tgtEl>
                                          <p:spTgt spid="17"/>
                                        </p:tgtEl>
                                        <p:attrNameLst>
                                          <p:attrName>style.visibility</p:attrName>
                                        </p:attrNameLst>
                                      </p:cBhvr>
                                      <p:to>
                                        <p:strVal val="visible"/>
                                      </p:to>
                                    </p:set>
                                    <p:anim calcmode="lin" valueType="num">
                                      <p:cBhvr additive="base">
                                        <p:cTn id="67" dur="500" fill="hold"/>
                                        <p:tgtEl>
                                          <p:spTgt spid="17"/>
                                        </p:tgtEl>
                                        <p:attrNameLst>
                                          <p:attrName>ppt_x</p:attrName>
                                        </p:attrNameLst>
                                      </p:cBhvr>
                                      <p:tavLst>
                                        <p:tav tm="0">
                                          <p:val>
                                            <p:strVal val="#ppt_x"/>
                                          </p:val>
                                        </p:tav>
                                        <p:tav tm="100000">
                                          <p:val>
                                            <p:strVal val="#ppt_x"/>
                                          </p:val>
                                        </p:tav>
                                      </p:tavLst>
                                    </p:anim>
                                    <p:anim calcmode="lin" valueType="num">
                                      <p:cBhvr additive="base">
                                        <p:cTn id="68" dur="500" fill="hold"/>
                                        <p:tgtEl>
                                          <p:spTgt spid="17"/>
                                        </p:tgtEl>
                                        <p:attrNameLst>
                                          <p:attrName>ppt_y</p:attrName>
                                        </p:attrNameLst>
                                      </p:cBhvr>
                                      <p:tavLst>
                                        <p:tav tm="0">
                                          <p:val>
                                            <p:strVal val="0-#ppt_h/2"/>
                                          </p:val>
                                        </p:tav>
                                        <p:tav tm="100000">
                                          <p:val>
                                            <p:strVal val="#ppt_y"/>
                                          </p:val>
                                        </p:tav>
                                      </p:tavLst>
                                    </p:anim>
                                  </p:childTnLst>
                                </p:cTn>
                              </p:par>
                            </p:childTnLst>
                          </p:cTn>
                        </p:par>
                        <p:par>
                          <p:cTn id="69" fill="hold">
                            <p:stCondLst>
                              <p:cond delay="5500"/>
                            </p:stCondLst>
                            <p:childTnLst>
                              <p:par>
                                <p:cTn id="70" presetID="32" presetClass="emph" presetSubtype="0" fill="hold" grpId="1" nodeType="afterEffect">
                                  <p:stCondLst>
                                    <p:cond delay="0"/>
                                  </p:stCondLst>
                                  <p:childTnLst>
                                    <p:animRot by="120000">
                                      <p:cBhvr>
                                        <p:cTn id="71" dur="50" fill="hold">
                                          <p:stCondLst>
                                            <p:cond delay="0"/>
                                          </p:stCondLst>
                                        </p:cTn>
                                        <p:tgtEl>
                                          <p:spTgt spid="17"/>
                                        </p:tgtEl>
                                        <p:attrNameLst>
                                          <p:attrName>r</p:attrName>
                                        </p:attrNameLst>
                                      </p:cBhvr>
                                    </p:animRot>
                                    <p:animRot by="-240000">
                                      <p:cBhvr>
                                        <p:cTn id="72" dur="100" fill="hold">
                                          <p:stCondLst>
                                            <p:cond delay="100"/>
                                          </p:stCondLst>
                                        </p:cTn>
                                        <p:tgtEl>
                                          <p:spTgt spid="17"/>
                                        </p:tgtEl>
                                        <p:attrNameLst>
                                          <p:attrName>r</p:attrName>
                                        </p:attrNameLst>
                                      </p:cBhvr>
                                    </p:animRot>
                                    <p:animRot by="240000">
                                      <p:cBhvr>
                                        <p:cTn id="73" dur="100" fill="hold">
                                          <p:stCondLst>
                                            <p:cond delay="200"/>
                                          </p:stCondLst>
                                        </p:cTn>
                                        <p:tgtEl>
                                          <p:spTgt spid="17"/>
                                        </p:tgtEl>
                                        <p:attrNameLst>
                                          <p:attrName>r</p:attrName>
                                        </p:attrNameLst>
                                      </p:cBhvr>
                                    </p:animRot>
                                    <p:animRot by="-240000">
                                      <p:cBhvr>
                                        <p:cTn id="74" dur="100" fill="hold">
                                          <p:stCondLst>
                                            <p:cond delay="300"/>
                                          </p:stCondLst>
                                        </p:cTn>
                                        <p:tgtEl>
                                          <p:spTgt spid="17"/>
                                        </p:tgtEl>
                                        <p:attrNameLst>
                                          <p:attrName>r</p:attrName>
                                        </p:attrNameLst>
                                      </p:cBhvr>
                                    </p:animRot>
                                    <p:animRot by="120000">
                                      <p:cBhvr>
                                        <p:cTn id="75" dur="100" fill="hold">
                                          <p:stCondLst>
                                            <p:cond delay="400"/>
                                          </p:stCondLst>
                                        </p:cTn>
                                        <p:tgtEl>
                                          <p:spTgt spid="17"/>
                                        </p:tgtEl>
                                        <p:attrNameLst>
                                          <p:attrName>r</p:attrName>
                                        </p:attrNameLst>
                                      </p:cBhvr>
                                    </p:animRot>
                                  </p:childTnLst>
                                </p:cTn>
                              </p:par>
                            </p:childTnLst>
                          </p:cTn>
                        </p:par>
                        <p:par>
                          <p:cTn id="76" fill="hold">
                            <p:stCondLst>
                              <p:cond delay="6000"/>
                            </p:stCondLst>
                            <p:childTnLst>
                              <p:par>
                                <p:cTn id="77" presetID="18" presetClass="entr" presetSubtype="9" fill="hold" grpId="0" nodeType="afterEffect">
                                  <p:stCondLst>
                                    <p:cond delay="0"/>
                                  </p:stCondLst>
                                  <p:childTnLst>
                                    <p:set>
                                      <p:cBhvr>
                                        <p:cTn id="78" dur="1" fill="hold">
                                          <p:stCondLst>
                                            <p:cond delay="0"/>
                                          </p:stCondLst>
                                        </p:cTn>
                                        <p:tgtEl>
                                          <p:spTgt spid="18"/>
                                        </p:tgtEl>
                                        <p:attrNameLst>
                                          <p:attrName>style.visibility</p:attrName>
                                        </p:attrNameLst>
                                      </p:cBhvr>
                                      <p:to>
                                        <p:strVal val="visible"/>
                                      </p:to>
                                    </p:set>
                                    <p:animEffect transition="in" filter="strips(upLeft)">
                                      <p:cBhvr>
                                        <p:cTn id="79" dur="500"/>
                                        <p:tgtEl>
                                          <p:spTgt spid="18"/>
                                        </p:tgtEl>
                                      </p:cBhvr>
                                    </p:animEffect>
                                  </p:childTnLst>
                                </p:cTn>
                              </p:par>
                            </p:childTnLst>
                          </p:cTn>
                        </p:par>
                        <p:par>
                          <p:cTn id="80" fill="hold">
                            <p:stCondLst>
                              <p:cond delay="6500"/>
                            </p:stCondLst>
                            <p:childTnLst>
                              <p:par>
                                <p:cTn id="81" presetID="38" presetClass="entr" presetSubtype="0" accel="50000" fill="hold" grpId="0" nodeType="afterEffect">
                                  <p:stCondLst>
                                    <p:cond delay="0"/>
                                  </p:stCondLst>
                                  <p:iterate type="lt">
                                    <p:tmPct val="10000"/>
                                  </p:iterate>
                                  <p:childTnLst>
                                    <p:set>
                                      <p:cBhvr>
                                        <p:cTn id="82" dur="1" fill="hold">
                                          <p:stCondLst>
                                            <p:cond delay="0"/>
                                          </p:stCondLst>
                                        </p:cTn>
                                        <p:tgtEl>
                                          <p:spTgt spid="24"/>
                                        </p:tgtEl>
                                        <p:attrNameLst>
                                          <p:attrName>style.visibility</p:attrName>
                                        </p:attrNameLst>
                                      </p:cBhvr>
                                      <p:to>
                                        <p:strVal val="visible"/>
                                      </p:to>
                                    </p:set>
                                    <p:set>
                                      <p:cBhvr>
                                        <p:cTn id="83" dur="455" fill="hold">
                                          <p:stCondLst>
                                            <p:cond delay="0"/>
                                          </p:stCondLst>
                                        </p:cTn>
                                        <p:tgtEl>
                                          <p:spTgt spid="24"/>
                                        </p:tgtEl>
                                        <p:attrNameLst>
                                          <p:attrName>style.rotation</p:attrName>
                                        </p:attrNameLst>
                                      </p:cBhvr>
                                      <p:to>
                                        <p:strVal val="-45.0"/>
                                      </p:to>
                                    </p:set>
                                    <p:anim calcmode="lin" valueType="num">
                                      <p:cBhvr>
                                        <p:cTn id="84" dur="455" fill="hold">
                                          <p:stCondLst>
                                            <p:cond delay="455"/>
                                          </p:stCondLst>
                                        </p:cTn>
                                        <p:tgtEl>
                                          <p:spTgt spid="24"/>
                                        </p:tgtEl>
                                        <p:attrNameLst>
                                          <p:attrName>style.rotation</p:attrName>
                                        </p:attrNameLst>
                                      </p:cBhvr>
                                      <p:tavLst>
                                        <p:tav tm="0">
                                          <p:val>
                                            <p:fltVal val="-45"/>
                                          </p:val>
                                        </p:tav>
                                        <p:tav tm="69900">
                                          <p:val>
                                            <p:fltVal val="45"/>
                                          </p:val>
                                        </p:tav>
                                        <p:tav tm="100000">
                                          <p:val>
                                            <p:fltVal val="0"/>
                                          </p:val>
                                        </p:tav>
                                      </p:tavLst>
                                    </p:anim>
                                    <p:anim calcmode="lin" valueType="num">
                                      <p:cBhvr>
                                        <p:cTn id="85" dur="455" fill="hold">
                                          <p:stCondLst>
                                            <p:cond delay="0"/>
                                          </p:stCondLst>
                                        </p:cTn>
                                        <p:tgtEl>
                                          <p:spTgt spid="24"/>
                                        </p:tgtEl>
                                        <p:attrNameLst>
                                          <p:attrName>ppt_y</p:attrName>
                                        </p:attrNameLst>
                                      </p:cBhvr>
                                      <p:tavLst>
                                        <p:tav tm="0">
                                          <p:val>
                                            <p:strVal val="#ppt_y-1"/>
                                          </p:val>
                                        </p:tav>
                                        <p:tav tm="100000">
                                          <p:val>
                                            <p:strVal val="#ppt_y-(0.354*#ppt_w-0.172*#ppt_h)"/>
                                          </p:val>
                                        </p:tav>
                                      </p:tavLst>
                                    </p:anim>
                                    <p:anim calcmode="lin" valueType="num">
                                      <p:cBhvr>
                                        <p:cTn id="86" dur="156" decel="50000" autoRev="1" fill="hold">
                                          <p:stCondLst>
                                            <p:cond delay="455"/>
                                          </p:stCondLst>
                                        </p:cTn>
                                        <p:tgtEl>
                                          <p:spTgt spid="24"/>
                                        </p:tgtEl>
                                        <p:attrNameLst>
                                          <p:attrName>ppt_y</p:attrName>
                                        </p:attrNameLst>
                                      </p:cBhvr>
                                      <p:tavLst>
                                        <p:tav tm="0">
                                          <p:val>
                                            <p:strVal val="#ppt_y-(0.354*#ppt_w-0.172*#ppt_h)"/>
                                          </p:val>
                                        </p:tav>
                                        <p:tav tm="100000">
                                          <p:val>
                                            <p:strVal val="#ppt_y-(0.354*#ppt_w-0.172*#ppt_h)-#ppt_h/2"/>
                                          </p:val>
                                        </p:tav>
                                      </p:tavLst>
                                    </p:anim>
                                    <p:anim calcmode="lin" valueType="num">
                                      <p:cBhvr>
                                        <p:cTn id="87" dur="136" fill="hold">
                                          <p:stCondLst>
                                            <p:cond delay="864"/>
                                          </p:stCondLst>
                                        </p:cTn>
                                        <p:tgtEl>
                                          <p:spTgt spid="24"/>
                                        </p:tgtEl>
                                        <p:attrNameLst>
                                          <p:attrName>ppt_y</p:attrName>
                                        </p:attrNameLst>
                                      </p:cBhvr>
                                      <p:tavLst>
                                        <p:tav tm="0">
                                          <p:val>
                                            <p:strVal val="#ppt_y-(0.354*#ppt_w-0.172*#ppt_h)"/>
                                          </p:val>
                                        </p:tav>
                                        <p:tav tm="100000">
                                          <p:val>
                                            <p:strVal val="#ppt_y"/>
                                          </p:val>
                                        </p:tav>
                                      </p:tavLst>
                                    </p:anim>
                                  </p:childTnLst>
                                </p:cTn>
                              </p:par>
                            </p:childTnLst>
                          </p:cTn>
                        </p:par>
                        <p:par>
                          <p:cTn id="88" fill="hold">
                            <p:stCondLst>
                              <p:cond delay="9300"/>
                            </p:stCondLst>
                            <p:childTnLst>
                              <p:par>
                                <p:cTn id="89" presetID="49" presetClass="entr" presetSubtype="0" decel="100000" fill="hold" nodeType="afterEffect">
                                  <p:stCondLst>
                                    <p:cond delay="0"/>
                                  </p:stCondLst>
                                  <p:childTnLst>
                                    <p:set>
                                      <p:cBhvr>
                                        <p:cTn id="90" dur="1" fill="hold">
                                          <p:stCondLst>
                                            <p:cond delay="0"/>
                                          </p:stCondLst>
                                        </p:cTn>
                                        <p:tgtEl>
                                          <p:spTgt spid="22"/>
                                        </p:tgtEl>
                                        <p:attrNameLst>
                                          <p:attrName>style.visibility</p:attrName>
                                        </p:attrNameLst>
                                      </p:cBhvr>
                                      <p:to>
                                        <p:strVal val="visible"/>
                                      </p:to>
                                    </p:set>
                                    <p:anim calcmode="lin" valueType="num">
                                      <p:cBhvr>
                                        <p:cTn id="91" dur="500" fill="hold"/>
                                        <p:tgtEl>
                                          <p:spTgt spid="22"/>
                                        </p:tgtEl>
                                        <p:attrNameLst>
                                          <p:attrName>ppt_w</p:attrName>
                                        </p:attrNameLst>
                                      </p:cBhvr>
                                      <p:tavLst>
                                        <p:tav tm="0">
                                          <p:val>
                                            <p:fltVal val="0"/>
                                          </p:val>
                                        </p:tav>
                                        <p:tav tm="100000">
                                          <p:val>
                                            <p:strVal val="#ppt_w"/>
                                          </p:val>
                                        </p:tav>
                                      </p:tavLst>
                                    </p:anim>
                                    <p:anim calcmode="lin" valueType="num">
                                      <p:cBhvr>
                                        <p:cTn id="92" dur="500" fill="hold"/>
                                        <p:tgtEl>
                                          <p:spTgt spid="22"/>
                                        </p:tgtEl>
                                        <p:attrNameLst>
                                          <p:attrName>ppt_h</p:attrName>
                                        </p:attrNameLst>
                                      </p:cBhvr>
                                      <p:tavLst>
                                        <p:tav tm="0">
                                          <p:val>
                                            <p:fltVal val="0"/>
                                          </p:val>
                                        </p:tav>
                                        <p:tav tm="100000">
                                          <p:val>
                                            <p:strVal val="#ppt_h"/>
                                          </p:val>
                                        </p:tav>
                                      </p:tavLst>
                                    </p:anim>
                                    <p:anim calcmode="lin" valueType="num">
                                      <p:cBhvr>
                                        <p:cTn id="93" dur="500" fill="hold"/>
                                        <p:tgtEl>
                                          <p:spTgt spid="22"/>
                                        </p:tgtEl>
                                        <p:attrNameLst>
                                          <p:attrName>style.rotation</p:attrName>
                                        </p:attrNameLst>
                                      </p:cBhvr>
                                      <p:tavLst>
                                        <p:tav tm="0">
                                          <p:val>
                                            <p:fltVal val="360"/>
                                          </p:val>
                                        </p:tav>
                                        <p:tav tm="100000">
                                          <p:val>
                                            <p:fltVal val="0"/>
                                          </p:val>
                                        </p:tav>
                                      </p:tavLst>
                                    </p:anim>
                                    <p:animEffect transition="in" filter="fade">
                                      <p:cBhvr>
                                        <p:cTn id="94" dur="500"/>
                                        <p:tgtEl>
                                          <p:spTgt spid="22"/>
                                        </p:tgtEl>
                                      </p:cBhvr>
                                    </p:animEffect>
                                  </p:childTnLst>
                                </p:cTn>
                              </p:par>
                            </p:childTnLst>
                          </p:cTn>
                        </p:par>
                        <p:par>
                          <p:cTn id="95" fill="hold">
                            <p:stCondLst>
                              <p:cond delay="9800"/>
                            </p:stCondLst>
                            <p:childTnLst>
                              <p:par>
                                <p:cTn id="96" presetID="22" presetClass="entr" presetSubtype="8" fill="hold" grpId="0" nodeType="afterEffect">
                                  <p:stCondLst>
                                    <p:cond delay="0"/>
                                  </p:stCondLst>
                                  <p:childTnLst>
                                    <p:set>
                                      <p:cBhvr>
                                        <p:cTn id="97" dur="1" fill="hold">
                                          <p:stCondLst>
                                            <p:cond delay="0"/>
                                          </p:stCondLst>
                                        </p:cTn>
                                        <p:tgtEl>
                                          <p:spTgt spid="23"/>
                                        </p:tgtEl>
                                        <p:attrNameLst>
                                          <p:attrName>style.visibility</p:attrName>
                                        </p:attrNameLst>
                                      </p:cBhvr>
                                      <p:to>
                                        <p:strVal val="visible"/>
                                      </p:to>
                                    </p:set>
                                    <p:animEffect transition="in" filter="wipe(left)">
                                      <p:cBhvr>
                                        <p:cTn id="98"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P spid="13" grpId="0" bldLvl="0" animBg="1"/>
      <p:bldP spid="13" grpId="1" bldLvl="0" animBg="1"/>
      <p:bldP spid="14" grpId="0" bldLvl="0" animBg="1"/>
      <p:bldP spid="14" grpId="1" bldLvl="0" animBg="1"/>
      <p:bldP spid="15" grpId="0"/>
      <p:bldP spid="16" grpId="0"/>
      <p:bldP spid="17" grpId="0" bldLvl="0" animBg="1"/>
      <p:bldP spid="17" grpId="1" bldLvl="0" animBg="1"/>
      <p:bldP spid="18" grpId="0"/>
      <p:bldP spid="23" grpId="0"/>
      <p:bldP spid="24"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txBox="1">
            <a:spLocks noChangeArrowheads="1"/>
          </p:cNvSpPr>
          <p:nvPr/>
        </p:nvSpPr>
        <p:spPr>
          <a:xfrm>
            <a:off x="7959865" y="345011"/>
            <a:ext cx="4635814" cy="461665"/>
          </a:xfrm>
          <a:prstGeom prst="rect">
            <a:avLst/>
          </a:prstGeom>
          <a:noFill/>
        </p:spPr>
        <p:txBody>
          <a:bodyPr wrap="square">
            <a:spAutoFit/>
          </a:bodyPr>
          <a:lstStyle>
            <a:defPPr>
              <a:defRPr lang="zh-CN"/>
            </a:defPPr>
            <a:lvl1pPr algn="ctr">
              <a:defRPr sz="2400">
                <a:solidFill>
                  <a:schemeClr val="bg2">
                    <a:lumMod val="50000"/>
                  </a:schemeClr>
                </a:solidFill>
                <a:latin typeface="字魂59号-创粗黑" pitchFamily="2" charset="-122"/>
                <a:ea typeface="字魂59号-创粗黑" pitchFamily="2" charset="-122"/>
              </a:defRPr>
            </a:lvl1pPr>
          </a:lstStyle>
          <a:p>
            <a:r>
              <a:rPr lang="zh-CN" altLang="en-US" dirty="0">
                <a:solidFill>
                  <a:schemeClr val="accent6">
                    <a:lumMod val="50000"/>
                  </a:schemeClr>
                </a:solidFill>
                <a:latin typeface="思源宋体 CN" panose="02020400000000000000" pitchFamily="18" charset="-122"/>
                <a:ea typeface="思源宋体 CN" panose="02020400000000000000" pitchFamily="18" charset="-122"/>
              </a:rPr>
              <a:t> 安全生产四不伤害原则</a:t>
            </a:r>
            <a:endParaRPr lang="zh-CN" altLang="en-US" dirty="0">
              <a:solidFill>
                <a:schemeClr val="accent6">
                  <a:lumMod val="50000"/>
                </a:schemeClr>
              </a:solidFill>
              <a:latin typeface="思源宋体 CN" panose="02020400000000000000" pitchFamily="18" charset="-122"/>
              <a:ea typeface="思源宋体 CN" panose="02020400000000000000" pitchFamily="18" charset="-122"/>
            </a:endParaRPr>
          </a:p>
        </p:txBody>
      </p:sp>
      <p:sp>
        <p:nvSpPr>
          <p:cNvPr id="3" name="Rectangle 2"/>
          <p:cNvSpPr>
            <a:spLocks noChangeArrowheads="1"/>
          </p:cNvSpPr>
          <p:nvPr/>
        </p:nvSpPr>
        <p:spPr bwMode="auto">
          <a:xfrm>
            <a:off x="1841577" y="1617212"/>
            <a:ext cx="4018731" cy="819317"/>
          </a:xfrm>
          <a:prstGeom prst="roundRect">
            <a:avLst>
              <a:gd name="adj" fmla="val 50000"/>
            </a:avLst>
          </a:prstGeom>
          <a:noFill/>
          <a:ln w="28575">
            <a:solidFill>
              <a:schemeClr val="accent6">
                <a:lumMod val="75000"/>
              </a:schemeClr>
            </a:solidFill>
            <a:miter lim="800000"/>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accent2"/>
              </a:buClr>
              <a:buFont typeface="Wingdings" panose="05000000000000000000" pitchFamily="2" charset="2"/>
              <a:buChar char="q"/>
              <a:defRPr kumimoji="1" sz="3000" b="1">
                <a:solidFill>
                  <a:schemeClr val="tx1"/>
                </a:solidFill>
                <a:latin typeface="Arial" panose="020B0604020202020204" pitchFamily="34" charset="0"/>
                <a:ea typeface="楷体_GB2312" panose="02010609030101010101" pitchFamily="49" charset="-122"/>
              </a:defRPr>
            </a:lvl1pPr>
            <a:lvl2pPr marL="742950" indent="-285750">
              <a:spcBef>
                <a:spcPct val="20000"/>
              </a:spcBef>
              <a:buClr>
                <a:schemeClr val="accent2"/>
              </a:buClr>
              <a:buFont typeface="Wingdings" panose="05000000000000000000" pitchFamily="2" charset="2"/>
              <a:buChar char="q"/>
              <a:defRPr kumimoji="1" sz="2600" b="1">
                <a:solidFill>
                  <a:schemeClr val="tx1"/>
                </a:solidFill>
                <a:latin typeface="Arial" panose="020B0604020202020204" pitchFamily="34" charset="0"/>
                <a:ea typeface="楷体_GB2312" panose="02010609030101010101" pitchFamily="49" charset="-122"/>
              </a:defRPr>
            </a:lvl2pPr>
            <a:lvl3pPr marL="1143000" indent="-228600">
              <a:spcBef>
                <a:spcPct val="20000"/>
              </a:spcBef>
              <a:buClr>
                <a:schemeClr val="accent2"/>
              </a:buClr>
              <a:buFont typeface="Wingdings" panose="05000000000000000000" pitchFamily="2" charset="2"/>
              <a:buChar char="q"/>
              <a:defRPr kumimoji="1" sz="2300" b="1">
                <a:solidFill>
                  <a:schemeClr val="tx1"/>
                </a:solidFill>
                <a:latin typeface="Arial" panose="020B0604020202020204" pitchFamily="34" charset="0"/>
                <a:ea typeface="楷体_GB2312" panose="02010609030101010101" pitchFamily="49" charset="-122"/>
              </a:defRPr>
            </a:lvl3pPr>
            <a:lvl4pPr marL="1600200" indent="-228600">
              <a:spcBef>
                <a:spcPct val="20000"/>
              </a:spcBef>
              <a:buClr>
                <a:schemeClr val="accent2"/>
              </a:buClr>
              <a:buFont typeface="Wingdings" panose="05000000000000000000" pitchFamily="2" charset="2"/>
              <a:buChar char="q"/>
              <a:defRPr kumimoji="1" sz="2000" b="1">
                <a:solidFill>
                  <a:schemeClr val="tx1"/>
                </a:solidFill>
                <a:latin typeface="Arial" panose="020B0604020202020204" pitchFamily="34" charset="0"/>
                <a:ea typeface="楷体_GB2312" panose="02010609030101010101" pitchFamily="49" charset="-122"/>
              </a:defRPr>
            </a:lvl4pPr>
            <a:lvl5pPr marL="2057400" indent="-228600">
              <a:spcBef>
                <a:spcPct val="25000"/>
              </a:spcBef>
              <a:buClr>
                <a:schemeClr val="accent2"/>
              </a:buClr>
              <a:buFont typeface="Wingdings" panose="05000000000000000000" pitchFamily="2" charset="2"/>
              <a:buChar char="q"/>
              <a:defRPr kumimoji="1" sz="2000" b="1">
                <a:solidFill>
                  <a:schemeClr val="tx1"/>
                </a:solidFill>
                <a:latin typeface="Arial" panose="020B0604020202020204" pitchFamily="34" charset="0"/>
                <a:ea typeface="楷体_GB2312" panose="02010609030101010101"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q"/>
              <a:defRPr kumimoji="1" sz="2000" b="1">
                <a:solidFill>
                  <a:schemeClr val="tx1"/>
                </a:solidFill>
                <a:latin typeface="Arial" panose="020B0604020202020204" pitchFamily="34" charset="0"/>
                <a:ea typeface="楷体_GB2312" panose="02010609030101010101"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q"/>
              <a:defRPr kumimoji="1" sz="2000" b="1">
                <a:solidFill>
                  <a:schemeClr val="tx1"/>
                </a:solidFill>
                <a:latin typeface="Arial" panose="020B0604020202020204" pitchFamily="34" charset="0"/>
                <a:ea typeface="楷体_GB2312" panose="02010609030101010101"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q"/>
              <a:defRPr kumimoji="1" sz="2000" b="1">
                <a:solidFill>
                  <a:schemeClr val="tx1"/>
                </a:solidFill>
                <a:latin typeface="Arial" panose="020B0604020202020204" pitchFamily="34" charset="0"/>
                <a:ea typeface="楷体_GB2312" panose="02010609030101010101"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q"/>
              <a:defRPr kumimoji="1" sz="2000" b="1">
                <a:solidFill>
                  <a:schemeClr val="tx1"/>
                </a:solidFill>
                <a:latin typeface="Arial" panose="020B0604020202020204" pitchFamily="34" charset="0"/>
                <a:ea typeface="楷体_GB2312" panose="02010609030101010101" pitchFamily="49" charset="-122"/>
              </a:defRPr>
            </a:lvl9pPr>
          </a:lstStyle>
          <a:p>
            <a:pPr defTabSz="913765" fontAlgn="b">
              <a:spcBef>
                <a:spcPct val="0"/>
              </a:spcBef>
              <a:buClrTx/>
              <a:buNone/>
            </a:pPr>
            <a:endParaRPr lang="zh-CN" altLang="en-US" sz="1000" dirty="0">
              <a:solidFill>
                <a:prstClr val="black"/>
              </a:solidFill>
              <a:latin typeface="思源宋体 CN" panose="02020400000000000000" pitchFamily="18" charset="-122"/>
              <a:ea typeface="思源宋体 CN" panose="02020400000000000000" pitchFamily="18" charset="-122"/>
            </a:endParaRPr>
          </a:p>
        </p:txBody>
      </p:sp>
      <p:grpSp>
        <p:nvGrpSpPr>
          <p:cNvPr id="4" name="组合 3"/>
          <p:cNvGrpSpPr/>
          <p:nvPr/>
        </p:nvGrpSpPr>
        <p:grpSpPr>
          <a:xfrm>
            <a:off x="1332112" y="1565080"/>
            <a:ext cx="860169" cy="860617"/>
            <a:chOff x="925401" y="3148271"/>
            <a:chExt cx="1800000" cy="1800000"/>
          </a:xfrm>
        </p:grpSpPr>
        <p:sp>
          <p:nvSpPr>
            <p:cNvPr id="5" name="椭圆 4"/>
            <p:cNvSpPr/>
            <p:nvPr userDrawn="1"/>
          </p:nvSpPr>
          <p:spPr>
            <a:xfrm>
              <a:off x="925401" y="3148271"/>
              <a:ext cx="1800000" cy="1800000"/>
            </a:xfrm>
            <a:prstGeom prst="ellipse">
              <a:avLst/>
            </a:prstGeom>
            <a:solidFill>
              <a:schemeClr val="bg1"/>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p>
          </p:txBody>
        </p:sp>
        <p:sp>
          <p:nvSpPr>
            <p:cNvPr id="6" name="椭圆 5"/>
            <p:cNvSpPr/>
            <p:nvPr userDrawn="1"/>
          </p:nvSpPr>
          <p:spPr>
            <a:xfrm>
              <a:off x="1015401" y="3238271"/>
              <a:ext cx="1620000" cy="1620000"/>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400" b="1" dirty="0">
                  <a:latin typeface="Impact" panose="020B0806030902050204" pitchFamily="34" charset="0"/>
                  <a:ea typeface="思源宋体 CN" panose="02020400000000000000" pitchFamily="18" charset="-122"/>
                </a:rPr>
                <a:t>1</a:t>
              </a:r>
              <a:endParaRPr lang="zh-CN" altLang="en-US" sz="2400" b="1" dirty="0">
                <a:latin typeface="思源宋体 CN" panose="02020400000000000000" pitchFamily="18" charset="-122"/>
                <a:ea typeface="思源宋体 CN" panose="02020400000000000000" pitchFamily="18" charset="-122"/>
              </a:endParaRPr>
            </a:p>
          </p:txBody>
        </p:sp>
      </p:grpSp>
      <p:sp>
        <p:nvSpPr>
          <p:cNvPr id="7" name="TextBox 6"/>
          <p:cNvSpPr>
            <a:spLocks noChangeArrowheads="1"/>
          </p:cNvSpPr>
          <p:nvPr/>
        </p:nvSpPr>
        <p:spPr bwMode="auto">
          <a:xfrm>
            <a:off x="2258267" y="1775258"/>
            <a:ext cx="2930710" cy="4277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a:lnSpc>
                <a:spcPct val="135000"/>
              </a:lnSpc>
              <a:spcBef>
                <a:spcPct val="0"/>
              </a:spcBef>
              <a:buFontTx/>
              <a:buNone/>
            </a:pPr>
            <a:r>
              <a:rPr lang="zh-CN" altLang="en-US" sz="1800" b="1" dirty="0">
                <a:solidFill>
                  <a:schemeClr val="accent6"/>
                </a:solidFill>
                <a:latin typeface="思源宋体 CN" panose="02020400000000000000" pitchFamily="18" charset="-122"/>
                <a:ea typeface="思源宋体 CN" panose="02020400000000000000" pitchFamily="18" charset="-122"/>
                <a:sym typeface="微软雅黑" panose="020B0503020204020204" pitchFamily="34" charset="-122"/>
              </a:rPr>
              <a:t>原则一</a:t>
            </a:r>
            <a:endParaRPr lang="zh-CN" altLang="en-US" sz="1800" b="1" dirty="0">
              <a:solidFill>
                <a:schemeClr val="accent6"/>
              </a:solidFill>
              <a:latin typeface="思源宋体 CN" panose="02020400000000000000" pitchFamily="18" charset="-122"/>
              <a:ea typeface="思源宋体 CN" panose="02020400000000000000" pitchFamily="18" charset="-122"/>
              <a:sym typeface="微软雅黑" panose="020B0503020204020204" pitchFamily="34" charset="-122"/>
            </a:endParaRPr>
          </a:p>
        </p:txBody>
      </p:sp>
      <p:sp>
        <p:nvSpPr>
          <p:cNvPr id="8" name="TextBox 6"/>
          <p:cNvSpPr>
            <a:spLocks noChangeArrowheads="1"/>
          </p:cNvSpPr>
          <p:nvPr/>
        </p:nvSpPr>
        <p:spPr bwMode="auto">
          <a:xfrm>
            <a:off x="2986892" y="1672222"/>
            <a:ext cx="320908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a:spcBef>
                <a:spcPct val="0"/>
              </a:spcBef>
              <a:buFontTx/>
              <a:buNone/>
            </a:pPr>
            <a:r>
              <a:rPr lang="zh-CN" altLang="en-US" sz="3600" dirty="0">
                <a:solidFill>
                  <a:schemeClr val="accent6"/>
                </a:solidFill>
                <a:latin typeface="字魂35号-经典雅黑" panose="02000000000000000000" pitchFamily="2" charset="-122"/>
                <a:ea typeface="字魂35号-经典雅黑" panose="02000000000000000000" pitchFamily="2" charset="-122"/>
                <a:sym typeface="微软雅黑" panose="020B0503020204020204" pitchFamily="34" charset="-122"/>
              </a:rPr>
              <a:t>不伤害自己</a:t>
            </a:r>
            <a:endParaRPr lang="zh-CN" altLang="en-US" sz="3600" dirty="0">
              <a:solidFill>
                <a:schemeClr val="accent6"/>
              </a:solidFill>
              <a:latin typeface="字魂35号-经典雅黑" panose="02000000000000000000" pitchFamily="2" charset="-122"/>
              <a:ea typeface="字魂35号-经典雅黑" panose="02000000000000000000" pitchFamily="2" charset="-122"/>
              <a:sym typeface="微软雅黑" panose="020B0503020204020204" pitchFamily="34" charset="-122"/>
            </a:endParaRPr>
          </a:p>
        </p:txBody>
      </p:sp>
      <p:grpSp>
        <p:nvGrpSpPr>
          <p:cNvPr id="9" name="Group 54"/>
          <p:cNvGrpSpPr/>
          <p:nvPr/>
        </p:nvGrpSpPr>
        <p:grpSpPr bwMode="auto">
          <a:xfrm>
            <a:off x="1565644" y="2584576"/>
            <a:ext cx="6562356" cy="643826"/>
            <a:chOff x="0" y="-406057"/>
            <a:chExt cx="8724421" cy="1171472"/>
          </a:xfrm>
        </p:grpSpPr>
        <p:sp>
          <p:nvSpPr>
            <p:cNvPr id="10" name="TextBox 105"/>
            <p:cNvSpPr>
              <a:spLocks noChangeArrowheads="1"/>
            </p:cNvSpPr>
            <p:nvPr/>
          </p:nvSpPr>
          <p:spPr bwMode="auto">
            <a:xfrm>
              <a:off x="84777" y="-406057"/>
              <a:ext cx="8639644" cy="1171472"/>
            </a:xfrm>
            <a:prstGeom prst="roundRect">
              <a:avLst>
                <a:gd name="adj" fmla="val 8176"/>
              </a:avLst>
            </a:prstGeom>
            <a:noFill/>
            <a:ln w="19050">
              <a:solidFill>
                <a:schemeClr val="accent6"/>
              </a:solidFill>
              <a:rou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algn="ctr">
                <a:spcBef>
                  <a:spcPct val="0"/>
                </a:spcBef>
                <a:buNone/>
              </a:pPr>
              <a:r>
                <a:rPr lang="zh-CN" altLang="en-US" sz="1600" b="1" dirty="0">
                  <a:solidFill>
                    <a:schemeClr val="accent2">
                      <a:lumMod val="50000"/>
                    </a:schemeClr>
                  </a:solidFill>
                  <a:latin typeface="思源宋体 CN" panose="02020400000000000000" pitchFamily="18" charset="-122"/>
                  <a:ea typeface="思源宋体 CN" panose="02020400000000000000" pitchFamily="18" charset="-122"/>
                  <a:sym typeface="微软雅黑" panose="020B0503020204020204" pitchFamily="34" charset="-122"/>
                </a:rPr>
                <a:t> </a:t>
              </a:r>
              <a:endParaRPr lang="zh-CN" altLang="en-US" sz="1600" b="1" dirty="0">
                <a:solidFill>
                  <a:schemeClr val="accent2">
                    <a:lumMod val="50000"/>
                  </a:schemeClr>
                </a:solidFill>
                <a:latin typeface="思源宋体 CN" panose="02020400000000000000" pitchFamily="18" charset="-122"/>
                <a:ea typeface="思源宋体 CN" panose="02020400000000000000" pitchFamily="18" charset="-122"/>
                <a:sym typeface="微软雅黑" panose="020B0503020204020204" pitchFamily="34" charset="-122"/>
              </a:endParaRPr>
            </a:p>
          </p:txBody>
        </p:sp>
        <p:sp>
          <p:nvSpPr>
            <p:cNvPr id="11" name="流程图: 联系 107"/>
            <p:cNvSpPr>
              <a:spLocks noChangeArrowheads="1"/>
            </p:cNvSpPr>
            <p:nvPr/>
          </p:nvSpPr>
          <p:spPr bwMode="auto">
            <a:xfrm>
              <a:off x="0" y="123221"/>
              <a:ext cx="169588" cy="169589"/>
            </a:xfrm>
            <a:prstGeom prst="flowChartConnector">
              <a:avLst/>
            </a:prstGeom>
            <a:solidFill>
              <a:schemeClr val="accent6"/>
            </a:solidFill>
            <a:ln w="25400">
              <a:solidFill>
                <a:schemeClr val="accent6"/>
              </a:solidFill>
              <a:round/>
            </a:ln>
          </p:spPr>
          <p:txBody>
            <a:bodyPr anchor="ct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algn="ctr">
                <a:spcBef>
                  <a:spcPct val="0"/>
                </a:spcBef>
                <a:buFontTx/>
                <a:buNone/>
              </a:pPr>
              <a:endParaRPr lang="zh-CN" altLang="zh-CN" sz="1800" dirty="0">
                <a:latin typeface="思源宋体 CN" panose="02020400000000000000" pitchFamily="18" charset="-122"/>
                <a:ea typeface="思源宋体 CN" panose="02020400000000000000" pitchFamily="18" charset="-122"/>
                <a:sym typeface="微软雅黑" panose="020B0503020204020204" pitchFamily="34" charset="-122"/>
              </a:endParaRPr>
            </a:p>
          </p:txBody>
        </p:sp>
      </p:grpSp>
      <p:sp>
        <p:nvSpPr>
          <p:cNvPr id="12" name="TextBox 6"/>
          <p:cNvSpPr>
            <a:spLocks noChangeArrowheads="1"/>
          </p:cNvSpPr>
          <p:nvPr/>
        </p:nvSpPr>
        <p:spPr bwMode="auto">
          <a:xfrm>
            <a:off x="2102834" y="2620323"/>
            <a:ext cx="6025166" cy="615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a:lnSpc>
                <a:spcPct val="110000"/>
              </a:lnSpc>
              <a:spcBef>
                <a:spcPct val="0"/>
              </a:spcBef>
              <a:buFontTx/>
              <a:buNone/>
            </a:pPr>
            <a:r>
              <a:rPr lang="zh-CN" altLang="en-US" sz="1600" dirty="0">
                <a:solidFill>
                  <a:schemeClr val="accent6">
                    <a:lumMod val="75000"/>
                  </a:schemeClr>
                </a:solidFill>
                <a:latin typeface="思源宋体 CN" panose="02020400000000000000" pitchFamily="18" charset="-122"/>
                <a:ea typeface="思源宋体 CN" panose="02020400000000000000" pitchFamily="18" charset="-122"/>
                <a:sym typeface="微软雅黑" panose="020B0503020204020204" pitchFamily="34" charset="-122"/>
              </a:rPr>
              <a:t>不伤害自己，就是要提高自我保护意识，不能由于自已的疏忽、失误而使自己受到伤害</a:t>
            </a:r>
            <a:endParaRPr lang="zh-CN" altLang="en-US" sz="1600" dirty="0">
              <a:solidFill>
                <a:schemeClr val="accent6">
                  <a:lumMod val="75000"/>
                </a:schemeClr>
              </a:solidFill>
              <a:latin typeface="思源宋体 CN" panose="02020400000000000000" pitchFamily="18" charset="-122"/>
              <a:ea typeface="思源宋体 CN" panose="02020400000000000000" pitchFamily="18" charset="-122"/>
              <a:sym typeface="微软雅黑" panose="020B0503020204020204" pitchFamily="34" charset="-122"/>
            </a:endParaRPr>
          </a:p>
        </p:txBody>
      </p:sp>
      <p:pic>
        <p:nvPicPr>
          <p:cNvPr id="13" name="图形 12" descr="D:\素材\51miz-E1176129-75363DF4.png51miz-E1176129-75363DF4"/>
          <p:cNvPicPr>
            <a:picLocks noChangeAspect="1"/>
          </p:cNvPicPr>
          <p:nvPr/>
        </p:nvPicPr>
        <p:blipFill>
          <a:blip r:embed="rId1"/>
          <a:srcRect l="12192" t="61340" r="58360"/>
          <a:stretch>
            <a:fillRect/>
          </a:stretch>
        </p:blipFill>
        <p:spPr>
          <a:xfrm>
            <a:off x="7773670" y="2973070"/>
            <a:ext cx="4349750" cy="2855595"/>
          </a:xfrm>
          <a:prstGeom prst="rect">
            <a:avLst/>
          </a:prstGeom>
        </p:spPr>
      </p:pic>
      <p:sp>
        <p:nvSpPr>
          <p:cNvPr id="14" name="TextBox 42"/>
          <p:cNvSpPr txBox="1">
            <a:spLocks noChangeArrowheads="1"/>
          </p:cNvSpPr>
          <p:nvPr/>
        </p:nvSpPr>
        <p:spPr bwMode="auto">
          <a:xfrm>
            <a:off x="1629412" y="3366240"/>
            <a:ext cx="6330127" cy="6736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2000">
                <a:solidFill>
                  <a:srgbClr val="4D4D4D"/>
                </a:solidFill>
                <a:latin typeface="Arial" panose="020B0604020202020204" pitchFamily="34" charset="0"/>
                <a:ea typeface="微软雅黑" panose="020B0503020204020204" pitchFamily="34" charset="-122"/>
                <a:cs typeface="微软雅黑" panose="020B0503020204020204" pitchFamily="34" charset="-122"/>
              </a:defRPr>
            </a:lvl1pPr>
            <a:lvl2pPr marL="742950" indent="-285750">
              <a:spcBef>
                <a:spcPct val="20000"/>
              </a:spcBef>
              <a:buChar char="–"/>
              <a:defRPr sz="2000">
                <a:solidFill>
                  <a:srgbClr val="4D4D4D"/>
                </a:solidFill>
                <a:latin typeface="Arial" panose="020B0604020202020204" pitchFamily="34" charset="0"/>
                <a:ea typeface="仿宋_GB2312" panose="02010609030101010101" pitchFamily="49" charset="-122"/>
                <a:cs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cs typeface="仿宋_GB2312" panose="02010609030101010101" pitchFamily="49"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cs typeface="仿宋_GB2312" panose="02010609030101010101" pitchFamily="49"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cs typeface="仿宋_GB2312" panose="02010609030101010101" pitchFamily="49"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cs typeface="仿宋_GB2312" panose="02010609030101010101" pitchFamily="49"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cs typeface="仿宋_GB2312" panose="02010609030101010101" pitchFamily="49"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cs typeface="仿宋_GB2312" panose="02010609030101010101" pitchFamily="49"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cs typeface="仿宋_GB2312" panose="02010609030101010101" pitchFamily="49" charset="-122"/>
              </a:defRPr>
            </a:lvl9pPr>
          </a:lstStyle>
          <a:p>
            <a:pPr algn="just">
              <a:lnSpc>
                <a:spcPts val="2400"/>
              </a:lnSpc>
              <a:spcBef>
                <a:spcPct val="0"/>
              </a:spcBef>
              <a:buNone/>
            </a:pPr>
            <a:r>
              <a:rPr lang="zh-CN" altLang="en-US" sz="1800" b="1" dirty="0">
                <a:solidFill>
                  <a:srgbClr val="C00000"/>
                </a:solidFill>
                <a:latin typeface="思源宋体 CN" panose="02020400000000000000" pitchFamily="18" charset="-122"/>
                <a:ea typeface="思源宋体 CN" panose="02020400000000000000" pitchFamily="18" charset="-122"/>
              </a:rPr>
              <a:t>它取决于</a:t>
            </a:r>
            <a:r>
              <a:rPr lang="zh-CN" altLang="en-US" sz="1400" dirty="0">
                <a:solidFill>
                  <a:schemeClr val="accent6">
                    <a:lumMod val="25000"/>
                  </a:schemeClr>
                </a:solidFill>
                <a:latin typeface="字魂57号-创细黑-Regular" panose="00000500000000000000" pitchFamily="2" charset="-122"/>
                <a:ea typeface="字魂57号-创细黑-Regular" panose="00000500000000000000" pitchFamily="2" charset="-122"/>
              </a:rPr>
              <a:t>自己的安全意识、安全知识、对工作任务的熟悉程度、岗位技能、工作态度、工作方法、精神状态、作业行为等多方面因素；</a:t>
            </a:r>
            <a:endParaRPr lang="zh-CN" altLang="en-US" sz="1400" dirty="0">
              <a:solidFill>
                <a:schemeClr val="accent6">
                  <a:lumMod val="25000"/>
                </a:schemeClr>
              </a:solidFill>
              <a:latin typeface="字魂57号-创细黑-Regular" panose="00000500000000000000" pitchFamily="2" charset="-122"/>
              <a:ea typeface="字魂57号-创细黑-Regular" panose="00000500000000000000" pitchFamily="2" charset="-122"/>
            </a:endParaRPr>
          </a:p>
        </p:txBody>
      </p:sp>
      <p:pic>
        <p:nvPicPr>
          <p:cNvPr id="15" name="图片 14" descr="图片包含 游戏机, 食物, 画&#10;&#10;描述已自动生成"/>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62959" y="3996645"/>
            <a:ext cx="1881117" cy="2573280"/>
          </a:xfrm>
          <a:prstGeom prst="rect">
            <a:avLst/>
          </a:prstGeom>
        </p:spPr>
      </p:pic>
      <p:grpSp>
        <p:nvGrpSpPr>
          <p:cNvPr id="16" name="组合 15"/>
          <p:cNvGrpSpPr/>
          <p:nvPr/>
        </p:nvGrpSpPr>
        <p:grpSpPr>
          <a:xfrm>
            <a:off x="2470854" y="4292719"/>
            <a:ext cx="3855129" cy="406659"/>
            <a:chOff x="2083443" y="2083442"/>
            <a:chExt cx="1448213" cy="461638"/>
          </a:xfrm>
        </p:grpSpPr>
        <p:sp>
          <p:nvSpPr>
            <p:cNvPr id="17" name="矩形: 圆角 16"/>
            <p:cNvSpPr/>
            <p:nvPr/>
          </p:nvSpPr>
          <p:spPr>
            <a:xfrm>
              <a:off x="2083443" y="2083442"/>
              <a:ext cx="1448213" cy="461638"/>
            </a:xfrm>
            <a:prstGeom prst="roundRect">
              <a:avLst>
                <a:gd name="adj" fmla="val 50000"/>
              </a:avLst>
            </a:prstGeom>
            <a:gradFill>
              <a:gsLst>
                <a:gs pos="0">
                  <a:schemeClr val="accent2">
                    <a:lumMod val="75000"/>
                  </a:schemeClr>
                </a:gs>
                <a:gs pos="48000">
                  <a:schemeClr val="accent2">
                    <a:lumMod val="75000"/>
                  </a:schemeClr>
                </a:gs>
                <a:gs pos="100000">
                  <a:srgbClr val="FF0000"/>
                </a:gs>
              </a:gsLst>
            </a:gradFill>
            <a:ln>
              <a:solidFill>
                <a:schemeClr val="bg1"/>
              </a:solidFill>
            </a:ln>
          </p:spPr>
          <p:style>
            <a:lnRef idx="1">
              <a:schemeClr val="accent3"/>
            </a:lnRef>
            <a:fillRef idx="3">
              <a:schemeClr val="accent3"/>
            </a:fillRef>
            <a:effectRef idx="2">
              <a:schemeClr val="accent3"/>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eaLnBrk="0" hangingPunct="0"/>
              <a:endParaRPr lang="zh-CN" altLang="en-US" sz="2400" b="1" dirty="0">
                <a:solidFill>
                  <a:schemeClr val="bg1"/>
                </a:solidFill>
                <a:latin typeface="思源宋体 CN" panose="02020400000000000000" pitchFamily="18" charset="-122"/>
                <a:ea typeface="思源宋体 CN" panose="02020400000000000000" pitchFamily="18" charset="-122"/>
              </a:endParaRPr>
            </a:p>
          </p:txBody>
        </p:sp>
        <p:sp>
          <p:nvSpPr>
            <p:cNvPr id="18" name="文本占位符 13"/>
            <p:cNvSpPr txBox="1"/>
            <p:nvPr/>
          </p:nvSpPr>
          <p:spPr>
            <a:xfrm>
              <a:off x="2296076" y="2130582"/>
              <a:ext cx="1167963" cy="361392"/>
            </a:xfrm>
            <a:prstGeom prst="rect">
              <a:avLst/>
            </a:prstGeom>
            <a:noFill/>
            <a:ln>
              <a:noFill/>
            </a:ln>
          </p:spPr>
          <p:txBody>
            <a:bodyPr wrap="square" anchor="ctr">
              <a:noAutofit/>
            </a:bodyPr>
            <a:lstStyle>
              <a:lvl1pPr marL="0" indent="0" algn="l" defTabSz="914400" rtl="0" eaLnBrk="1" latinLnBrk="0" hangingPunct="1">
                <a:spcBef>
                  <a:spcPct val="20000"/>
                </a:spcBef>
                <a:buFont typeface="Arial" panose="020B0604020202020204" pitchFamily="34" charset="0"/>
                <a:buNone/>
                <a:defRPr lang="zh-CN" altLang="en-US" sz="2000" kern="1200" dirty="0">
                  <a:solidFill>
                    <a:schemeClr val="bg1"/>
                  </a:solidFill>
                  <a:latin typeface="微软雅黑" panose="020B0503020204020204" pitchFamily="34" charset="-122"/>
                  <a:ea typeface="微软雅黑" panose="020B0503020204020204" pitchFamily="34" charset="-122"/>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defTabSz="913765">
                <a:lnSpc>
                  <a:spcPct val="120000"/>
                </a:lnSpc>
                <a:spcAft>
                  <a:spcPts val="500"/>
                </a:spcAft>
              </a:pPr>
              <a:r>
                <a:rPr lang="zh-CN" altLang="en-US" sz="1800" b="1" dirty="0">
                  <a:solidFill>
                    <a:prstClr val="white"/>
                  </a:solidFill>
                  <a:latin typeface="思源宋体 CN" panose="02020400000000000000" pitchFamily="18" charset="-122"/>
                  <a:ea typeface="思源宋体 CN" panose="02020400000000000000" pitchFamily="18" charset="-122"/>
                </a:rPr>
                <a:t>工作前应思考下下列问题</a:t>
              </a:r>
              <a:endParaRPr lang="zh-CN" altLang="en-US" sz="1800" b="1" dirty="0">
                <a:solidFill>
                  <a:prstClr val="white"/>
                </a:solidFill>
                <a:latin typeface="思源宋体 CN" panose="02020400000000000000" pitchFamily="18" charset="-122"/>
                <a:ea typeface="思源宋体 CN" panose="02020400000000000000" pitchFamily="18" charset="-122"/>
              </a:endParaRPr>
            </a:p>
          </p:txBody>
        </p:sp>
      </p:grpSp>
      <p:sp>
        <p:nvSpPr>
          <p:cNvPr id="21" name="椭圆 75"/>
          <p:cNvSpPr/>
          <p:nvPr/>
        </p:nvSpPr>
        <p:spPr bwMode="auto">
          <a:xfrm>
            <a:off x="2579252" y="4882703"/>
            <a:ext cx="503237" cy="504825"/>
          </a:xfrm>
          <a:prstGeom prst="ellipse">
            <a:avLst/>
          </a:prstGeom>
          <a:solidFill>
            <a:schemeClr val="accent2">
              <a:lumMod val="75000"/>
            </a:schemeClr>
          </a:solidFill>
          <a:ln w="76200">
            <a:solidFill>
              <a:srgbClr val="D9D9D9">
                <a:alpha val="63136"/>
              </a:srgbClr>
            </a:solidFill>
            <a:round/>
          </a:ln>
        </p:spPr>
        <p:txBody>
          <a:bodyPr lIns="91436" tIns="45718" rIns="91436" bIns="45718" anchor="ct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algn="ctr">
              <a:spcBef>
                <a:spcPct val="0"/>
              </a:spcBef>
              <a:buFontTx/>
              <a:buNone/>
            </a:pPr>
            <a:r>
              <a:rPr lang="en-US" altLang="zh-CN" sz="2000" b="1" dirty="0">
                <a:solidFill>
                  <a:schemeClr val="bg1"/>
                </a:solidFill>
                <a:latin typeface="Arial Black" panose="020B0A04020102020204" pitchFamily="34" charset="0"/>
                <a:sym typeface="Arial" panose="020B0604020202020204" pitchFamily="34" charset="0"/>
              </a:rPr>
              <a:t>1</a:t>
            </a:r>
            <a:endParaRPr lang="zh-CN" altLang="en-US" sz="1800" dirty="0">
              <a:latin typeface="Arial" panose="020B0604020202020204" pitchFamily="34" charset="0"/>
            </a:endParaRPr>
          </a:p>
        </p:txBody>
      </p:sp>
      <p:sp>
        <p:nvSpPr>
          <p:cNvPr id="22" name="TextBox 6"/>
          <p:cNvSpPr>
            <a:spLocks noChangeArrowheads="1"/>
          </p:cNvSpPr>
          <p:nvPr/>
        </p:nvSpPr>
        <p:spPr bwMode="auto">
          <a:xfrm>
            <a:off x="3521854" y="4773670"/>
            <a:ext cx="3932732" cy="7228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a:lnSpc>
                <a:spcPct val="135000"/>
              </a:lnSpc>
              <a:spcBef>
                <a:spcPct val="0"/>
              </a:spcBef>
              <a:buFontTx/>
              <a:buNone/>
            </a:pPr>
            <a:r>
              <a:rPr lang="zh-CN" altLang="en-US" sz="1600" b="1" dirty="0">
                <a:solidFill>
                  <a:schemeClr val="accent2">
                    <a:lumMod val="75000"/>
                  </a:schemeClr>
                </a:solidFill>
                <a:latin typeface="思源宋体 CN" panose="02020400000000000000" pitchFamily="18" charset="-122"/>
                <a:ea typeface="思源宋体 CN" panose="02020400000000000000" pitchFamily="18" charset="-122"/>
                <a:sym typeface="微软雅黑" panose="020B0503020204020204" pitchFamily="34" charset="-122"/>
              </a:rPr>
              <a:t>我是否了解这项工作任务，我的责任是什么？我具备完成这项工作的技能吗？</a:t>
            </a:r>
            <a:endParaRPr lang="zh-CN" altLang="en-US" sz="1600" b="1" dirty="0">
              <a:solidFill>
                <a:schemeClr val="accent2">
                  <a:lumMod val="75000"/>
                </a:schemeClr>
              </a:solidFill>
              <a:latin typeface="思源宋体 CN" panose="02020400000000000000" pitchFamily="18" charset="-122"/>
              <a:ea typeface="思源宋体 CN" panose="02020400000000000000" pitchFamily="18" charset="-122"/>
              <a:sym typeface="微软雅黑" panose="020B0503020204020204" pitchFamily="34" charset="-122"/>
            </a:endParaRPr>
          </a:p>
        </p:txBody>
      </p:sp>
      <p:cxnSp>
        <p:nvCxnSpPr>
          <p:cNvPr id="23" name="直接连接符 22"/>
          <p:cNvCxnSpPr/>
          <p:nvPr/>
        </p:nvCxnSpPr>
        <p:spPr>
          <a:xfrm>
            <a:off x="3053312" y="5147298"/>
            <a:ext cx="375364" cy="0"/>
          </a:xfrm>
          <a:prstGeom prst="line">
            <a:avLst/>
          </a:prstGeom>
          <a:ln>
            <a:solidFill>
              <a:schemeClr val="accent2">
                <a:lumMod val="75000"/>
              </a:schemeClr>
            </a:solidFill>
            <a:tailEnd type="oval" w="lg" len="lg"/>
          </a:ln>
        </p:spPr>
        <p:style>
          <a:lnRef idx="1">
            <a:schemeClr val="accent5"/>
          </a:lnRef>
          <a:fillRef idx="0">
            <a:schemeClr val="accent5"/>
          </a:fillRef>
          <a:effectRef idx="0">
            <a:schemeClr val="accent5"/>
          </a:effectRef>
          <a:fontRef idx="minor">
            <a:schemeClr val="tx1"/>
          </a:fontRef>
        </p:style>
      </p:cxnSp>
      <p:sp>
        <p:nvSpPr>
          <p:cNvPr id="24" name="椭圆 75"/>
          <p:cNvSpPr/>
          <p:nvPr/>
        </p:nvSpPr>
        <p:spPr bwMode="auto">
          <a:xfrm>
            <a:off x="2579252" y="5742287"/>
            <a:ext cx="503237" cy="504825"/>
          </a:xfrm>
          <a:prstGeom prst="ellipse">
            <a:avLst/>
          </a:prstGeom>
          <a:solidFill>
            <a:schemeClr val="accent2">
              <a:lumMod val="75000"/>
            </a:schemeClr>
          </a:solidFill>
          <a:ln w="76200">
            <a:solidFill>
              <a:srgbClr val="D9D9D9">
                <a:alpha val="63136"/>
              </a:srgbClr>
            </a:solidFill>
            <a:round/>
          </a:ln>
        </p:spPr>
        <p:txBody>
          <a:bodyPr lIns="91436" tIns="45718" rIns="91436" bIns="45718" anchor="ct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algn="ctr">
              <a:spcBef>
                <a:spcPct val="0"/>
              </a:spcBef>
              <a:buFontTx/>
              <a:buNone/>
            </a:pPr>
            <a:r>
              <a:rPr lang="en-US" altLang="zh-CN" sz="2000" b="1" dirty="0">
                <a:solidFill>
                  <a:schemeClr val="bg1"/>
                </a:solidFill>
                <a:latin typeface="Arial Black" panose="020B0A04020102020204" pitchFamily="34" charset="0"/>
                <a:sym typeface="Arial" panose="020B0604020202020204" pitchFamily="34" charset="0"/>
              </a:rPr>
              <a:t>2</a:t>
            </a:r>
            <a:endParaRPr lang="zh-CN" altLang="en-US" sz="1800" dirty="0">
              <a:latin typeface="Arial" panose="020B0604020202020204" pitchFamily="34" charset="0"/>
            </a:endParaRPr>
          </a:p>
        </p:txBody>
      </p:sp>
      <p:sp>
        <p:nvSpPr>
          <p:cNvPr id="25" name="TextBox 6"/>
          <p:cNvSpPr>
            <a:spLocks noChangeArrowheads="1"/>
          </p:cNvSpPr>
          <p:nvPr/>
        </p:nvSpPr>
        <p:spPr bwMode="auto">
          <a:xfrm>
            <a:off x="3521854" y="5633254"/>
            <a:ext cx="3932732" cy="7228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a:lnSpc>
                <a:spcPct val="135000"/>
              </a:lnSpc>
              <a:spcBef>
                <a:spcPct val="0"/>
              </a:spcBef>
              <a:buFontTx/>
              <a:buNone/>
            </a:pPr>
            <a:r>
              <a:rPr lang="zh-CN" altLang="en-US" sz="1600" b="1" dirty="0">
                <a:solidFill>
                  <a:schemeClr val="accent2">
                    <a:lumMod val="75000"/>
                  </a:schemeClr>
                </a:solidFill>
                <a:latin typeface="思源宋体 CN" panose="02020400000000000000" pitchFamily="18" charset="-122"/>
                <a:ea typeface="思源宋体 CN" panose="02020400000000000000" pitchFamily="18" charset="-122"/>
                <a:sym typeface="微软雅黑" panose="020B0503020204020204" pitchFamily="34" charset="-122"/>
              </a:rPr>
              <a:t>这项工作有什么不安全因素，有可能出现什么差错？万一出现故障我该怎么办？</a:t>
            </a:r>
            <a:endParaRPr lang="zh-CN" altLang="en-US" sz="1600" b="1" dirty="0">
              <a:solidFill>
                <a:schemeClr val="accent2">
                  <a:lumMod val="75000"/>
                </a:schemeClr>
              </a:solidFill>
              <a:latin typeface="思源宋体 CN" panose="02020400000000000000" pitchFamily="18" charset="-122"/>
              <a:ea typeface="思源宋体 CN" panose="02020400000000000000" pitchFamily="18" charset="-122"/>
              <a:sym typeface="微软雅黑" panose="020B0503020204020204" pitchFamily="34" charset="-122"/>
            </a:endParaRPr>
          </a:p>
        </p:txBody>
      </p:sp>
      <p:cxnSp>
        <p:nvCxnSpPr>
          <p:cNvPr id="26" name="直接连接符 25"/>
          <p:cNvCxnSpPr/>
          <p:nvPr/>
        </p:nvCxnSpPr>
        <p:spPr>
          <a:xfrm>
            <a:off x="3053312" y="6006882"/>
            <a:ext cx="375364" cy="0"/>
          </a:xfrm>
          <a:prstGeom prst="line">
            <a:avLst/>
          </a:prstGeom>
          <a:ln>
            <a:solidFill>
              <a:schemeClr val="accent2">
                <a:lumMod val="75000"/>
              </a:schemeClr>
            </a:solidFill>
            <a:tailEnd type="oval" w="lg" len="lg"/>
          </a:ln>
        </p:spPr>
        <p:style>
          <a:lnRef idx="1">
            <a:schemeClr val="accent5"/>
          </a:lnRef>
          <a:fillRef idx="0">
            <a:schemeClr val="accent5"/>
          </a:fillRef>
          <a:effectRef idx="0">
            <a:schemeClr val="accent5"/>
          </a:effectRef>
          <a:fontRef idx="minor">
            <a:schemeClr val="tx1"/>
          </a:fontRef>
        </p:style>
      </p:cxnSp>
      <p:sp>
        <p:nvSpPr>
          <p:cNvPr id="27" name="椭圆 75"/>
          <p:cNvSpPr/>
          <p:nvPr/>
        </p:nvSpPr>
        <p:spPr bwMode="auto">
          <a:xfrm>
            <a:off x="7454586" y="5956068"/>
            <a:ext cx="503237" cy="504825"/>
          </a:xfrm>
          <a:prstGeom prst="ellipse">
            <a:avLst/>
          </a:prstGeom>
          <a:solidFill>
            <a:schemeClr val="accent2">
              <a:lumMod val="75000"/>
            </a:schemeClr>
          </a:solidFill>
          <a:ln w="76200">
            <a:solidFill>
              <a:srgbClr val="D9D9D9">
                <a:alpha val="63136"/>
              </a:srgbClr>
            </a:solidFill>
            <a:round/>
          </a:ln>
        </p:spPr>
        <p:txBody>
          <a:bodyPr lIns="91436" tIns="45718" rIns="91436" bIns="45718" anchor="ct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algn="ctr">
              <a:spcBef>
                <a:spcPct val="0"/>
              </a:spcBef>
              <a:buFontTx/>
              <a:buNone/>
            </a:pPr>
            <a:r>
              <a:rPr lang="en-US" altLang="zh-CN" sz="2000" b="1" dirty="0">
                <a:solidFill>
                  <a:schemeClr val="bg1"/>
                </a:solidFill>
                <a:latin typeface="Arial Black" panose="020B0A04020102020204" pitchFamily="34" charset="0"/>
                <a:sym typeface="Arial" panose="020B0604020202020204" pitchFamily="34" charset="0"/>
              </a:rPr>
              <a:t>3</a:t>
            </a:r>
            <a:endParaRPr lang="zh-CN" altLang="en-US" sz="1800" dirty="0">
              <a:latin typeface="Arial" panose="020B0604020202020204" pitchFamily="34" charset="0"/>
            </a:endParaRPr>
          </a:p>
        </p:txBody>
      </p:sp>
      <p:sp>
        <p:nvSpPr>
          <p:cNvPr id="28" name="TextBox 6"/>
          <p:cNvSpPr>
            <a:spLocks noChangeArrowheads="1"/>
          </p:cNvSpPr>
          <p:nvPr/>
        </p:nvSpPr>
        <p:spPr bwMode="auto">
          <a:xfrm>
            <a:off x="8397188" y="6006882"/>
            <a:ext cx="3932732" cy="3904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a:lnSpc>
                <a:spcPct val="135000"/>
              </a:lnSpc>
              <a:spcBef>
                <a:spcPct val="0"/>
              </a:spcBef>
              <a:buFontTx/>
              <a:buNone/>
            </a:pPr>
            <a:r>
              <a:rPr lang="zh-CN" altLang="en-US" sz="1600" b="1" dirty="0">
                <a:solidFill>
                  <a:schemeClr val="accent2">
                    <a:lumMod val="75000"/>
                  </a:schemeClr>
                </a:solidFill>
                <a:latin typeface="思源宋体 CN" panose="02020400000000000000" pitchFamily="18" charset="-122"/>
                <a:ea typeface="思源宋体 CN" panose="02020400000000000000" pitchFamily="18" charset="-122"/>
                <a:sym typeface="微软雅黑" panose="020B0503020204020204" pitchFamily="34" charset="-122"/>
              </a:rPr>
              <a:t>我该如何防治失误</a:t>
            </a:r>
            <a:endParaRPr lang="zh-CN" altLang="en-US" sz="1600" b="1" dirty="0">
              <a:solidFill>
                <a:schemeClr val="accent2">
                  <a:lumMod val="75000"/>
                </a:schemeClr>
              </a:solidFill>
              <a:latin typeface="思源宋体 CN" panose="02020400000000000000" pitchFamily="18" charset="-122"/>
              <a:ea typeface="思源宋体 CN" panose="02020400000000000000" pitchFamily="18" charset="-122"/>
              <a:sym typeface="微软雅黑" panose="020B0503020204020204" pitchFamily="34" charset="-122"/>
            </a:endParaRPr>
          </a:p>
        </p:txBody>
      </p:sp>
      <p:cxnSp>
        <p:nvCxnSpPr>
          <p:cNvPr id="29" name="直接连接符 28"/>
          <p:cNvCxnSpPr/>
          <p:nvPr/>
        </p:nvCxnSpPr>
        <p:spPr>
          <a:xfrm>
            <a:off x="7928646" y="6220663"/>
            <a:ext cx="375364" cy="0"/>
          </a:xfrm>
          <a:prstGeom prst="line">
            <a:avLst/>
          </a:prstGeom>
          <a:ln>
            <a:solidFill>
              <a:schemeClr val="accent2">
                <a:lumMod val="75000"/>
              </a:schemeClr>
            </a:solidFill>
            <a:tailEnd type="oval" w="lg" len="lg"/>
          </a:ln>
        </p:spPr>
        <p:style>
          <a:lnRef idx="1">
            <a:schemeClr val="accent5"/>
          </a:lnRef>
          <a:fillRef idx="0">
            <a:schemeClr val="accent5"/>
          </a:fillRef>
          <a:effectRef idx="0">
            <a:schemeClr val="accent5"/>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1500" advTm="5000">
        <p:random/>
      </p:transition>
    </mc:Choice>
    <mc:Fallback>
      <p:transition spd="slow" advTm="5000">
        <p:random/>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par>
                                    <p:cTn id="8" presetID="49" presetClass="entr" presetSubtype="0" decel="10000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 calcmode="lin" valueType="num">
                                          <p:cBhvr>
                                            <p:cTn id="10" dur="500" fill="hold"/>
                                            <p:tgtEl>
                                              <p:spTgt spid="4"/>
                                            </p:tgtEl>
                                            <p:attrNameLst>
                                              <p:attrName>ppt_w</p:attrName>
                                            </p:attrNameLst>
                                          </p:cBhvr>
                                          <p:tavLst>
                                            <p:tav tm="0">
                                              <p:val>
                                                <p:fltVal val="0"/>
                                              </p:val>
                                            </p:tav>
                                            <p:tav tm="100000">
                                              <p:val>
                                                <p:strVal val="#ppt_w"/>
                                              </p:val>
                                            </p:tav>
                                          </p:tavLst>
                                        </p:anim>
                                        <p:anim calcmode="lin" valueType="num">
                                          <p:cBhvr>
                                            <p:cTn id="11" dur="500" fill="hold"/>
                                            <p:tgtEl>
                                              <p:spTgt spid="4"/>
                                            </p:tgtEl>
                                            <p:attrNameLst>
                                              <p:attrName>ppt_h</p:attrName>
                                            </p:attrNameLst>
                                          </p:cBhvr>
                                          <p:tavLst>
                                            <p:tav tm="0">
                                              <p:val>
                                                <p:fltVal val="0"/>
                                              </p:val>
                                            </p:tav>
                                            <p:tav tm="100000">
                                              <p:val>
                                                <p:strVal val="#ppt_h"/>
                                              </p:val>
                                            </p:tav>
                                          </p:tavLst>
                                        </p:anim>
                                        <p:anim calcmode="lin" valueType="num">
                                          <p:cBhvr>
                                            <p:cTn id="12" dur="500" fill="hold"/>
                                            <p:tgtEl>
                                              <p:spTgt spid="4"/>
                                            </p:tgtEl>
                                            <p:attrNameLst>
                                              <p:attrName>style.rotation</p:attrName>
                                            </p:attrNameLst>
                                          </p:cBhvr>
                                          <p:tavLst>
                                            <p:tav tm="0">
                                              <p:val>
                                                <p:fltVal val="360"/>
                                              </p:val>
                                            </p:tav>
                                            <p:tav tm="100000">
                                              <p:val>
                                                <p:fltVal val="0"/>
                                              </p:val>
                                            </p:tav>
                                          </p:tavLst>
                                        </p:anim>
                                        <p:animEffect transition="in" filter="fade">
                                          <p:cBhvr>
                                            <p:cTn id="13" dur="500"/>
                                            <p:tgtEl>
                                              <p:spTgt spid="4"/>
                                            </p:tgtEl>
                                          </p:cBhvr>
                                        </p:animEffect>
                                      </p:childTnLst>
                                    </p:cTn>
                                  </p:par>
                                </p:childTnLst>
                              </p:cTn>
                            </p:par>
                            <p:par>
                              <p:cTn id="14" fill="hold">
                                <p:stCondLst>
                                  <p:cond delay="500"/>
                                </p:stCondLst>
                                <p:childTnLst>
                                  <p:par>
                                    <p:cTn id="15" presetID="22" presetClass="entr" presetSubtype="4" fill="hold" grpId="0" nodeType="after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down)">
                                          <p:cBhvr>
                                            <p:cTn id="17" dur="500"/>
                                            <p:tgtEl>
                                              <p:spTgt spid="7"/>
                                            </p:tgtEl>
                                          </p:cBhvr>
                                        </p:animEffect>
                                      </p:childTnLst>
                                    </p:cTn>
                                  </p:par>
                                  <p:par>
                                    <p:cTn id="18" presetID="22" presetClass="entr" presetSubtype="1" fill="hold" grpId="0" nodeType="with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wipe(up)">
                                          <p:cBhvr>
                                            <p:cTn id="20" dur="500"/>
                                            <p:tgtEl>
                                              <p:spTgt spid="8"/>
                                            </p:tgtEl>
                                          </p:cBhvr>
                                        </p:animEffect>
                                      </p:childTnLst>
                                    </p:cTn>
                                  </p:par>
                                </p:childTnLst>
                              </p:cTn>
                            </p:par>
                            <p:par>
                              <p:cTn id="21" fill="hold">
                                <p:stCondLst>
                                  <p:cond delay="1000"/>
                                </p:stCondLst>
                                <p:childTnLst>
                                  <p:par>
                                    <p:cTn id="22" presetID="2" presetClass="entr" presetSubtype="2" fill="hold" nodeType="afterEffect">
                                      <p:stCondLst>
                                        <p:cond delay="0"/>
                                      </p:stCondLst>
                                      <p:childTnLst>
                                        <p:set>
                                          <p:cBhvr>
                                            <p:cTn id="23" dur="1" fill="hold">
                                              <p:stCondLst>
                                                <p:cond delay="0"/>
                                              </p:stCondLst>
                                            </p:cTn>
                                            <p:tgtEl>
                                              <p:spTgt spid="9"/>
                                            </p:tgtEl>
                                            <p:attrNameLst>
                                              <p:attrName>style.visibility</p:attrName>
                                            </p:attrNameLst>
                                          </p:cBhvr>
                                          <p:to>
                                            <p:strVal val="visible"/>
                                          </p:to>
                                        </p:set>
                                        <p:anim calcmode="lin" valueType="num">
                                          <p:cBhvr>
                                            <p:cTn id="24" dur="500" fill="hold"/>
                                            <p:tgtEl>
                                              <p:spTgt spid="9"/>
                                            </p:tgtEl>
                                            <p:attrNameLst>
                                              <p:attrName>ppt_x</p:attrName>
                                            </p:attrNameLst>
                                          </p:cBhvr>
                                          <p:tavLst>
                                            <p:tav tm="0">
                                              <p:val>
                                                <p:strVal val="1+#ppt_w/2"/>
                                              </p:val>
                                            </p:tav>
                                            <p:tav tm="100000">
                                              <p:val>
                                                <p:strVal val="#ppt_x"/>
                                              </p:val>
                                            </p:tav>
                                          </p:tavLst>
                                        </p:anim>
                                        <p:anim calcmode="lin" valueType="num">
                                          <p:cBhvr>
                                            <p:cTn id="25" dur="500" fill="hold"/>
                                            <p:tgtEl>
                                              <p:spTgt spid="9"/>
                                            </p:tgtEl>
                                            <p:attrNameLst>
                                              <p:attrName>ppt_y</p:attrName>
                                            </p:attrNameLst>
                                          </p:cBhvr>
                                          <p:tavLst>
                                            <p:tav tm="0">
                                              <p:val>
                                                <p:strVal val="#ppt_y"/>
                                              </p:val>
                                            </p:tav>
                                            <p:tav tm="100000">
                                              <p:val>
                                                <p:strVal val="#ppt_y"/>
                                              </p:val>
                                            </p:tav>
                                          </p:tavLst>
                                        </p:anim>
                                      </p:childTnLst>
                                    </p:cTn>
                                  </p:par>
                                  <p:par>
                                    <p:cTn id="26" presetID="22" presetClass="entr" presetSubtype="4" fill="hold" grpId="0" nodeType="with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wipe(down)">
                                          <p:cBhvr>
                                            <p:cTn id="28" dur="500"/>
                                            <p:tgtEl>
                                              <p:spTgt spid="12"/>
                                            </p:tgtEl>
                                          </p:cBhvr>
                                        </p:animEffect>
                                      </p:childTnLst>
                                    </p:cTn>
                                  </p:par>
                                </p:childTnLst>
                              </p:cTn>
                            </p:par>
                            <p:par>
                              <p:cTn id="29" fill="hold">
                                <p:stCondLst>
                                  <p:cond delay="1500"/>
                                </p:stCondLst>
                                <p:childTnLst>
                                  <p:par>
                                    <p:cTn id="30" presetID="49" presetClass="entr" presetSubtype="0" decel="100000" fill="hold" nodeType="afterEffect">
                                      <p:stCondLst>
                                        <p:cond delay="0"/>
                                      </p:stCondLst>
                                      <p:childTnLst>
                                        <p:set>
                                          <p:cBhvr>
                                            <p:cTn id="31" dur="1" fill="hold">
                                              <p:stCondLst>
                                                <p:cond delay="0"/>
                                              </p:stCondLst>
                                            </p:cTn>
                                            <p:tgtEl>
                                              <p:spTgt spid="13"/>
                                            </p:tgtEl>
                                            <p:attrNameLst>
                                              <p:attrName>style.visibility</p:attrName>
                                            </p:attrNameLst>
                                          </p:cBhvr>
                                          <p:to>
                                            <p:strVal val="visible"/>
                                          </p:to>
                                        </p:set>
                                        <p:anim calcmode="lin" valueType="num">
                                          <p:cBhvr>
                                            <p:cTn id="32" dur="500" fill="hold"/>
                                            <p:tgtEl>
                                              <p:spTgt spid="13"/>
                                            </p:tgtEl>
                                            <p:attrNameLst>
                                              <p:attrName>ppt_w</p:attrName>
                                            </p:attrNameLst>
                                          </p:cBhvr>
                                          <p:tavLst>
                                            <p:tav tm="0">
                                              <p:val>
                                                <p:fltVal val="0"/>
                                              </p:val>
                                            </p:tav>
                                            <p:tav tm="100000">
                                              <p:val>
                                                <p:strVal val="#ppt_w"/>
                                              </p:val>
                                            </p:tav>
                                          </p:tavLst>
                                        </p:anim>
                                        <p:anim calcmode="lin" valueType="num">
                                          <p:cBhvr>
                                            <p:cTn id="33" dur="500" fill="hold"/>
                                            <p:tgtEl>
                                              <p:spTgt spid="13"/>
                                            </p:tgtEl>
                                            <p:attrNameLst>
                                              <p:attrName>ppt_h</p:attrName>
                                            </p:attrNameLst>
                                          </p:cBhvr>
                                          <p:tavLst>
                                            <p:tav tm="0">
                                              <p:val>
                                                <p:fltVal val="0"/>
                                              </p:val>
                                            </p:tav>
                                            <p:tav tm="100000">
                                              <p:val>
                                                <p:strVal val="#ppt_h"/>
                                              </p:val>
                                            </p:tav>
                                          </p:tavLst>
                                        </p:anim>
                                        <p:anim calcmode="lin" valueType="num">
                                          <p:cBhvr>
                                            <p:cTn id="34" dur="500" fill="hold"/>
                                            <p:tgtEl>
                                              <p:spTgt spid="13"/>
                                            </p:tgtEl>
                                            <p:attrNameLst>
                                              <p:attrName>style.rotation</p:attrName>
                                            </p:attrNameLst>
                                          </p:cBhvr>
                                          <p:tavLst>
                                            <p:tav tm="0">
                                              <p:val>
                                                <p:fltVal val="360"/>
                                              </p:val>
                                            </p:tav>
                                            <p:tav tm="100000">
                                              <p:val>
                                                <p:fltVal val="0"/>
                                              </p:val>
                                            </p:tav>
                                          </p:tavLst>
                                        </p:anim>
                                        <p:animEffect transition="in" filter="fade">
                                          <p:cBhvr>
                                            <p:cTn id="35" dur="500"/>
                                            <p:tgtEl>
                                              <p:spTgt spid="13"/>
                                            </p:tgtEl>
                                          </p:cBhvr>
                                        </p:animEffect>
                                      </p:childTnLst>
                                    </p:cTn>
                                  </p:par>
                                </p:childTnLst>
                              </p:cTn>
                            </p:par>
                            <p:par>
                              <p:cTn id="36" fill="hold">
                                <p:stCondLst>
                                  <p:cond delay="2000"/>
                                </p:stCondLst>
                                <p:childTnLst>
                                  <p:par>
                                    <p:cTn id="37" presetID="22" presetClass="entr" presetSubtype="8" fill="hold" grpId="0" nodeType="afterEffect">
                                      <p:stCondLst>
                                        <p:cond delay="0"/>
                                      </p:stCondLst>
                                      <p:childTnLst>
                                        <p:set>
                                          <p:cBhvr>
                                            <p:cTn id="38" dur="1" fill="hold">
                                              <p:stCondLst>
                                                <p:cond delay="0"/>
                                              </p:stCondLst>
                                            </p:cTn>
                                            <p:tgtEl>
                                              <p:spTgt spid="14"/>
                                            </p:tgtEl>
                                            <p:attrNameLst>
                                              <p:attrName>style.visibility</p:attrName>
                                            </p:attrNameLst>
                                          </p:cBhvr>
                                          <p:to>
                                            <p:strVal val="visible"/>
                                          </p:to>
                                        </p:set>
                                        <p:animEffect transition="in" filter="wipe(left)">
                                          <p:cBhvr>
                                            <p:cTn id="39" dur="500"/>
                                            <p:tgtEl>
                                              <p:spTgt spid="14"/>
                                            </p:tgtEl>
                                          </p:cBhvr>
                                        </p:animEffect>
                                      </p:childTnLst>
                                    </p:cTn>
                                  </p:par>
                                </p:childTnLst>
                              </p:cTn>
                            </p:par>
                            <p:par>
                              <p:cTn id="40" fill="hold">
                                <p:stCondLst>
                                  <p:cond delay="2500"/>
                                </p:stCondLst>
                                <p:childTnLst>
                                  <p:par>
                                    <p:cTn id="41" presetID="2" presetClass="entr" presetSubtype="8" fill="hold" nodeType="afterEffect">
                                      <p:stCondLst>
                                        <p:cond delay="0"/>
                                      </p:stCondLst>
                                      <p:childTnLst>
                                        <p:set>
                                          <p:cBhvr>
                                            <p:cTn id="42" dur="1" fill="hold">
                                              <p:stCondLst>
                                                <p:cond delay="0"/>
                                              </p:stCondLst>
                                            </p:cTn>
                                            <p:tgtEl>
                                              <p:spTgt spid="15"/>
                                            </p:tgtEl>
                                            <p:attrNameLst>
                                              <p:attrName>style.visibility</p:attrName>
                                            </p:attrNameLst>
                                          </p:cBhvr>
                                          <p:to>
                                            <p:strVal val="visible"/>
                                          </p:to>
                                        </p:set>
                                        <p:anim calcmode="lin" valueType="num">
                                          <p:cBhvr additive="base">
                                            <p:cTn id="43" dur="500" fill="hold"/>
                                            <p:tgtEl>
                                              <p:spTgt spid="15"/>
                                            </p:tgtEl>
                                            <p:attrNameLst>
                                              <p:attrName>ppt_x</p:attrName>
                                            </p:attrNameLst>
                                          </p:cBhvr>
                                          <p:tavLst>
                                            <p:tav tm="0">
                                              <p:val>
                                                <p:strVal val="0-#ppt_w/2"/>
                                              </p:val>
                                            </p:tav>
                                            <p:tav tm="100000">
                                              <p:val>
                                                <p:strVal val="#ppt_x"/>
                                              </p:val>
                                            </p:tav>
                                          </p:tavLst>
                                        </p:anim>
                                        <p:anim calcmode="lin" valueType="num">
                                          <p:cBhvr additive="base">
                                            <p:cTn id="44" dur="500" fill="hold"/>
                                            <p:tgtEl>
                                              <p:spTgt spid="15"/>
                                            </p:tgtEl>
                                            <p:attrNameLst>
                                              <p:attrName>ppt_y</p:attrName>
                                            </p:attrNameLst>
                                          </p:cBhvr>
                                          <p:tavLst>
                                            <p:tav tm="0">
                                              <p:val>
                                                <p:strVal val="#ppt_y"/>
                                              </p:val>
                                            </p:tav>
                                            <p:tav tm="100000">
                                              <p:val>
                                                <p:strVal val="#ppt_y"/>
                                              </p:val>
                                            </p:tav>
                                          </p:tavLst>
                                        </p:anim>
                                      </p:childTnLst>
                                    </p:cTn>
                                  </p:par>
                                  <p:par>
                                    <p:cTn id="45" presetID="2" presetClass="entr" presetSubtype="2" fill="hold" nodeType="withEffect" p14:presetBounceEnd="38000">
                                      <p:stCondLst>
                                        <p:cond delay="0"/>
                                      </p:stCondLst>
                                      <p:childTnLst>
                                        <p:set>
                                          <p:cBhvr>
                                            <p:cTn id="46" dur="1" fill="hold">
                                              <p:stCondLst>
                                                <p:cond delay="0"/>
                                              </p:stCondLst>
                                            </p:cTn>
                                            <p:tgtEl>
                                              <p:spTgt spid="16"/>
                                            </p:tgtEl>
                                            <p:attrNameLst>
                                              <p:attrName>style.visibility</p:attrName>
                                            </p:attrNameLst>
                                          </p:cBhvr>
                                          <p:to>
                                            <p:strVal val="visible"/>
                                          </p:to>
                                        </p:set>
                                        <p:anim calcmode="lin" valueType="num" p14:bounceEnd="38000">
                                          <p:cBhvr additive="base">
                                            <p:cTn id="47" dur="500" fill="hold"/>
                                            <p:tgtEl>
                                              <p:spTgt spid="16"/>
                                            </p:tgtEl>
                                            <p:attrNameLst>
                                              <p:attrName>ppt_x</p:attrName>
                                            </p:attrNameLst>
                                          </p:cBhvr>
                                          <p:tavLst>
                                            <p:tav tm="0">
                                              <p:val>
                                                <p:strVal val="1+#ppt_w/2"/>
                                              </p:val>
                                            </p:tav>
                                            <p:tav tm="100000">
                                              <p:val>
                                                <p:strVal val="#ppt_x"/>
                                              </p:val>
                                            </p:tav>
                                          </p:tavLst>
                                        </p:anim>
                                        <p:anim calcmode="lin" valueType="num" p14:bounceEnd="38000">
                                          <p:cBhvr additive="base">
                                            <p:cTn id="48" dur="500" fill="hold"/>
                                            <p:tgtEl>
                                              <p:spTgt spid="16"/>
                                            </p:tgtEl>
                                            <p:attrNameLst>
                                              <p:attrName>ppt_y</p:attrName>
                                            </p:attrNameLst>
                                          </p:cBhvr>
                                          <p:tavLst>
                                            <p:tav tm="0">
                                              <p:val>
                                                <p:strVal val="#ppt_y"/>
                                              </p:val>
                                            </p:tav>
                                            <p:tav tm="100000">
                                              <p:val>
                                                <p:strVal val="#ppt_y"/>
                                              </p:val>
                                            </p:tav>
                                          </p:tavLst>
                                        </p:anim>
                                      </p:childTnLst>
                                    </p:cTn>
                                  </p:par>
                                </p:childTnLst>
                              </p:cTn>
                            </p:par>
                            <p:par>
                              <p:cTn id="49" fill="hold">
                                <p:stCondLst>
                                  <p:cond delay="3000"/>
                                </p:stCondLst>
                                <p:childTnLst>
                                  <p:par>
                                    <p:cTn id="50" presetID="49" presetClass="entr" presetSubtype="0" decel="100000" fill="hold" grpId="0" nodeType="afterEffect">
                                      <p:stCondLst>
                                        <p:cond delay="0"/>
                                      </p:stCondLst>
                                      <p:childTnLst>
                                        <p:set>
                                          <p:cBhvr>
                                            <p:cTn id="51" dur="1" fill="hold">
                                              <p:stCondLst>
                                                <p:cond delay="0"/>
                                              </p:stCondLst>
                                            </p:cTn>
                                            <p:tgtEl>
                                              <p:spTgt spid="21"/>
                                            </p:tgtEl>
                                            <p:attrNameLst>
                                              <p:attrName>style.visibility</p:attrName>
                                            </p:attrNameLst>
                                          </p:cBhvr>
                                          <p:to>
                                            <p:strVal val="visible"/>
                                          </p:to>
                                        </p:set>
                                        <p:anim calcmode="lin" valueType="num">
                                          <p:cBhvr>
                                            <p:cTn id="52" dur="500" fill="hold"/>
                                            <p:tgtEl>
                                              <p:spTgt spid="21"/>
                                            </p:tgtEl>
                                            <p:attrNameLst>
                                              <p:attrName>ppt_w</p:attrName>
                                            </p:attrNameLst>
                                          </p:cBhvr>
                                          <p:tavLst>
                                            <p:tav tm="0">
                                              <p:val>
                                                <p:fltVal val="0"/>
                                              </p:val>
                                            </p:tav>
                                            <p:tav tm="100000">
                                              <p:val>
                                                <p:strVal val="#ppt_w"/>
                                              </p:val>
                                            </p:tav>
                                          </p:tavLst>
                                        </p:anim>
                                        <p:anim calcmode="lin" valueType="num">
                                          <p:cBhvr>
                                            <p:cTn id="53" dur="500" fill="hold"/>
                                            <p:tgtEl>
                                              <p:spTgt spid="21"/>
                                            </p:tgtEl>
                                            <p:attrNameLst>
                                              <p:attrName>ppt_h</p:attrName>
                                            </p:attrNameLst>
                                          </p:cBhvr>
                                          <p:tavLst>
                                            <p:tav tm="0">
                                              <p:val>
                                                <p:fltVal val="0"/>
                                              </p:val>
                                            </p:tav>
                                            <p:tav tm="100000">
                                              <p:val>
                                                <p:strVal val="#ppt_h"/>
                                              </p:val>
                                            </p:tav>
                                          </p:tavLst>
                                        </p:anim>
                                        <p:anim calcmode="lin" valueType="num">
                                          <p:cBhvr>
                                            <p:cTn id="54" dur="500" fill="hold"/>
                                            <p:tgtEl>
                                              <p:spTgt spid="21"/>
                                            </p:tgtEl>
                                            <p:attrNameLst>
                                              <p:attrName>style.rotation</p:attrName>
                                            </p:attrNameLst>
                                          </p:cBhvr>
                                          <p:tavLst>
                                            <p:tav tm="0">
                                              <p:val>
                                                <p:fltVal val="360"/>
                                              </p:val>
                                            </p:tav>
                                            <p:tav tm="100000">
                                              <p:val>
                                                <p:fltVal val="0"/>
                                              </p:val>
                                            </p:tav>
                                          </p:tavLst>
                                        </p:anim>
                                        <p:animEffect transition="in" filter="fade">
                                          <p:cBhvr>
                                            <p:cTn id="55" dur="500"/>
                                            <p:tgtEl>
                                              <p:spTgt spid="21"/>
                                            </p:tgtEl>
                                          </p:cBhvr>
                                        </p:animEffect>
                                      </p:childTnLst>
                                    </p:cTn>
                                  </p:par>
                                  <p:par>
                                    <p:cTn id="56" presetID="22" presetClass="entr" presetSubtype="8" fill="hold" nodeType="withEffect">
                                      <p:stCondLst>
                                        <p:cond delay="0"/>
                                      </p:stCondLst>
                                      <p:childTnLst>
                                        <p:set>
                                          <p:cBhvr>
                                            <p:cTn id="57" dur="1" fill="hold">
                                              <p:stCondLst>
                                                <p:cond delay="0"/>
                                              </p:stCondLst>
                                            </p:cTn>
                                            <p:tgtEl>
                                              <p:spTgt spid="23"/>
                                            </p:tgtEl>
                                            <p:attrNameLst>
                                              <p:attrName>style.visibility</p:attrName>
                                            </p:attrNameLst>
                                          </p:cBhvr>
                                          <p:to>
                                            <p:strVal val="visible"/>
                                          </p:to>
                                        </p:set>
                                        <p:animEffect transition="in" filter="wipe(left)">
                                          <p:cBhvr>
                                            <p:cTn id="58" dur="500"/>
                                            <p:tgtEl>
                                              <p:spTgt spid="23"/>
                                            </p:tgtEl>
                                          </p:cBhvr>
                                        </p:animEffect>
                                      </p:childTnLst>
                                    </p:cTn>
                                  </p:par>
                                </p:childTnLst>
                              </p:cTn>
                            </p:par>
                            <p:par>
                              <p:cTn id="59" fill="hold">
                                <p:stCondLst>
                                  <p:cond delay="3500"/>
                                </p:stCondLst>
                                <p:childTnLst>
                                  <p:par>
                                    <p:cTn id="60" presetID="22" presetClass="entr" presetSubtype="4" fill="hold" grpId="0" nodeType="afterEffect">
                                      <p:stCondLst>
                                        <p:cond delay="0"/>
                                      </p:stCondLst>
                                      <p:childTnLst>
                                        <p:set>
                                          <p:cBhvr>
                                            <p:cTn id="61" dur="1" fill="hold">
                                              <p:stCondLst>
                                                <p:cond delay="0"/>
                                              </p:stCondLst>
                                            </p:cTn>
                                            <p:tgtEl>
                                              <p:spTgt spid="22"/>
                                            </p:tgtEl>
                                            <p:attrNameLst>
                                              <p:attrName>style.visibility</p:attrName>
                                            </p:attrNameLst>
                                          </p:cBhvr>
                                          <p:to>
                                            <p:strVal val="visible"/>
                                          </p:to>
                                        </p:set>
                                        <p:animEffect transition="in" filter="wipe(down)">
                                          <p:cBhvr>
                                            <p:cTn id="62" dur="500"/>
                                            <p:tgtEl>
                                              <p:spTgt spid="22"/>
                                            </p:tgtEl>
                                          </p:cBhvr>
                                        </p:animEffect>
                                      </p:childTnLst>
                                    </p:cTn>
                                  </p:par>
                                </p:childTnLst>
                              </p:cTn>
                            </p:par>
                            <p:par>
                              <p:cTn id="63" fill="hold">
                                <p:stCondLst>
                                  <p:cond delay="4000"/>
                                </p:stCondLst>
                                <p:childTnLst>
                                  <p:par>
                                    <p:cTn id="64" presetID="49" presetClass="entr" presetSubtype="0" decel="100000" fill="hold" grpId="0" nodeType="afterEffect">
                                      <p:stCondLst>
                                        <p:cond delay="0"/>
                                      </p:stCondLst>
                                      <p:childTnLst>
                                        <p:set>
                                          <p:cBhvr>
                                            <p:cTn id="65" dur="1" fill="hold">
                                              <p:stCondLst>
                                                <p:cond delay="0"/>
                                              </p:stCondLst>
                                            </p:cTn>
                                            <p:tgtEl>
                                              <p:spTgt spid="24"/>
                                            </p:tgtEl>
                                            <p:attrNameLst>
                                              <p:attrName>style.visibility</p:attrName>
                                            </p:attrNameLst>
                                          </p:cBhvr>
                                          <p:to>
                                            <p:strVal val="visible"/>
                                          </p:to>
                                        </p:set>
                                        <p:anim calcmode="lin" valueType="num">
                                          <p:cBhvr>
                                            <p:cTn id="66" dur="500" fill="hold"/>
                                            <p:tgtEl>
                                              <p:spTgt spid="24"/>
                                            </p:tgtEl>
                                            <p:attrNameLst>
                                              <p:attrName>ppt_w</p:attrName>
                                            </p:attrNameLst>
                                          </p:cBhvr>
                                          <p:tavLst>
                                            <p:tav tm="0">
                                              <p:val>
                                                <p:fltVal val="0"/>
                                              </p:val>
                                            </p:tav>
                                            <p:tav tm="100000">
                                              <p:val>
                                                <p:strVal val="#ppt_w"/>
                                              </p:val>
                                            </p:tav>
                                          </p:tavLst>
                                        </p:anim>
                                        <p:anim calcmode="lin" valueType="num">
                                          <p:cBhvr>
                                            <p:cTn id="67" dur="500" fill="hold"/>
                                            <p:tgtEl>
                                              <p:spTgt spid="24"/>
                                            </p:tgtEl>
                                            <p:attrNameLst>
                                              <p:attrName>ppt_h</p:attrName>
                                            </p:attrNameLst>
                                          </p:cBhvr>
                                          <p:tavLst>
                                            <p:tav tm="0">
                                              <p:val>
                                                <p:fltVal val="0"/>
                                              </p:val>
                                            </p:tav>
                                            <p:tav tm="100000">
                                              <p:val>
                                                <p:strVal val="#ppt_h"/>
                                              </p:val>
                                            </p:tav>
                                          </p:tavLst>
                                        </p:anim>
                                        <p:anim calcmode="lin" valueType="num">
                                          <p:cBhvr>
                                            <p:cTn id="68" dur="500" fill="hold"/>
                                            <p:tgtEl>
                                              <p:spTgt spid="24"/>
                                            </p:tgtEl>
                                            <p:attrNameLst>
                                              <p:attrName>style.rotation</p:attrName>
                                            </p:attrNameLst>
                                          </p:cBhvr>
                                          <p:tavLst>
                                            <p:tav tm="0">
                                              <p:val>
                                                <p:fltVal val="360"/>
                                              </p:val>
                                            </p:tav>
                                            <p:tav tm="100000">
                                              <p:val>
                                                <p:fltVal val="0"/>
                                              </p:val>
                                            </p:tav>
                                          </p:tavLst>
                                        </p:anim>
                                        <p:animEffect transition="in" filter="fade">
                                          <p:cBhvr>
                                            <p:cTn id="69" dur="500"/>
                                            <p:tgtEl>
                                              <p:spTgt spid="24"/>
                                            </p:tgtEl>
                                          </p:cBhvr>
                                        </p:animEffect>
                                      </p:childTnLst>
                                    </p:cTn>
                                  </p:par>
                                  <p:par>
                                    <p:cTn id="70" presetID="22" presetClass="entr" presetSubtype="8" fill="hold" nodeType="withEffect">
                                      <p:stCondLst>
                                        <p:cond delay="0"/>
                                      </p:stCondLst>
                                      <p:childTnLst>
                                        <p:set>
                                          <p:cBhvr>
                                            <p:cTn id="71" dur="1" fill="hold">
                                              <p:stCondLst>
                                                <p:cond delay="0"/>
                                              </p:stCondLst>
                                            </p:cTn>
                                            <p:tgtEl>
                                              <p:spTgt spid="26"/>
                                            </p:tgtEl>
                                            <p:attrNameLst>
                                              <p:attrName>style.visibility</p:attrName>
                                            </p:attrNameLst>
                                          </p:cBhvr>
                                          <p:to>
                                            <p:strVal val="visible"/>
                                          </p:to>
                                        </p:set>
                                        <p:animEffect transition="in" filter="wipe(left)">
                                          <p:cBhvr>
                                            <p:cTn id="72" dur="500"/>
                                            <p:tgtEl>
                                              <p:spTgt spid="26"/>
                                            </p:tgtEl>
                                          </p:cBhvr>
                                        </p:animEffect>
                                      </p:childTnLst>
                                    </p:cTn>
                                  </p:par>
                                </p:childTnLst>
                              </p:cTn>
                            </p:par>
                            <p:par>
                              <p:cTn id="73" fill="hold">
                                <p:stCondLst>
                                  <p:cond delay="4500"/>
                                </p:stCondLst>
                                <p:childTnLst>
                                  <p:par>
                                    <p:cTn id="74" presetID="22" presetClass="entr" presetSubtype="4" fill="hold" grpId="0" nodeType="afterEffect">
                                      <p:stCondLst>
                                        <p:cond delay="0"/>
                                      </p:stCondLst>
                                      <p:childTnLst>
                                        <p:set>
                                          <p:cBhvr>
                                            <p:cTn id="75" dur="1" fill="hold">
                                              <p:stCondLst>
                                                <p:cond delay="0"/>
                                              </p:stCondLst>
                                            </p:cTn>
                                            <p:tgtEl>
                                              <p:spTgt spid="25"/>
                                            </p:tgtEl>
                                            <p:attrNameLst>
                                              <p:attrName>style.visibility</p:attrName>
                                            </p:attrNameLst>
                                          </p:cBhvr>
                                          <p:to>
                                            <p:strVal val="visible"/>
                                          </p:to>
                                        </p:set>
                                        <p:animEffect transition="in" filter="wipe(down)">
                                          <p:cBhvr>
                                            <p:cTn id="76" dur="500"/>
                                            <p:tgtEl>
                                              <p:spTgt spid="25"/>
                                            </p:tgtEl>
                                          </p:cBhvr>
                                        </p:animEffect>
                                      </p:childTnLst>
                                    </p:cTn>
                                  </p:par>
                                </p:childTnLst>
                              </p:cTn>
                            </p:par>
                            <p:par>
                              <p:cTn id="77" fill="hold">
                                <p:stCondLst>
                                  <p:cond delay="5000"/>
                                </p:stCondLst>
                                <p:childTnLst>
                                  <p:par>
                                    <p:cTn id="78" presetID="49" presetClass="entr" presetSubtype="0" decel="100000" fill="hold" grpId="0" nodeType="afterEffect">
                                      <p:stCondLst>
                                        <p:cond delay="0"/>
                                      </p:stCondLst>
                                      <p:childTnLst>
                                        <p:set>
                                          <p:cBhvr>
                                            <p:cTn id="79" dur="1" fill="hold">
                                              <p:stCondLst>
                                                <p:cond delay="0"/>
                                              </p:stCondLst>
                                            </p:cTn>
                                            <p:tgtEl>
                                              <p:spTgt spid="27"/>
                                            </p:tgtEl>
                                            <p:attrNameLst>
                                              <p:attrName>style.visibility</p:attrName>
                                            </p:attrNameLst>
                                          </p:cBhvr>
                                          <p:to>
                                            <p:strVal val="visible"/>
                                          </p:to>
                                        </p:set>
                                        <p:anim calcmode="lin" valueType="num">
                                          <p:cBhvr>
                                            <p:cTn id="80" dur="500" fill="hold"/>
                                            <p:tgtEl>
                                              <p:spTgt spid="27"/>
                                            </p:tgtEl>
                                            <p:attrNameLst>
                                              <p:attrName>ppt_w</p:attrName>
                                            </p:attrNameLst>
                                          </p:cBhvr>
                                          <p:tavLst>
                                            <p:tav tm="0">
                                              <p:val>
                                                <p:fltVal val="0"/>
                                              </p:val>
                                            </p:tav>
                                            <p:tav tm="100000">
                                              <p:val>
                                                <p:strVal val="#ppt_w"/>
                                              </p:val>
                                            </p:tav>
                                          </p:tavLst>
                                        </p:anim>
                                        <p:anim calcmode="lin" valueType="num">
                                          <p:cBhvr>
                                            <p:cTn id="81" dur="500" fill="hold"/>
                                            <p:tgtEl>
                                              <p:spTgt spid="27"/>
                                            </p:tgtEl>
                                            <p:attrNameLst>
                                              <p:attrName>ppt_h</p:attrName>
                                            </p:attrNameLst>
                                          </p:cBhvr>
                                          <p:tavLst>
                                            <p:tav tm="0">
                                              <p:val>
                                                <p:fltVal val="0"/>
                                              </p:val>
                                            </p:tav>
                                            <p:tav tm="100000">
                                              <p:val>
                                                <p:strVal val="#ppt_h"/>
                                              </p:val>
                                            </p:tav>
                                          </p:tavLst>
                                        </p:anim>
                                        <p:anim calcmode="lin" valueType="num">
                                          <p:cBhvr>
                                            <p:cTn id="82" dur="500" fill="hold"/>
                                            <p:tgtEl>
                                              <p:spTgt spid="27"/>
                                            </p:tgtEl>
                                            <p:attrNameLst>
                                              <p:attrName>style.rotation</p:attrName>
                                            </p:attrNameLst>
                                          </p:cBhvr>
                                          <p:tavLst>
                                            <p:tav tm="0">
                                              <p:val>
                                                <p:fltVal val="360"/>
                                              </p:val>
                                            </p:tav>
                                            <p:tav tm="100000">
                                              <p:val>
                                                <p:fltVal val="0"/>
                                              </p:val>
                                            </p:tav>
                                          </p:tavLst>
                                        </p:anim>
                                        <p:animEffect transition="in" filter="fade">
                                          <p:cBhvr>
                                            <p:cTn id="83" dur="500"/>
                                            <p:tgtEl>
                                              <p:spTgt spid="27"/>
                                            </p:tgtEl>
                                          </p:cBhvr>
                                        </p:animEffect>
                                      </p:childTnLst>
                                    </p:cTn>
                                  </p:par>
                                  <p:par>
                                    <p:cTn id="84" presetID="22" presetClass="entr" presetSubtype="8" fill="hold" nodeType="withEffect">
                                      <p:stCondLst>
                                        <p:cond delay="0"/>
                                      </p:stCondLst>
                                      <p:childTnLst>
                                        <p:set>
                                          <p:cBhvr>
                                            <p:cTn id="85" dur="1" fill="hold">
                                              <p:stCondLst>
                                                <p:cond delay="0"/>
                                              </p:stCondLst>
                                            </p:cTn>
                                            <p:tgtEl>
                                              <p:spTgt spid="29"/>
                                            </p:tgtEl>
                                            <p:attrNameLst>
                                              <p:attrName>style.visibility</p:attrName>
                                            </p:attrNameLst>
                                          </p:cBhvr>
                                          <p:to>
                                            <p:strVal val="visible"/>
                                          </p:to>
                                        </p:set>
                                        <p:animEffect transition="in" filter="wipe(left)">
                                          <p:cBhvr>
                                            <p:cTn id="86" dur="500"/>
                                            <p:tgtEl>
                                              <p:spTgt spid="29"/>
                                            </p:tgtEl>
                                          </p:cBhvr>
                                        </p:animEffect>
                                      </p:childTnLst>
                                    </p:cTn>
                                  </p:par>
                                </p:childTnLst>
                              </p:cTn>
                            </p:par>
                            <p:par>
                              <p:cTn id="87" fill="hold">
                                <p:stCondLst>
                                  <p:cond delay="5500"/>
                                </p:stCondLst>
                                <p:childTnLst>
                                  <p:par>
                                    <p:cTn id="88" presetID="22" presetClass="entr" presetSubtype="4" fill="hold" grpId="0" nodeType="afterEffect">
                                      <p:stCondLst>
                                        <p:cond delay="0"/>
                                      </p:stCondLst>
                                      <p:childTnLst>
                                        <p:set>
                                          <p:cBhvr>
                                            <p:cTn id="89" dur="1" fill="hold">
                                              <p:stCondLst>
                                                <p:cond delay="0"/>
                                              </p:stCondLst>
                                            </p:cTn>
                                            <p:tgtEl>
                                              <p:spTgt spid="28"/>
                                            </p:tgtEl>
                                            <p:attrNameLst>
                                              <p:attrName>style.visibility</p:attrName>
                                            </p:attrNameLst>
                                          </p:cBhvr>
                                          <p:to>
                                            <p:strVal val="visible"/>
                                          </p:to>
                                        </p:set>
                                        <p:animEffect transition="in" filter="wipe(down)">
                                          <p:cBhvr>
                                            <p:cTn id="90"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P spid="7" grpId="0"/>
          <p:bldP spid="8" grpId="0"/>
          <p:bldP spid="12" grpId="0"/>
          <p:bldP spid="14" grpId="0" autoUpdateAnimBg="0"/>
          <p:bldP spid="21" grpId="0" bldLvl="0" animBg="1"/>
          <p:bldP spid="22" grpId="0"/>
          <p:bldP spid="24" grpId="0" bldLvl="0" animBg="1"/>
          <p:bldP spid="25" grpId="0"/>
          <p:bldP spid="27" grpId="0" bldLvl="0" animBg="1"/>
          <p:bldP spid="28"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par>
                                    <p:cTn id="8" presetID="49" presetClass="entr" presetSubtype="0" decel="10000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 calcmode="lin" valueType="num">
                                          <p:cBhvr>
                                            <p:cTn id="10" dur="500" fill="hold"/>
                                            <p:tgtEl>
                                              <p:spTgt spid="4"/>
                                            </p:tgtEl>
                                            <p:attrNameLst>
                                              <p:attrName>ppt_w</p:attrName>
                                            </p:attrNameLst>
                                          </p:cBhvr>
                                          <p:tavLst>
                                            <p:tav tm="0">
                                              <p:val>
                                                <p:fltVal val="0"/>
                                              </p:val>
                                            </p:tav>
                                            <p:tav tm="100000">
                                              <p:val>
                                                <p:strVal val="#ppt_w"/>
                                              </p:val>
                                            </p:tav>
                                          </p:tavLst>
                                        </p:anim>
                                        <p:anim calcmode="lin" valueType="num">
                                          <p:cBhvr>
                                            <p:cTn id="11" dur="500" fill="hold"/>
                                            <p:tgtEl>
                                              <p:spTgt spid="4"/>
                                            </p:tgtEl>
                                            <p:attrNameLst>
                                              <p:attrName>ppt_h</p:attrName>
                                            </p:attrNameLst>
                                          </p:cBhvr>
                                          <p:tavLst>
                                            <p:tav tm="0">
                                              <p:val>
                                                <p:fltVal val="0"/>
                                              </p:val>
                                            </p:tav>
                                            <p:tav tm="100000">
                                              <p:val>
                                                <p:strVal val="#ppt_h"/>
                                              </p:val>
                                            </p:tav>
                                          </p:tavLst>
                                        </p:anim>
                                        <p:anim calcmode="lin" valueType="num">
                                          <p:cBhvr>
                                            <p:cTn id="12" dur="500" fill="hold"/>
                                            <p:tgtEl>
                                              <p:spTgt spid="4"/>
                                            </p:tgtEl>
                                            <p:attrNameLst>
                                              <p:attrName>style.rotation</p:attrName>
                                            </p:attrNameLst>
                                          </p:cBhvr>
                                          <p:tavLst>
                                            <p:tav tm="0">
                                              <p:val>
                                                <p:fltVal val="360"/>
                                              </p:val>
                                            </p:tav>
                                            <p:tav tm="100000">
                                              <p:val>
                                                <p:fltVal val="0"/>
                                              </p:val>
                                            </p:tav>
                                          </p:tavLst>
                                        </p:anim>
                                        <p:animEffect transition="in" filter="fade">
                                          <p:cBhvr>
                                            <p:cTn id="13" dur="500"/>
                                            <p:tgtEl>
                                              <p:spTgt spid="4"/>
                                            </p:tgtEl>
                                          </p:cBhvr>
                                        </p:animEffect>
                                      </p:childTnLst>
                                    </p:cTn>
                                  </p:par>
                                </p:childTnLst>
                              </p:cTn>
                            </p:par>
                            <p:par>
                              <p:cTn id="14" fill="hold">
                                <p:stCondLst>
                                  <p:cond delay="500"/>
                                </p:stCondLst>
                                <p:childTnLst>
                                  <p:par>
                                    <p:cTn id="15" presetID="22" presetClass="entr" presetSubtype="4" fill="hold" grpId="0" nodeType="after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down)">
                                          <p:cBhvr>
                                            <p:cTn id="17" dur="500"/>
                                            <p:tgtEl>
                                              <p:spTgt spid="7"/>
                                            </p:tgtEl>
                                          </p:cBhvr>
                                        </p:animEffect>
                                      </p:childTnLst>
                                    </p:cTn>
                                  </p:par>
                                  <p:par>
                                    <p:cTn id="18" presetID="22" presetClass="entr" presetSubtype="1" fill="hold" grpId="0" nodeType="with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wipe(up)">
                                          <p:cBhvr>
                                            <p:cTn id="20" dur="500"/>
                                            <p:tgtEl>
                                              <p:spTgt spid="8"/>
                                            </p:tgtEl>
                                          </p:cBhvr>
                                        </p:animEffect>
                                      </p:childTnLst>
                                    </p:cTn>
                                  </p:par>
                                </p:childTnLst>
                              </p:cTn>
                            </p:par>
                            <p:par>
                              <p:cTn id="21" fill="hold">
                                <p:stCondLst>
                                  <p:cond delay="1000"/>
                                </p:stCondLst>
                                <p:childTnLst>
                                  <p:par>
                                    <p:cTn id="22" presetID="2" presetClass="entr" presetSubtype="2" fill="hold" nodeType="afterEffect">
                                      <p:stCondLst>
                                        <p:cond delay="0"/>
                                      </p:stCondLst>
                                      <p:childTnLst>
                                        <p:set>
                                          <p:cBhvr>
                                            <p:cTn id="23" dur="1" fill="hold">
                                              <p:stCondLst>
                                                <p:cond delay="0"/>
                                              </p:stCondLst>
                                            </p:cTn>
                                            <p:tgtEl>
                                              <p:spTgt spid="9"/>
                                            </p:tgtEl>
                                            <p:attrNameLst>
                                              <p:attrName>style.visibility</p:attrName>
                                            </p:attrNameLst>
                                          </p:cBhvr>
                                          <p:to>
                                            <p:strVal val="visible"/>
                                          </p:to>
                                        </p:set>
                                        <p:anim calcmode="lin" valueType="num">
                                          <p:cBhvr>
                                            <p:cTn id="24" dur="500" fill="hold"/>
                                            <p:tgtEl>
                                              <p:spTgt spid="9"/>
                                            </p:tgtEl>
                                            <p:attrNameLst>
                                              <p:attrName>ppt_x</p:attrName>
                                            </p:attrNameLst>
                                          </p:cBhvr>
                                          <p:tavLst>
                                            <p:tav tm="0">
                                              <p:val>
                                                <p:strVal val="1+#ppt_w/2"/>
                                              </p:val>
                                            </p:tav>
                                            <p:tav tm="100000">
                                              <p:val>
                                                <p:strVal val="#ppt_x"/>
                                              </p:val>
                                            </p:tav>
                                          </p:tavLst>
                                        </p:anim>
                                        <p:anim calcmode="lin" valueType="num">
                                          <p:cBhvr>
                                            <p:cTn id="25" dur="500" fill="hold"/>
                                            <p:tgtEl>
                                              <p:spTgt spid="9"/>
                                            </p:tgtEl>
                                            <p:attrNameLst>
                                              <p:attrName>ppt_y</p:attrName>
                                            </p:attrNameLst>
                                          </p:cBhvr>
                                          <p:tavLst>
                                            <p:tav tm="0">
                                              <p:val>
                                                <p:strVal val="#ppt_y"/>
                                              </p:val>
                                            </p:tav>
                                            <p:tav tm="100000">
                                              <p:val>
                                                <p:strVal val="#ppt_y"/>
                                              </p:val>
                                            </p:tav>
                                          </p:tavLst>
                                        </p:anim>
                                      </p:childTnLst>
                                    </p:cTn>
                                  </p:par>
                                  <p:par>
                                    <p:cTn id="26" presetID="22" presetClass="entr" presetSubtype="4" fill="hold" grpId="0" nodeType="with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wipe(down)">
                                          <p:cBhvr>
                                            <p:cTn id="28" dur="500"/>
                                            <p:tgtEl>
                                              <p:spTgt spid="12"/>
                                            </p:tgtEl>
                                          </p:cBhvr>
                                        </p:animEffect>
                                      </p:childTnLst>
                                    </p:cTn>
                                  </p:par>
                                </p:childTnLst>
                              </p:cTn>
                            </p:par>
                            <p:par>
                              <p:cTn id="29" fill="hold">
                                <p:stCondLst>
                                  <p:cond delay="1500"/>
                                </p:stCondLst>
                                <p:childTnLst>
                                  <p:par>
                                    <p:cTn id="30" presetID="49" presetClass="entr" presetSubtype="0" decel="100000" fill="hold" nodeType="afterEffect">
                                      <p:stCondLst>
                                        <p:cond delay="0"/>
                                      </p:stCondLst>
                                      <p:childTnLst>
                                        <p:set>
                                          <p:cBhvr>
                                            <p:cTn id="31" dur="1" fill="hold">
                                              <p:stCondLst>
                                                <p:cond delay="0"/>
                                              </p:stCondLst>
                                            </p:cTn>
                                            <p:tgtEl>
                                              <p:spTgt spid="13"/>
                                            </p:tgtEl>
                                            <p:attrNameLst>
                                              <p:attrName>style.visibility</p:attrName>
                                            </p:attrNameLst>
                                          </p:cBhvr>
                                          <p:to>
                                            <p:strVal val="visible"/>
                                          </p:to>
                                        </p:set>
                                        <p:anim calcmode="lin" valueType="num">
                                          <p:cBhvr>
                                            <p:cTn id="32" dur="500" fill="hold"/>
                                            <p:tgtEl>
                                              <p:spTgt spid="13"/>
                                            </p:tgtEl>
                                            <p:attrNameLst>
                                              <p:attrName>ppt_w</p:attrName>
                                            </p:attrNameLst>
                                          </p:cBhvr>
                                          <p:tavLst>
                                            <p:tav tm="0">
                                              <p:val>
                                                <p:fltVal val="0"/>
                                              </p:val>
                                            </p:tav>
                                            <p:tav tm="100000">
                                              <p:val>
                                                <p:strVal val="#ppt_w"/>
                                              </p:val>
                                            </p:tav>
                                          </p:tavLst>
                                        </p:anim>
                                        <p:anim calcmode="lin" valueType="num">
                                          <p:cBhvr>
                                            <p:cTn id="33" dur="500" fill="hold"/>
                                            <p:tgtEl>
                                              <p:spTgt spid="13"/>
                                            </p:tgtEl>
                                            <p:attrNameLst>
                                              <p:attrName>ppt_h</p:attrName>
                                            </p:attrNameLst>
                                          </p:cBhvr>
                                          <p:tavLst>
                                            <p:tav tm="0">
                                              <p:val>
                                                <p:fltVal val="0"/>
                                              </p:val>
                                            </p:tav>
                                            <p:tav tm="100000">
                                              <p:val>
                                                <p:strVal val="#ppt_h"/>
                                              </p:val>
                                            </p:tav>
                                          </p:tavLst>
                                        </p:anim>
                                        <p:anim calcmode="lin" valueType="num">
                                          <p:cBhvr>
                                            <p:cTn id="34" dur="500" fill="hold"/>
                                            <p:tgtEl>
                                              <p:spTgt spid="13"/>
                                            </p:tgtEl>
                                            <p:attrNameLst>
                                              <p:attrName>style.rotation</p:attrName>
                                            </p:attrNameLst>
                                          </p:cBhvr>
                                          <p:tavLst>
                                            <p:tav tm="0">
                                              <p:val>
                                                <p:fltVal val="360"/>
                                              </p:val>
                                            </p:tav>
                                            <p:tav tm="100000">
                                              <p:val>
                                                <p:fltVal val="0"/>
                                              </p:val>
                                            </p:tav>
                                          </p:tavLst>
                                        </p:anim>
                                        <p:animEffect transition="in" filter="fade">
                                          <p:cBhvr>
                                            <p:cTn id="35" dur="500"/>
                                            <p:tgtEl>
                                              <p:spTgt spid="13"/>
                                            </p:tgtEl>
                                          </p:cBhvr>
                                        </p:animEffect>
                                      </p:childTnLst>
                                    </p:cTn>
                                  </p:par>
                                </p:childTnLst>
                              </p:cTn>
                            </p:par>
                            <p:par>
                              <p:cTn id="36" fill="hold">
                                <p:stCondLst>
                                  <p:cond delay="2000"/>
                                </p:stCondLst>
                                <p:childTnLst>
                                  <p:par>
                                    <p:cTn id="37" presetID="22" presetClass="entr" presetSubtype="8" fill="hold" grpId="0" nodeType="afterEffect">
                                      <p:stCondLst>
                                        <p:cond delay="0"/>
                                      </p:stCondLst>
                                      <p:childTnLst>
                                        <p:set>
                                          <p:cBhvr>
                                            <p:cTn id="38" dur="1" fill="hold">
                                              <p:stCondLst>
                                                <p:cond delay="0"/>
                                              </p:stCondLst>
                                            </p:cTn>
                                            <p:tgtEl>
                                              <p:spTgt spid="14"/>
                                            </p:tgtEl>
                                            <p:attrNameLst>
                                              <p:attrName>style.visibility</p:attrName>
                                            </p:attrNameLst>
                                          </p:cBhvr>
                                          <p:to>
                                            <p:strVal val="visible"/>
                                          </p:to>
                                        </p:set>
                                        <p:animEffect transition="in" filter="wipe(left)">
                                          <p:cBhvr>
                                            <p:cTn id="39" dur="500"/>
                                            <p:tgtEl>
                                              <p:spTgt spid="14"/>
                                            </p:tgtEl>
                                          </p:cBhvr>
                                        </p:animEffect>
                                      </p:childTnLst>
                                    </p:cTn>
                                  </p:par>
                                </p:childTnLst>
                              </p:cTn>
                            </p:par>
                            <p:par>
                              <p:cTn id="40" fill="hold">
                                <p:stCondLst>
                                  <p:cond delay="2500"/>
                                </p:stCondLst>
                                <p:childTnLst>
                                  <p:par>
                                    <p:cTn id="41" presetID="2" presetClass="entr" presetSubtype="8" fill="hold" nodeType="afterEffect">
                                      <p:stCondLst>
                                        <p:cond delay="0"/>
                                      </p:stCondLst>
                                      <p:childTnLst>
                                        <p:set>
                                          <p:cBhvr>
                                            <p:cTn id="42" dur="1" fill="hold">
                                              <p:stCondLst>
                                                <p:cond delay="0"/>
                                              </p:stCondLst>
                                            </p:cTn>
                                            <p:tgtEl>
                                              <p:spTgt spid="15"/>
                                            </p:tgtEl>
                                            <p:attrNameLst>
                                              <p:attrName>style.visibility</p:attrName>
                                            </p:attrNameLst>
                                          </p:cBhvr>
                                          <p:to>
                                            <p:strVal val="visible"/>
                                          </p:to>
                                        </p:set>
                                        <p:anim calcmode="lin" valueType="num">
                                          <p:cBhvr additive="base">
                                            <p:cTn id="43" dur="500" fill="hold"/>
                                            <p:tgtEl>
                                              <p:spTgt spid="15"/>
                                            </p:tgtEl>
                                            <p:attrNameLst>
                                              <p:attrName>ppt_x</p:attrName>
                                            </p:attrNameLst>
                                          </p:cBhvr>
                                          <p:tavLst>
                                            <p:tav tm="0">
                                              <p:val>
                                                <p:strVal val="0-#ppt_w/2"/>
                                              </p:val>
                                            </p:tav>
                                            <p:tav tm="100000">
                                              <p:val>
                                                <p:strVal val="#ppt_x"/>
                                              </p:val>
                                            </p:tav>
                                          </p:tavLst>
                                        </p:anim>
                                        <p:anim calcmode="lin" valueType="num">
                                          <p:cBhvr additive="base">
                                            <p:cTn id="44" dur="500" fill="hold"/>
                                            <p:tgtEl>
                                              <p:spTgt spid="15"/>
                                            </p:tgtEl>
                                            <p:attrNameLst>
                                              <p:attrName>ppt_y</p:attrName>
                                            </p:attrNameLst>
                                          </p:cBhvr>
                                          <p:tavLst>
                                            <p:tav tm="0">
                                              <p:val>
                                                <p:strVal val="#ppt_y"/>
                                              </p:val>
                                            </p:tav>
                                            <p:tav tm="100000">
                                              <p:val>
                                                <p:strVal val="#ppt_y"/>
                                              </p:val>
                                            </p:tav>
                                          </p:tavLst>
                                        </p:anim>
                                      </p:childTnLst>
                                    </p:cTn>
                                  </p:par>
                                  <p:par>
                                    <p:cTn id="45" presetID="2" presetClass="entr" presetSubtype="2" fill="hold" nodeType="withEffect">
                                      <p:stCondLst>
                                        <p:cond delay="0"/>
                                      </p:stCondLst>
                                      <p:childTnLst>
                                        <p:set>
                                          <p:cBhvr>
                                            <p:cTn id="46" dur="1" fill="hold">
                                              <p:stCondLst>
                                                <p:cond delay="0"/>
                                              </p:stCondLst>
                                            </p:cTn>
                                            <p:tgtEl>
                                              <p:spTgt spid="16"/>
                                            </p:tgtEl>
                                            <p:attrNameLst>
                                              <p:attrName>style.visibility</p:attrName>
                                            </p:attrNameLst>
                                          </p:cBhvr>
                                          <p:to>
                                            <p:strVal val="visible"/>
                                          </p:to>
                                        </p:set>
                                        <p:anim calcmode="lin" valueType="num">
                                          <p:cBhvr additive="base">
                                            <p:cTn id="47" dur="500" fill="hold"/>
                                            <p:tgtEl>
                                              <p:spTgt spid="16"/>
                                            </p:tgtEl>
                                            <p:attrNameLst>
                                              <p:attrName>ppt_x</p:attrName>
                                            </p:attrNameLst>
                                          </p:cBhvr>
                                          <p:tavLst>
                                            <p:tav tm="0">
                                              <p:val>
                                                <p:strVal val="1+#ppt_w/2"/>
                                              </p:val>
                                            </p:tav>
                                            <p:tav tm="100000">
                                              <p:val>
                                                <p:strVal val="#ppt_x"/>
                                              </p:val>
                                            </p:tav>
                                          </p:tavLst>
                                        </p:anim>
                                        <p:anim calcmode="lin" valueType="num">
                                          <p:cBhvr additive="base">
                                            <p:cTn id="48" dur="500" fill="hold"/>
                                            <p:tgtEl>
                                              <p:spTgt spid="16"/>
                                            </p:tgtEl>
                                            <p:attrNameLst>
                                              <p:attrName>ppt_y</p:attrName>
                                            </p:attrNameLst>
                                          </p:cBhvr>
                                          <p:tavLst>
                                            <p:tav tm="0">
                                              <p:val>
                                                <p:strVal val="#ppt_y"/>
                                              </p:val>
                                            </p:tav>
                                            <p:tav tm="100000">
                                              <p:val>
                                                <p:strVal val="#ppt_y"/>
                                              </p:val>
                                            </p:tav>
                                          </p:tavLst>
                                        </p:anim>
                                      </p:childTnLst>
                                    </p:cTn>
                                  </p:par>
                                </p:childTnLst>
                              </p:cTn>
                            </p:par>
                            <p:par>
                              <p:cTn id="49" fill="hold">
                                <p:stCondLst>
                                  <p:cond delay="3000"/>
                                </p:stCondLst>
                                <p:childTnLst>
                                  <p:par>
                                    <p:cTn id="50" presetID="49" presetClass="entr" presetSubtype="0" decel="100000" fill="hold" grpId="0" nodeType="afterEffect">
                                      <p:stCondLst>
                                        <p:cond delay="0"/>
                                      </p:stCondLst>
                                      <p:childTnLst>
                                        <p:set>
                                          <p:cBhvr>
                                            <p:cTn id="51" dur="1" fill="hold">
                                              <p:stCondLst>
                                                <p:cond delay="0"/>
                                              </p:stCondLst>
                                            </p:cTn>
                                            <p:tgtEl>
                                              <p:spTgt spid="21"/>
                                            </p:tgtEl>
                                            <p:attrNameLst>
                                              <p:attrName>style.visibility</p:attrName>
                                            </p:attrNameLst>
                                          </p:cBhvr>
                                          <p:to>
                                            <p:strVal val="visible"/>
                                          </p:to>
                                        </p:set>
                                        <p:anim calcmode="lin" valueType="num">
                                          <p:cBhvr>
                                            <p:cTn id="52" dur="500" fill="hold"/>
                                            <p:tgtEl>
                                              <p:spTgt spid="21"/>
                                            </p:tgtEl>
                                            <p:attrNameLst>
                                              <p:attrName>ppt_w</p:attrName>
                                            </p:attrNameLst>
                                          </p:cBhvr>
                                          <p:tavLst>
                                            <p:tav tm="0">
                                              <p:val>
                                                <p:fltVal val="0"/>
                                              </p:val>
                                            </p:tav>
                                            <p:tav tm="100000">
                                              <p:val>
                                                <p:strVal val="#ppt_w"/>
                                              </p:val>
                                            </p:tav>
                                          </p:tavLst>
                                        </p:anim>
                                        <p:anim calcmode="lin" valueType="num">
                                          <p:cBhvr>
                                            <p:cTn id="53" dur="500" fill="hold"/>
                                            <p:tgtEl>
                                              <p:spTgt spid="21"/>
                                            </p:tgtEl>
                                            <p:attrNameLst>
                                              <p:attrName>ppt_h</p:attrName>
                                            </p:attrNameLst>
                                          </p:cBhvr>
                                          <p:tavLst>
                                            <p:tav tm="0">
                                              <p:val>
                                                <p:fltVal val="0"/>
                                              </p:val>
                                            </p:tav>
                                            <p:tav tm="100000">
                                              <p:val>
                                                <p:strVal val="#ppt_h"/>
                                              </p:val>
                                            </p:tav>
                                          </p:tavLst>
                                        </p:anim>
                                        <p:anim calcmode="lin" valueType="num">
                                          <p:cBhvr>
                                            <p:cTn id="54" dur="500" fill="hold"/>
                                            <p:tgtEl>
                                              <p:spTgt spid="21"/>
                                            </p:tgtEl>
                                            <p:attrNameLst>
                                              <p:attrName>style.rotation</p:attrName>
                                            </p:attrNameLst>
                                          </p:cBhvr>
                                          <p:tavLst>
                                            <p:tav tm="0">
                                              <p:val>
                                                <p:fltVal val="360"/>
                                              </p:val>
                                            </p:tav>
                                            <p:tav tm="100000">
                                              <p:val>
                                                <p:fltVal val="0"/>
                                              </p:val>
                                            </p:tav>
                                          </p:tavLst>
                                        </p:anim>
                                        <p:animEffect transition="in" filter="fade">
                                          <p:cBhvr>
                                            <p:cTn id="55" dur="500"/>
                                            <p:tgtEl>
                                              <p:spTgt spid="21"/>
                                            </p:tgtEl>
                                          </p:cBhvr>
                                        </p:animEffect>
                                      </p:childTnLst>
                                    </p:cTn>
                                  </p:par>
                                  <p:par>
                                    <p:cTn id="56" presetID="22" presetClass="entr" presetSubtype="8" fill="hold" nodeType="withEffect">
                                      <p:stCondLst>
                                        <p:cond delay="0"/>
                                      </p:stCondLst>
                                      <p:childTnLst>
                                        <p:set>
                                          <p:cBhvr>
                                            <p:cTn id="57" dur="1" fill="hold">
                                              <p:stCondLst>
                                                <p:cond delay="0"/>
                                              </p:stCondLst>
                                            </p:cTn>
                                            <p:tgtEl>
                                              <p:spTgt spid="23"/>
                                            </p:tgtEl>
                                            <p:attrNameLst>
                                              <p:attrName>style.visibility</p:attrName>
                                            </p:attrNameLst>
                                          </p:cBhvr>
                                          <p:to>
                                            <p:strVal val="visible"/>
                                          </p:to>
                                        </p:set>
                                        <p:animEffect transition="in" filter="wipe(left)">
                                          <p:cBhvr>
                                            <p:cTn id="58" dur="500"/>
                                            <p:tgtEl>
                                              <p:spTgt spid="23"/>
                                            </p:tgtEl>
                                          </p:cBhvr>
                                        </p:animEffect>
                                      </p:childTnLst>
                                    </p:cTn>
                                  </p:par>
                                </p:childTnLst>
                              </p:cTn>
                            </p:par>
                            <p:par>
                              <p:cTn id="59" fill="hold">
                                <p:stCondLst>
                                  <p:cond delay="3500"/>
                                </p:stCondLst>
                                <p:childTnLst>
                                  <p:par>
                                    <p:cTn id="60" presetID="22" presetClass="entr" presetSubtype="4" fill="hold" grpId="0" nodeType="afterEffect">
                                      <p:stCondLst>
                                        <p:cond delay="0"/>
                                      </p:stCondLst>
                                      <p:childTnLst>
                                        <p:set>
                                          <p:cBhvr>
                                            <p:cTn id="61" dur="1" fill="hold">
                                              <p:stCondLst>
                                                <p:cond delay="0"/>
                                              </p:stCondLst>
                                            </p:cTn>
                                            <p:tgtEl>
                                              <p:spTgt spid="22"/>
                                            </p:tgtEl>
                                            <p:attrNameLst>
                                              <p:attrName>style.visibility</p:attrName>
                                            </p:attrNameLst>
                                          </p:cBhvr>
                                          <p:to>
                                            <p:strVal val="visible"/>
                                          </p:to>
                                        </p:set>
                                        <p:animEffect transition="in" filter="wipe(down)">
                                          <p:cBhvr>
                                            <p:cTn id="62" dur="500"/>
                                            <p:tgtEl>
                                              <p:spTgt spid="22"/>
                                            </p:tgtEl>
                                          </p:cBhvr>
                                        </p:animEffect>
                                      </p:childTnLst>
                                    </p:cTn>
                                  </p:par>
                                </p:childTnLst>
                              </p:cTn>
                            </p:par>
                            <p:par>
                              <p:cTn id="63" fill="hold">
                                <p:stCondLst>
                                  <p:cond delay="4000"/>
                                </p:stCondLst>
                                <p:childTnLst>
                                  <p:par>
                                    <p:cTn id="64" presetID="49" presetClass="entr" presetSubtype="0" decel="100000" fill="hold" grpId="0" nodeType="afterEffect">
                                      <p:stCondLst>
                                        <p:cond delay="0"/>
                                      </p:stCondLst>
                                      <p:childTnLst>
                                        <p:set>
                                          <p:cBhvr>
                                            <p:cTn id="65" dur="1" fill="hold">
                                              <p:stCondLst>
                                                <p:cond delay="0"/>
                                              </p:stCondLst>
                                            </p:cTn>
                                            <p:tgtEl>
                                              <p:spTgt spid="24"/>
                                            </p:tgtEl>
                                            <p:attrNameLst>
                                              <p:attrName>style.visibility</p:attrName>
                                            </p:attrNameLst>
                                          </p:cBhvr>
                                          <p:to>
                                            <p:strVal val="visible"/>
                                          </p:to>
                                        </p:set>
                                        <p:anim calcmode="lin" valueType="num">
                                          <p:cBhvr>
                                            <p:cTn id="66" dur="500" fill="hold"/>
                                            <p:tgtEl>
                                              <p:spTgt spid="24"/>
                                            </p:tgtEl>
                                            <p:attrNameLst>
                                              <p:attrName>ppt_w</p:attrName>
                                            </p:attrNameLst>
                                          </p:cBhvr>
                                          <p:tavLst>
                                            <p:tav tm="0">
                                              <p:val>
                                                <p:fltVal val="0"/>
                                              </p:val>
                                            </p:tav>
                                            <p:tav tm="100000">
                                              <p:val>
                                                <p:strVal val="#ppt_w"/>
                                              </p:val>
                                            </p:tav>
                                          </p:tavLst>
                                        </p:anim>
                                        <p:anim calcmode="lin" valueType="num">
                                          <p:cBhvr>
                                            <p:cTn id="67" dur="500" fill="hold"/>
                                            <p:tgtEl>
                                              <p:spTgt spid="24"/>
                                            </p:tgtEl>
                                            <p:attrNameLst>
                                              <p:attrName>ppt_h</p:attrName>
                                            </p:attrNameLst>
                                          </p:cBhvr>
                                          <p:tavLst>
                                            <p:tav tm="0">
                                              <p:val>
                                                <p:fltVal val="0"/>
                                              </p:val>
                                            </p:tav>
                                            <p:tav tm="100000">
                                              <p:val>
                                                <p:strVal val="#ppt_h"/>
                                              </p:val>
                                            </p:tav>
                                          </p:tavLst>
                                        </p:anim>
                                        <p:anim calcmode="lin" valueType="num">
                                          <p:cBhvr>
                                            <p:cTn id="68" dur="500" fill="hold"/>
                                            <p:tgtEl>
                                              <p:spTgt spid="24"/>
                                            </p:tgtEl>
                                            <p:attrNameLst>
                                              <p:attrName>style.rotation</p:attrName>
                                            </p:attrNameLst>
                                          </p:cBhvr>
                                          <p:tavLst>
                                            <p:tav tm="0">
                                              <p:val>
                                                <p:fltVal val="360"/>
                                              </p:val>
                                            </p:tav>
                                            <p:tav tm="100000">
                                              <p:val>
                                                <p:fltVal val="0"/>
                                              </p:val>
                                            </p:tav>
                                          </p:tavLst>
                                        </p:anim>
                                        <p:animEffect transition="in" filter="fade">
                                          <p:cBhvr>
                                            <p:cTn id="69" dur="500"/>
                                            <p:tgtEl>
                                              <p:spTgt spid="24"/>
                                            </p:tgtEl>
                                          </p:cBhvr>
                                        </p:animEffect>
                                      </p:childTnLst>
                                    </p:cTn>
                                  </p:par>
                                  <p:par>
                                    <p:cTn id="70" presetID="22" presetClass="entr" presetSubtype="8" fill="hold" nodeType="withEffect">
                                      <p:stCondLst>
                                        <p:cond delay="0"/>
                                      </p:stCondLst>
                                      <p:childTnLst>
                                        <p:set>
                                          <p:cBhvr>
                                            <p:cTn id="71" dur="1" fill="hold">
                                              <p:stCondLst>
                                                <p:cond delay="0"/>
                                              </p:stCondLst>
                                            </p:cTn>
                                            <p:tgtEl>
                                              <p:spTgt spid="26"/>
                                            </p:tgtEl>
                                            <p:attrNameLst>
                                              <p:attrName>style.visibility</p:attrName>
                                            </p:attrNameLst>
                                          </p:cBhvr>
                                          <p:to>
                                            <p:strVal val="visible"/>
                                          </p:to>
                                        </p:set>
                                        <p:animEffect transition="in" filter="wipe(left)">
                                          <p:cBhvr>
                                            <p:cTn id="72" dur="500"/>
                                            <p:tgtEl>
                                              <p:spTgt spid="26"/>
                                            </p:tgtEl>
                                          </p:cBhvr>
                                        </p:animEffect>
                                      </p:childTnLst>
                                    </p:cTn>
                                  </p:par>
                                </p:childTnLst>
                              </p:cTn>
                            </p:par>
                            <p:par>
                              <p:cTn id="73" fill="hold">
                                <p:stCondLst>
                                  <p:cond delay="4500"/>
                                </p:stCondLst>
                                <p:childTnLst>
                                  <p:par>
                                    <p:cTn id="74" presetID="22" presetClass="entr" presetSubtype="4" fill="hold" grpId="0" nodeType="afterEffect">
                                      <p:stCondLst>
                                        <p:cond delay="0"/>
                                      </p:stCondLst>
                                      <p:childTnLst>
                                        <p:set>
                                          <p:cBhvr>
                                            <p:cTn id="75" dur="1" fill="hold">
                                              <p:stCondLst>
                                                <p:cond delay="0"/>
                                              </p:stCondLst>
                                            </p:cTn>
                                            <p:tgtEl>
                                              <p:spTgt spid="25"/>
                                            </p:tgtEl>
                                            <p:attrNameLst>
                                              <p:attrName>style.visibility</p:attrName>
                                            </p:attrNameLst>
                                          </p:cBhvr>
                                          <p:to>
                                            <p:strVal val="visible"/>
                                          </p:to>
                                        </p:set>
                                        <p:animEffect transition="in" filter="wipe(down)">
                                          <p:cBhvr>
                                            <p:cTn id="76" dur="500"/>
                                            <p:tgtEl>
                                              <p:spTgt spid="25"/>
                                            </p:tgtEl>
                                          </p:cBhvr>
                                        </p:animEffect>
                                      </p:childTnLst>
                                    </p:cTn>
                                  </p:par>
                                </p:childTnLst>
                              </p:cTn>
                            </p:par>
                            <p:par>
                              <p:cTn id="77" fill="hold">
                                <p:stCondLst>
                                  <p:cond delay="5000"/>
                                </p:stCondLst>
                                <p:childTnLst>
                                  <p:par>
                                    <p:cTn id="78" presetID="49" presetClass="entr" presetSubtype="0" decel="100000" fill="hold" grpId="0" nodeType="afterEffect">
                                      <p:stCondLst>
                                        <p:cond delay="0"/>
                                      </p:stCondLst>
                                      <p:childTnLst>
                                        <p:set>
                                          <p:cBhvr>
                                            <p:cTn id="79" dur="1" fill="hold">
                                              <p:stCondLst>
                                                <p:cond delay="0"/>
                                              </p:stCondLst>
                                            </p:cTn>
                                            <p:tgtEl>
                                              <p:spTgt spid="27"/>
                                            </p:tgtEl>
                                            <p:attrNameLst>
                                              <p:attrName>style.visibility</p:attrName>
                                            </p:attrNameLst>
                                          </p:cBhvr>
                                          <p:to>
                                            <p:strVal val="visible"/>
                                          </p:to>
                                        </p:set>
                                        <p:anim calcmode="lin" valueType="num">
                                          <p:cBhvr>
                                            <p:cTn id="80" dur="500" fill="hold"/>
                                            <p:tgtEl>
                                              <p:spTgt spid="27"/>
                                            </p:tgtEl>
                                            <p:attrNameLst>
                                              <p:attrName>ppt_w</p:attrName>
                                            </p:attrNameLst>
                                          </p:cBhvr>
                                          <p:tavLst>
                                            <p:tav tm="0">
                                              <p:val>
                                                <p:fltVal val="0"/>
                                              </p:val>
                                            </p:tav>
                                            <p:tav tm="100000">
                                              <p:val>
                                                <p:strVal val="#ppt_w"/>
                                              </p:val>
                                            </p:tav>
                                          </p:tavLst>
                                        </p:anim>
                                        <p:anim calcmode="lin" valueType="num">
                                          <p:cBhvr>
                                            <p:cTn id="81" dur="500" fill="hold"/>
                                            <p:tgtEl>
                                              <p:spTgt spid="27"/>
                                            </p:tgtEl>
                                            <p:attrNameLst>
                                              <p:attrName>ppt_h</p:attrName>
                                            </p:attrNameLst>
                                          </p:cBhvr>
                                          <p:tavLst>
                                            <p:tav tm="0">
                                              <p:val>
                                                <p:fltVal val="0"/>
                                              </p:val>
                                            </p:tav>
                                            <p:tav tm="100000">
                                              <p:val>
                                                <p:strVal val="#ppt_h"/>
                                              </p:val>
                                            </p:tav>
                                          </p:tavLst>
                                        </p:anim>
                                        <p:anim calcmode="lin" valueType="num">
                                          <p:cBhvr>
                                            <p:cTn id="82" dur="500" fill="hold"/>
                                            <p:tgtEl>
                                              <p:spTgt spid="27"/>
                                            </p:tgtEl>
                                            <p:attrNameLst>
                                              <p:attrName>style.rotation</p:attrName>
                                            </p:attrNameLst>
                                          </p:cBhvr>
                                          <p:tavLst>
                                            <p:tav tm="0">
                                              <p:val>
                                                <p:fltVal val="360"/>
                                              </p:val>
                                            </p:tav>
                                            <p:tav tm="100000">
                                              <p:val>
                                                <p:fltVal val="0"/>
                                              </p:val>
                                            </p:tav>
                                          </p:tavLst>
                                        </p:anim>
                                        <p:animEffect transition="in" filter="fade">
                                          <p:cBhvr>
                                            <p:cTn id="83" dur="500"/>
                                            <p:tgtEl>
                                              <p:spTgt spid="27"/>
                                            </p:tgtEl>
                                          </p:cBhvr>
                                        </p:animEffect>
                                      </p:childTnLst>
                                    </p:cTn>
                                  </p:par>
                                  <p:par>
                                    <p:cTn id="84" presetID="22" presetClass="entr" presetSubtype="8" fill="hold" nodeType="withEffect">
                                      <p:stCondLst>
                                        <p:cond delay="0"/>
                                      </p:stCondLst>
                                      <p:childTnLst>
                                        <p:set>
                                          <p:cBhvr>
                                            <p:cTn id="85" dur="1" fill="hold">
                                              <p:stCondLst>
                                                <p:cond delay="0"/>
                                              </p:stCondLst>
                                            </p:cTn>
                                            <p:tgtEl>
                                              <p:spTgt spid="29"/>
                                            </p:tgtEl>
                                            <p:attrNameLst>
                                              <p:attrName>style.visibility</p:attrName>
                                            </p:attrNameLst>
                                          </p:cBhvr>
                                          <p:to>
                                            <p:strVal val="visible"/>
                                          </p:to>
                                        </p:set>
                                        <p:animEffect transition="in" filter="wipe(left)">
                                          <p:cBhvr>
                                            <p:cTn id="86" dur="500"/>
                                            <p:tgtEl>
                                              <p:spTgt spid="29"/>
                                            </p:tgtEl>
                                          </p:cBhvr>
                                        </p:animEffect>
                                      </p:childTnLst>
                                    </p:cTn>
                                  </p:par>
                                </p:childTnLst>
                              </p:cTn>
                            </p:par>
                            <p:par>
                              <p:cTn id="87" fill="hold">
                                <p:stCondLst>
                                  <p:cond delay="5500"/>
                                </p:stCondLst>
                                <p:childTnLst>
                                  <p:par>
                                    <p:cTn id="88" presetID="22" presetClass="entr" presetSubtype="4" fill="hold" grpId="0" nodeType="afterEffect">
                                      <p:stCondLst>
                                        <p:cond delay="0"/>
                                      </p:stCondLst>
                                      <p:childTnLst>
                                        <p:set>
                                          <p:cBhvr>
                                            <p:cTn id="89" dur="1" fill="hold">
                                              <p:stCondLst>
                                                <p:cond delay="0"/>
                                              </p:stCondLst>
                                            </p:cTn>
                                            <p:tgtEl>
                                              <p:spTgt spid="28"/>
                                            </p:tgtEl>
                                            <p:attrNameLst>
                                              <p:attrName>style.visibility</p:attrName>
                                            </p:attrNameLst>
                                          </p:cBhvr>
                                          <p:to>
                                            <p:strVal val="visible"/>
                                          </p:to>
                                        </p:set>
                                        <p:animEffect transition="in" filter="wipe(down)">
                                          <p:cBhvr>
                                            <p:cTn id="90"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P spid="7" grpId="0"/>
          <p:bldP spid="8" grpId="0"/>
          <p:bldP spid="12" grpId="0"/>
          <p:bldP spid="14" grpId="0" autoUpdateAnimBg="0"/>
          <p:bldP spid="21" grpId="0" bldLvl="0" animBg="1"/>
          <p:bldP spid="22" grpId="0"/>
          <p:bldP spid="24" grpId="0" bldLvl="0" animBg="1"/>
          <p:bldP spid="25" grpId="0"/>
          <p:bldP spid="27" grpId="0" bldLvl="0" animBg="1"/>
          <p:bldP spid="28" grpId="0"/>
        </p:bldLst>
      </p:timing>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图形 18" descr="D:\素材\51miz-E1007119-62F3C4C4 (1).png51miz-E1007119-62F3C4C4 (1)"/>
          <p:cNvPicPr>
            <a:picLocks noChangeAspect="1"/>
          </p:cNvPicPr>
          <p:nvPr/>
        </p:nvPicPr>
        <p:blipFill>
          <a:blip r:embed="rId1"/>
          <a:srcRect l="46396"/>
          <a:stretch>
            <a:fillRect/>
          </a:stretch>
        </p:blipFill>
        <p:spPr>
          <a:xfrm>
            <a:off x="8209280" y="2884170"/>
            <a:ext cx="3982720" cy="2875280"/>
          </a:xfrm>
          <a:prstGeom prst="rect">
            <a:avLst/>
          </a:prstGeom>
        </p:spPr>
      </p:pic>
      <p:sp>
        <p:nvSpPr>
          <p:cNvPr id="2" name="标题 1"/>
          <p:cNvSpPr txBox="1">
            <a:spLocks noChangeArrowheads="1"/>
          </p:cNvSpPr>
          <p:nvPr/>
        </p:nvSpPr>
        <p:spPr>
          <a:xfrm>
            <a:off x="6546337" y="394767"/>
            <a:ext cx="7308471" cy="461665"/>
          </a:xfrm>
          <a:prstGeom prst="rect">
            <a:avLst/>
          </a:prstGeom>
          <a:noFill/>
        </p:spPr>
        <p:txBody>
          <a:bodyPr wrap="square">
            <a:spAutoFit/>
          </a:bodyPr>
          <a:lstStyle>
            <a:defPPr>
              <a:defRPr lang="zh-CN"/>
            </a:defPPr>
            <a:lvl1pPr algn="ctr">
              <a:defRPr sz="2400">
                <a:solidFill>
                  <a:schemeClr val="bg2">
                    <a:lumMod val="50000"/>
                  </a:schemeClr>
                </a:solidFill>
                <a:latin typeface="字魂59号-创粗黑" pitchFamily="2" charset="-122"/>
                <a:ea typeface="字魂59号-创粗黑" pitchFamily="2" charset="-122"/>
              </a:defRPr>
            </a:lvl1pPr>
          </a:lstStyle>
          <a:p>
            <a:r>
              <a:rPr lang="zh-CN" altLang="en-US" dirty="0">
                <a:solidFill>
                  <a:schemeClr val="accent6">
                    <a:lumMod val="50000"/>
                  </a:schemeClr>
                </a:solidFill>
                <a:latin typeface="思源宋体 CN" panose="02020400000000000000" pitchFamily="18" charset="-122"/>
                <a:ea typeface="思源宋体 CN" panose="02020400000000000000" pitchFamily="18" charset="-122"/>
              </a:rPr>
              <a:t> 安全生产四不伤害原则</a:t>
            </a:r>
            <a:endParaRPr lang="zh-CN" altLang="en-US" dirty="0">
              <a:solidFill>
                <a:schemeClr val="accent6">
                  <a:lumMod val="50000"/>
                </a:schemeClr>
              </a:solidFill>
              <a:latin typeface="思源宋体 CN" panose="02020400000000000000" pitchFamily="18" charset="-122"/>
              <a:ea typeface="思源宋体 CN" panose="02020400000000000000" pitchFamily="18" charset="-122"/>
            </a:endParaRPr>
          </a:p>
        </p:txBody>
      </p:sp>
      <p:sp>
        <p:nvSpPr>
          <p:cNvPr id="3" name="Rectangle 2"/>
          <p:cNvSpPr>
            <a:spLocks noChangeArrowheads="1"/>
          </p:cNvSpPr>
          <p:nvPr/>
        </p:nvSpPr>
        <p:spPr bwMode="auto">
          <a:xfrm>
            <a:off x="1841577" y="1617212"/>
            <a:ext cx="4018731" cy="819317"/>
          </a:xfrm>
          <a:prstGeom prst="roundRect">
            <a:avLst>
              <a:gd name="adj" fmla="val 50000"/>
            </a:avLst>
          </a:prstGeom>
          <a:noFill/>
          <a:ln w="28575">
            <a:solidFill>
              <a:schemeClr val="accent6">
                <a:lumMod val="75000"/>
              </a:schemeClr>
            </a:solidFill>
            <a:miter lim="800000"/>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accent2"/>
              </a:buClr>
              <a:buFont typeface="Wingdings" panose="05000000000000000000" pitchFamily="2" charset="2"/>
              <a:buChar char="q"/>
              <a:defRPr kumimoji="1" sz="3000" b="1">
                <a:solidFill>
                  <a:schemeClr val="tx1"/>
                </a:solidFill>
                <a:latin typeface="Arial" panose="020B0604020202020204" pitchFamily="34" charset="0"/>
                <a:ea typeface="楷体_GB2312" panose="02010609030101010101" pitchFamily="49" charset="-122"/>
              </a:defRPr>
            </a:lvl1pPr>
            <a:lvl2pPr marL="742950" indent="-285750">
              <a:spcBef>
                <a:spcPct val="20000"/>
              </a:spcBef>
              <a:buClr>
                <a:schemeClr val="accent2"/>
              </a:buClr>
              <a:buFont typeface="Wingdings" panose="05000000000000000000" pitchFamily="2" charset="2"/>
              <a:buChar char="q"/>
              <a:defRPr kumimoji="1" sz="2600" b="1">
                <a:solidFill>
                  <a:schemeClr val="tx1"/>
                </a:solidFill>
                <a:latin typeface="Arial" panose="020B0604020202020204" pitchFamily="34" charset="0"/>
                <a:ea typeface="楷体_GB2312" panose="02010609030101010101" pitchFamily="49" charset="-122"/>
              </a:defRPr>
            </a:lvl2pPr>
            <a:lvl3pPr marL="1143000" indent="-228600">
              <a:spcBef>
                <a:spcPct val="20000"/>
              </a:spcBef>
              <a:buClr>
                <a:schemeClr val="accent2"/>
              </a:buClr>
              <a:buFont typeface="Wingdings" panose="05000000000000000000" pitchFamily="2" charset="2"/>
              <a:buChar char="q"/>
              <a:defRPr kumimoji="1" sz="2300" b="1">
                <a:solidFill>
                  <a:schemeClr val="tx1"/>
                </a:solidFill>
                <a:latin typeface="Arial" panose="020B0604020202020204" pitchFamily="34" charset="0"/>
                <a:ea typeface="楷体_GB2312" panose="02010609030101010101" pitchFamily="49" charset="-122"/>
              </a:defRPr>
            </a:lvl3pPr>
            <a:lvl4pPr marL="1600200" indent="-228600">
              <a:spcBef>
                <a:spcPct val="20000"/>
              </a:spcBef>
              <a:buClr>
                <a:schemeClr val="accent2"/>
              </a:buClr>
              <a:buFont typeface="Wingdings" panose="05000000000000000000" pitchFamily="2" charset="2"/>
              <a:buChar char="q"/>
              <a:defRPr kumimoji="1" sz="2000" b="1">
                <a:solidFill>
                  <a:schemeClr val="tx1"/>
                </a:solidFill>
                <a:latin typeface="Arial" panose="020B0604020202020204" pitchFamily="34" charset="0"/>
                <a:ea typeface="楷体_GB2312" panose="02010609030101010101" pitchFamily="49" charset="-122"/>
              </a:defRPr>
            </a:lvl4pPr>
            <a:lvl5pPr marL="2057400" indent="-228600">
              <a:spcBef>
                <a:spcPct val="25000"/>
              </a:spcBef>
              <a:buClr>
                <a:schemeClr val="accent2"/>
              </a:buClr>
              <a:buFont typeface="Wingdings" panose="05000000000000000000" pitchFamily="2" charset="2"/>
              <a:buChar char="q"/>
              <a:defRPr kumimoji="1" sz="2000" b="1">
                <a:solidFill>
                  <a:schemeClr val="tx1"/>
                </a:solidFill>
                <a:latin typeface="Arial" panose="020B0604020202020204" pitchFamily="34" charset="0"/>
                <a:ea typeface="楷体_GB2312" panose="02010609030101010101"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q"/>
              <a:defRPr kumimoji="1" sz="2000" b="1">
                <a:solidFill>
                  <a:schemeClr val="tx1"/>
                </a:solidFill>
                <a:latin typeface="Arial" panose="020B0604020202020204" pitchFamily="34" charset="0"/>
                <a:ea typeface="楷体_GB2312" panose="02010609030101010101"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q"/>
              <a:defRPr kumimoji="1" sz="2000" b="1">
                <a:solidFill>
                  <a:schemeClr val="tx1"/>
                </a:solidFill>
                <a:latin typeface="Arial" panose="020B0604020202020204" pitchFamily="34" charset="0"/>
                <a:ea typeface="楷体_GB2312" panose="02010609030101010101"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q"/>
              <a:defRPr kumimoji="1" sz="2000" b="1">
                <a:solidFill>
                  <a:schemeClr val="tx1"/>
                </a:solidFill>
                <a:latin typeface="Arial" panose="020B0604020202020204" pitchFamily="34" charset="0"/>
                <a:ea typeface="楷体_GB2312" panose="02010609030101010101"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q"/>
              <a:defRPr kumimoji="1" sz="2000" b="1">
                <a:solidFill>
                  <a:schemeClr val="tx1"/>
                </a:solidFill>
                <a:latin typeface="Arial" panose="020B0604020202020204" pitchFamily="34" charset="0"/>
                <a:ea typeface="楷体_GB2312" panose="02010609030101010101" pitchFamily="49" charset="-122"/>
              </a:defRPr>
            </a:lvl9pPr>
          </a:lstStyle>
          <a:p>
            <a:pPr defTabSz="913765" fontAlgn="b">
              <a:spcBef>
                <a:spcPct val="0"/>
              </a:spcBef>
              <a:buClrTx/>
              <a:buNone/>
            </a:pPr>
            <a:endParaRPr lang="zh-CN" altLang="en-US" sz="1000" dirty="0">
              <a:solidFill>
                <a:prstClr val="black"/>
              </a:solidFill>
              <a:latin typeface="思源宋体 CN" panose="02020400000000000000" pitchFamily="18" charset="-122"/>
              <a:ea typeface="思源宋体 CN" panose="02020400000000000000" pitchFamily="18" charset="-122"/>
            </a:endParaRPr>
          </a:p>
        </p:txBody>
      </p:sp>
      <p:grpSp>
        <p:nvGrpSpPr>
          <p:cNvPr id="4" name="组合 3"/>
          <p:cNvGrpSpPr/>
          <p:nvPr/>
        </p:nvGrpSpPr>
        <p:grpSpPr>
          <a:xfrm>
            <a:off x="1332112" y="1565080"/>
            <a:ext cx="860169" cy="860617"/>
            <a:chOff x="925401" y="3148271"/>
            <a:chExt cx="1800000" cy="1800000"/>
          </a:xfrm>
        </p:grpSpPr>
        <p:sp>
          <p:nvSpPr>
            <p:cNvPr id="5" name="椭圆 4"/>
            <p:cNvSpPr/>
            <p:nvPr userDrawn="1"/>
          </p:nvSpPr>
          <p:spPr>
            <a:xfrm>
              <a:off x="925401" y="3148271"/>
              <a:ext cx="1800000" cy="1800000"/>
            </a:xfrm>
            <a:prstGeom prst="ellipse">
              <a:avLst/>
            </a:prstGeom>
            <a:solidFill>
              <a:schemeClr val="bg1"/>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p>
          </p:txBody>
        </p:sp>
        <p:sp>
          <p:nvSpPr>
            <p:cNvPr id="6" name="椭圆 5"/>
            <p:cNvSpPr/>
            <p:nvPr userDrawn="1"/>
          </p:nvSpPr>
          <p:spPr>
            <a:xfrm>
              <a:off x="1015401" y="3238271"/>
              <a:ext cx="1620000" cy="1620000"/>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400" b="1" dirty="0">
                  <a:latin typeface="Impact" panose="020B0806030902050204" pitchFamily="34" charset="0"/>
                  <a:ea typeface="思源宋体 CN" panose="02020400000000000000" pitchFamily="18" charset="-122"/>
                </a:rPr>
                <a:t>2</a:t>
              </a:r>
              <a:endParaRPr lang="zh-CN" altLang="en-US" sz="2400" b="1" dirty="0">
                <a:latin typeface="思源宋体 CN" panose="02020400000000000000" pitchFamily="18" charset="-122"/>
                <a:ea typeface="思源宋体 CN" panose="02020400000000000000" pitchFamily="18" charset="-122"/>
              </a:endParaRPr>
            </a:p>
          </p:txBody>
        </p:sp>
      </p:grpSp>
      <p:sp>
        <p:nvSpPr>
          <p:cNvPr id="7" name="TextBox 6"/>
          <p:cNvSpPr>
            <a:spLocks noChangeArrowheads="1"/>
          </p:cNvSpPr>
          <p:nvPr/>
        </p:nvSpPr>
        <p:spPr bwMode="auto">
          <a:xfrm>
            <a:off x="2235289" y="1846407"/>
            <a:ext cx="2930710" cy="4277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a:lnSpc>
                <a:spcPct val="135000"/>
              </a:lnSpc>
              <a:spcBef>
                <a:spcPct val="0"/>
              </a:spcBef>
              <a:buFontTx/>
              <a:buNone/>
            </a:pPr>
            <a:r>
              <a:rPr lang="zh-CN" altLang="en-US" sz="1800" b="1" dirty="0">
                <a:solidFill>
                  <a:schemeClr val="accent6"/>
                </a:solidFill>
                <a:latin typeface="思源宋体 CN" panose="02020400000000000000" pitchFamily="18" charset="-122"/>
                <a:ea typeface="思源宋体 CN" panose="02020400000000000000" pitchFamily="18" charset="-122"/>
                <a:sym typeface="微软雅黑" panose="020B0503020204020204" pitchFamily="34" charset="-122"/>
              </a:rPr>
              <a:t>原则二</a:t>
            </a:r>
            <a:endParaRPr lang="zh-CN" altLang="en-US" sz="1800" b="1" dirty="0">
              <a:solidFill>
                <a:schemeClr val="accent6"/>
              </a:solidFill>
              <a:latin typeface="思源宋体 CN" panose="02020400000000000000" pitchFamily="18" charset="-122"/>
              <a:ea typeface="思源宋体 CN" panose="02020400000000000000" pitchFamily="18" charset="-122"/>
              <a:sym typeface="微软雅黑" panose="020B0503020204020204" pitchFamily="34" charset="-122"/>
            </a:endParaRPr>
          </a:p>
        </p:txBody>
      </p:sp>
      <p:sp>
        <p:nvSpPr>
          <p:cNvPr id="8" name="TextBox 6"/>
          <p:cNvSpPr>
            <a:spLocks noChangeArrowheads="1"/>
          </p:cNvSpPr>
          <p:nvPr/>
        </p:nvSpPr>
        <p:spPr bwMode="auto">
          <a:xfrm>
            <a:off x="2986892" y="1672222"/>
            <a:ext cx="320908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a:spcBef>
                <a:spcPct val="0"/>
              </a:spcBef>
              <a:buFontTx/>
              <a:buNone/>
            </a:pPr>
            <a:r>
              <a:rPr lang="zh-CN" altLang="en-US" sz="3600" dirty="0">
                <a:solidFill>
                  <a:schemeClr val="accent6"/>
                </a:solidFill>
                <a:latin typeface="字魂35号-经典雅黑" panose="02000000000000000000" pitchFamily="2" charset="-122"/>
                <a:ea typeface="字魂35号-经典雅黑" panose="02000000000000000000" pitchFamily="2" charset="-122"/>
                <a:sym typeface="微软雅黑" panose="020B0503020204020204" pitchFamily="34" charset="-122"/>
              </a:rPr>
              <a:t>不伤害他人</a:t>
            </a:r>
            <a:endParaRPr lang="zh-CN" altLang="en-US" sz="3600" dirty="0">
              <a:solidFill>
                <a:schemeClr val="accent6"/>
              </a:solidFill>
              <a:latin typeface="字魂35号-经典雅黑" panose="02000000000000000000" pitchFamily="2" charset="-122"/>
              <a:ea typeface="字魂35号-经典雅黑" panose="02000000000000000000" pitchFamily="2" charset="-122"/>
              <a:sym typeface="微软雅黑" panose="020B0503020204020204" pitchFamily="34" charset="-122"/>
            </a:endParaRPr>
          </a:p>
        </p:txBody>
      </p:sp>
      <p:grpSp>
        <p:nvGrpSpPr>
          <p:cNvPr id="9" name="Group 54"/>
          <p:cNvGrpSpPr/>
          <p:nvPr/>
        </p:nvGrpSpPr>
        <p:grpSpPr bwMode="auto">
          <a:xfrm>
            <a:off x="1565644" y="2584576"/>
            <a:ext cx="6562356" cy="643826"/>
            <a:chOff x="0" y="-406057"/>
            <a:chExt cx="8724421" cy="1171472"/>
          </a:xfrm>
        </p:grpSpPr>
        <p:sp>
          <p:nvSpPr>
            <p:cNvPr id="10" name="TextBox 105"/>
            <p:cNvSpPr>
              <a:spLocks noChangeArrowheads="1"/>
            </p:cNvSpPr>
            <p:nvPr/>
          </p:nvSpPr>
          <p:spPr bwMode="auto">
            <a:xfrm>
              <a:off x="84777" y="-406057"/>
              <a:ext cx="8639644" cy="1171472"/>
            </a:xfrm>
            <a:prstGeom prst="roundRect">
              <a:avLst>
                <a:gd name="adj" fmla="val 8176"/>
              </a:avLst>
            </a:prstGeom>
            <a:noFill/>
            <a:ln w="19050">
              <a:solidFill>
                <a:schemeClr val="accent6"/>
              </a:solidFill>
              <a:rou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algn="ctr">
                <a:spcBef>
                  <a:spcPct val="0"/>
                </a:spcBef>
                <a:buNone/>
              </a:pPr>
              <a:r>
                <a:rPr lang="zh-CN" altLang="en-US" sz="1600" b="1" dirty="0">
                  <a:solidFill>
                    <a:schemeClr val="accent2">
                      <a:lumMod val="50000"/>
                    </a:schemeClr>
                  </a:solidFill>
                  <a:latin typeface="思源宋体 CN" panose="02020400000000000000" pitchFamily="18" charset="-122"/>
                  <a:ea typeface="思源宋体 CN" panose="02020400000000000000" pitchFamily="18" charset="-122"/>
                  <a:sym typeface="微软雅黑" panose="020B0503020204020204" pitchFamily="34" charset="-122"/>
                </a:rPr>
                <a:t> </a:t>
              </a:r>
              <a:endParaRPr lang="zh-CN" altLang="en-US" sz="1600" b="1" dirty="0">
                <a:solidFill>
                  <a:schemeClr val="accent2">
                    <a:lumMod val="50000"/>
                  </a:schemeClr>
                </a:solidFill>
                <a:latin typeface="思源宋体 CN" panose="02020400000000000000" pitchFamily="18" charset="-122"/>
                <a:ea typeface="思源宋体 CN" panose="02020400000000000000" pitchFamily="18" charset="-122"/>
                <a:sym typeface="微软雅黑" panose="020B0503020204020204" pitchFamily="34" charset="-122"/>
              </a:endParaRPr>
            </a:p>
          </p:txBody>
        </p:sp>
        <p:sp>
          <p:nvSpPr>
            <p:cNvPr id="11" name="流程图: 联系 107"/>
            <p:cNvSpPr>
              <a:spLocks noChangeArrowheads="1"/>
            </p:cNvSpPr>
            <p:nvPr/>
          </p:nvSpPr>
          <p:spPr bwMode="auto">
            <a:xfrm>
              <a:off x="0" y="123221"/>
              <a:ext cx="169588" cy="169589"/>
            </a:xfrm>
            <a:prstGeom prst="flowChartConnector">
              <a:avLst/>
            </a:prstGeom>
            <a:solidFill>
              <a:schemeClr val="accent6"/>
            </a:solidFill>
            <a:ln w="25400">
              <a:solidFill>
                <a:schemeClr val="accent6"/>
              </a:solidFill>
              <a:round/>
            </a:ln>
          </p:spPr>
          <p:txBody>
            <a:bodyPr anchor="ct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algn="ctr">
                <a:spcBef>
                  <a:spcPct val="0"/>
                </a:spcBef>
                <a:buFontTx/>
                <a:buNone/>
              </a:pPr>
              <a:endParaRPr lang="zh-CN" altLang="zh-CN" sz="1800" dirty="0">
                <a:latin typeface="思源宋体 CN" panose="02020400000000000000" pitchFamily="18" charset="-122"/>
                <a:ea typeface="思源宋体 CN" panose="02020400000000000000" pitchFamily="18" charset="-122"/>
                <a:sym typeface="微软雅黑" panose="020B0503020204020204" pitchFamily="34" charset="-122"/>
              </a:endParaRPr>
            </a:p>
          </p:txBody>
        </p:sp>
      </p:grpSp>
      <p:sp>
        <p:nvSpPr>
          <p:cNvPr id="12" name="TextBox 6"/>
          <p:cNvSpPr>
            <a:spLocks noChangeArrowheads="1"/>
          </p:cNvSpPr>
          <p:nvPr/>
        </p:nvSpPr>
        <p:spPr bwMode="auto">
          <a:xfrm>
            <a:off x="1841577" y="2620323"/>
            <a:ext cx="6116246" cy="615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a:lnSpc>
                <a:spcPct val="110000"/>
              </a:lnSpc>
              <a:spcBef>
                <a:spcPct val="0"/>
              </a:spcBef>
              <a:buFontTx/>
              <a:buNone/>
            </a:pPr>
            <a:r>
              <a:rPr lang="zh-CN" altLang="en-US" sz="1600" dirty="0">
                <a:solidFill>
                  <a:schemeClr val="accent6">
                    <a:lumMod val="75000"/>
                  </a:schemeClr>
                </a:solidFill>
                <a:latin typeface="思源宋体 CN" panose="02020400000000000000" pitchFamily="18" charset="-122"/>
                <a:ea typeface="思源宋体 CN" panose="02020400000000000000" pitchFamily="18" charset="-122"/>
                <a:sym typeface="微软雅黑" panose="020B0503020204020204" pitchFamily="34" charset="-122"/>
              </a:rPr>
              <a:t>他人生命与你的一样宝贵，不应该被忽视，保护同事是你应尽的义务，我不伤害他人，就是我的行为或后果，不能给他人造成伤害</a:t>
            </a:r>
            <a:endParaRPr lang="zh-CN" altLang="en-US" sz="1600" dirty="0">
              <a:solidFill>
                <a:schemeClr val="accent6">
                  <a:lumMod val="75000"/>
                </a:schemeClr>
              </a:solidFill>
              <a:latin typeface="思源宋体 CN" panose="02020400000000000000" pitchFamily="18" charset="-122"/>
              <a:ea typeface="思源宋体 CN" panose="02020400000000000000" pitchFamily="18" charset="-122"/>
              <a:sym typeface="微软雅黑" panose="020B0503020204020204" pitchFamily="34" charset="-122"/>
            </a:endParaRPr>
          </a:p>
        </p:txBody>
      </p:sp>
      <p:sp>
        <p:nvSpPr>
          <p:cNvPr id="14" name="TextBox 42"/>
          <p:cNvSpPr txBox="1">
            <a:spLocks noChangeArrowheads="1"/>
          </p:cNvSpPr>
          <p:nvPr/>
        </p:nvSpPr>
        <p:spPr bwMode="auto">
          <a:xfrm>
            <a:off x="1629412" y="3366240"/>
            <a:ext cx="5961559" cy="6736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2000">
                <a:solidFill>
                  <a:srgbClr val="4D4D4D"/>
                </a:solidFill>
                <a:latin typeface="Arial" panose="020B0604020202020204" pitchFamily="34" charset="0"/>
                <a:ea typeface="微软雅黑" panose="020B0503020204020204" pitchFamily="34" charset="-122"/>
                <a:cs typeface="微软雅黑" panose="020B0503020204020204" pitchFamily="34" charset="-122"/>
              </a:defRPr>
            </a:lvl1pPr>
            <a:lvl2pPr marL="742950" indent="-285750">
              <a:spcBef>
                <a:spcPct val="20000"/>
              </a:spcBef>
              <a:buChar char="–"/>
              <a:defRPr sz="2000">
                <a:solidFill>
                  <a:srgbClr val="4D4D4D"/>
                </a:solidFill>
                <a:latin typeface="Arial" panose="020B0604020202020204" pitchFamily="34" charset="0"/>
                <a:ea typeface="仿宋_GB2312" panose="02010609030101010101" pitchFamily="49" charset="-122"/>
                <a:cs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cs typeface="仿宋_GB2312" panose="02010609030101010101" pitchFamily="49"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cs typeface="仿宋_GB2312" panose="02010609030101010101" pitchFamily="49"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cs typeface="仿宋_GB2312" panose="02010609030101010101" pitchFamily="49"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cs typeface="仿宋_GB2312" panose="02010609030101010101" pitchFamily="49"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cs typeface="仿宋_GB2312" panose="02010609030101010101" pitchFamily="49"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cs typeface="仿宋_GB2312" panose="02010609030101010101" pitchFamily="49"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cs typeface="仿宋_GB2312" panose="02010609030101010101" pitchFamily="49" charset="-122"/>
              </a:defRPr>
            </a:lvl9pPr>
          </a:lstStyle>
          <a:p>
            <a:pPr algn="just">
              <a:lnSpc>
                <a:spcPts val="2400"/>
              </a:lnSpc>
              <a:spcBef>
                <a:spcPct val="0"/>
              </a:spcBef>
              <a:buNone/>
            </a:pPr>
            <a:r>
              <a:rPr lang="zh-CN" altLang="en-US" sz="1800" b="1" dirty="0">
                <a:solidFill>
                  <a:srgbClr val="C00000"/>
                </a:solidFill>
                <a:latin typeface="思源宋体 CN" panose="02020400000000000000" pitchFamily="18" charset="-122"/>
                <a:ea typeface="思源宋体 CN" panose="02020400000000000000" pitchFamily="18" charset="-122"/>
              </a:rPr>
              <a:t>在多人作业同时</a:t>
            </a:r>
            <a:r>
              <a:rPr lang="zh-CN" altLang="en-US" sz="1400" dirty="0">
                <a:solidFill>
                  <a:schemeClr val="accent6">
                    <a:lumMod val="25000"/>
                  </a:schemeClr>
                </a:solidFill>
                <a:latin typeface="字魂57号-创细黑-Regular" panose="00000500000000000000" pitchFamily="2" charset="-122"/>
                <a:ea typeface="字魂57号-创细黑-Regular" panose="00000500000000000000" pitchFamily="2" charset="-122"/>
              </a:rPr>
              <a:t>，由于自己不遵守操作规程，对作业现场周围观察不够以及自己操作失误等原因，自己的行为可能对现场周围的人员造成伤害；</a:t>
            </a:r>
            <a:endParaRPr lang="zh-CN" altLang="en-US" sz="1400" dirty="0">
              <a:solidFill>
                <a:schemeClr val="accent6">
                  <a:lumMod val="25000"/>
                </a:schemeClr>
              </a:solidFill>
              <a:latin typeface="字魂57号-创细黑-Regular" panose="00000500000000000000" pitchFamily="2" charset="-122"/>
              <a:ea typeface="字魂57号-创细黑-Regular" panose="00000500000000000000" pitchFamily="2" charset="-122"/>
            </a:endParaRPr>
          </a:p>
        </p:txBody>
      </p:sp>
      <p:grpSp>
        <p:nvGrpSpPr>
          <p:cNvPr id="16" name="组合 15"/>
          <p:cNvGrpSpPr/>
          <p:nvPr/>
        </p:nvGrpSpPr>
        <p:grpSpPr>
          <a:xfrm>
            <a:off x="1565644" y="4292719"/>
            <a:ext cx="3855129" cy="406659"/>
            <a:chOff x="2083443" y="2083442"/>
            <a:chExt cx="1448213" cy="461638"/>
          </a:xfrm>
        </p:grpSpPr>
        <p:sp>
          <p:nvSpPr>
            <p:cNvPr id="17" name="矩形: 圆角 16"/>
            <p:cNvSpPr/>
            <p:nvPr/>
          </p:nvSpPr>
          <p:spPr>
            <a:xfrm>
              <a:off x="2083443" y="2083442"/>
              <a:ext cx="1448213" cy="461638"/>
            </a:xfrm>
            <a:prstGeom prst="roundRect">
              <a:avLst>
                <a:gd name="adj" fmla="val 50000"/>
              </a:avLst>
            </a:prstGeom>
            <a:gradFill>
              <a:gsLst>
                <a:gs pos="0">
                  <a:schemeClr val="accent2">
                    <a:lumMod val="75000"/>
                  </a:schemeClr>
                </a:gs>
                <a:gs pos="48000">
                  <a:schemeClr val="accent2">
                    <a:lumMod val="75000"/>
                  </a:schemeClr>
                </a:gs>
                <a:gs pos="100000">
                  <a:srgbClr val="FF0000"/>
                </a:gs>
              </a:gsLst>
            </a:gradFill>
            <a:ln>
              <a:solidFill>
                <a:schemeClr val="bg1"/>
              </a:solidFill>
            </a:ln>
          </p:spPr>
          <p:style>
            <a:lnRef idx="1">
              <a:schemeClr val="accent3"/>
            </a:lnRef>
            <a:fillRef idx="3">
              <a:schemeClr val="accent3"/>
            </a:fillRef>
            <a:effectRef idx="2">
              <a:schemeClr val="accent3"/>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eaLnBrk="0" hangingPunct="0"/>
              <a:endParaRPr lang="zh-CN" altLang="en-US" sz="2400" b="1" dirty="0">
                <a:solidFill>
                  <a:schemeClr val="bg1"/>
                </a:solidFill>
                <a:latin typeface="思源宋体 CN" panose="02020400000000000000" pitchFamily="18" charset="-122"/>
                <a:ea typeface="思源宋体 CN" panose="02020400000000000000" pitchFamily="18" charset="-122"/>
              </a:endParaRPr>
            </a:p>
          </p:txBody>
        </p:sp>
        <p:sp>
          <p:nvSpPr>
            <p:cNvPr id="18" name="文本占位符 13"/>
            <p:cNvSpPr txBox="1"/>
            <p:nvPr/>
          </p:nvSpPr>
          <p:spPr>
            <a:xfrm>
              <a:off x="2296076" y="2130582"/>
              <a:ext cx="1167963" cy="361392"/>
            </a:xfrm>
            <a:prstGeom prst="rect">
              <a:avLst/>
            </a:prstGeom>
            <a:noFill/>
            <a:ln>
              <a:noFill/>
            </a:ln>
          </p:spPr>
          <p:txBody>
            <a:bodyPr wrap="square" anchor="ctr">
              <a:noAutofit/>
            </a:bodyPr>
            <a:lstStyle>
              <a:lvl1pPr marL="0" indent="0" algn="l" defTabSz="914400" rtl="0" eaLnBrk="1" latinLnBrk="0" hangingPunct="1">
                <a:spcBef>
                  <a:spcPct val="20000"/>
                </a:spcBef>
                <a:buFont typeface="Arial" panose="020B0604020202020204" pitchFamily="34" charset="0"/>
                <a:buNone/>
                <a:defRPr lang="zh-CN" altLang="en-US" sz="2000" kern="1200" dirty="0">
                  <a:solidFill>
                    <a:schemeClr val="bg1"/>
                  </a:solidFill>
                  <a:latin typeface="微软雅黑" panose="020B0503020204020204" pitchFamily="34" charset="-122"/>
                  <a:ea typeface="微软雅黑" panose="020B0503020204020204" pitchFamily="34" charset="-122"/>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defTabSz="913765">
                <a:lnSpc>
                  <a:spcPct val="120000"/>
                </a:lnSpc>
                <a:spcAft>
                  <a:spcPts val="500"/>
                </a:spcAft>
              </a:pPr>
              <a:r>
                <a:rPr lang="zh-CN" altLang="en-US" sz="1800" b="1" dirty="0">
                  <a:solidFill>
                    <a:prstClr val="white"/>
                  </a:solidFill>
                  <a:latin typeface="思源宋体 CN" panose="02020400000000000000" pitchFamily="18" charset="-122"/>
                  <a:ea typeface="思源宋体 CN" panose="02020400000000000000" pitchFamily="18" charset="-122"/>
                </a:rPr>
                <a:t>应该做到以下几个方面</a:t>
              </a:r>
              <a:endParaRPr lang="zh-CN" altLang="en-US" sz="1800" b="1" dirty="0">
                <a:solidFill>
                  <a:prstClr val="white"/>
                </a:solidFill>
                <a:latin typeface="思源宋体 CN" panose="02020400000000000000" pitchFamily="18" charset="-122"/>
                <a:ea typeface="思源宋体 CN" panose="02020400000000000000" pitchFamily="18" charset="-122"/>
              </a:endParaRPr>
            </a:p>
          </p:txBody>
        </p:sp>
      </p:grpSp>
      <p:sp>
        <p:nvSpPr>
          <p:cNvPr id="30" name="TextBox 12"/>
          <p:cNvSpPr>
            <a:spLocks noChangeArrowheads="1"/>
          </p:cNvSpPr>
          <p:nvPr/>
        </p:nvSpPr>
        <p:spPr bwMode="auto">
          <a:xfrm>
            <a:off x="1841577" y="4956297"/>
            <a:ext cx="7839452" cy="1414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a:lnSpc>
                <a:spcPts val="2100"/>
              </a:lnSpc>
              <a:spcBef>
                <a:spcPct val="0"/>
              </a:spcBef>
              <a:buClr>
                <a:srgbClr val="C00000"/>
              </a:buClr>
              <a:buFont typeface="Wingdings" panose="05000000000000000000" pitchFamily="2" charset="2"/>
              <a:buChar char="p"/>
            </a:pPr>
            <a:r>
              <a:rPr lang="zh-CN" altLang="en-US" sz="1400" dirty="0">
                <a:solidFill>
                  <a:schemeClr val="accent6"/>
                </a:solidFill>
                <a:latin typeface="思源宋体 CN" panose="02020400000000000000" pitchFamily="18" charset="-122"/>
                <a:ea typeface="思源宋体 CN" panose="02020400000000000000" pitchFamily="18" charset="-122"/>
                <a:sym typeface="微软雅黑" panose="020B0503020204020204" pitchFamily="34" charset="-122"/>
              </a:rPr>
              <a:t>自觉遵守劳动纪律，遵章守规，正确操作</a:t>
            </a:r>
            <a:endParaRPr lang="zh-CN" altLang="en-US" sz="1400" dirty="0">
              <a:solidFill>
                <a:schemeClr val="accent6"/>
              </a:solidFill>
              <a:latin typeface="思源宋体 CN" panose="02020400000000000000" pitchFamily="18" charset="-122"/>
              <a:ea typeface="思源宋体 CN" panose="02020400000000000000" pitchFamily="18" charset="-122"/>
              <a:sym typeface="微软雅黑" panose="020B0503020204020204" pitchFamily="34" charset="-122"/>
            </a:endParaRPr>
          </a:p>
          <a:p>
            <a:pPr>
              <a:lnSpc>
                <a:spcPts val="2100"/>
              </a:lnSpc>
              <a:spcBef>
                <a:spcPct val="0"/>
              </a:spcBef>
              <a:buClr>
                <a:srgbClr val="C00000"/>
              </a:buClr>
              <a:buFont typeface="Wingdings" panose="05000000000000000000" pitchFamily="2" charset="2"/>
              <a:buChar char="p"/>
            </a:pPr>
            <a:r>
              <a:rPr lang="zh-CN" altLang="en-US" sz="1400" dirty="0">
                <a:solidFill>
                  <a:schemeClr val="accent6"/>
                </a:solidFill>
                <a:latin typeface="思源宋体 CN" panose="02020400000000000000" pitchFamily="18" charset="-122"/>
                <a:ea typeface="思源宋体 CN" panose="02020400000000000000" pitchFamily="18" charset="-122"/>
                <a:sym typeface="微软雅黑" panose="020B0503020204020204" pitchFamily="34" charset="-122"/>
              </a:rPr>
              <a:t>多人作业时候要互相配合，要顾及他人的安全</a:t>
            </a:r>
            <a:endParaRPr lang="zh-CN" altLang="en-US" sz="1400" dirty="0">
              <a:solidFill>
                <a:schemeClr val="accent6"/>
              </a:solidFill>
              <a:latin typeface="思源宋体 CN" panose="02020400000000000000" pitchFamily="18" charset="-122"/>
              <a:ea typeface="思源宋体 CN" panose="02020400000000000000" pitchFamily="18" charset="-122"/>
              <a:sym typeface="微软雅黑" panose="020B0503020204020204" pitchFamily="34" charset="-122"/>
            </a:endParaRPr>
          </a:p>
          <a:p>
            <a:pPr>
              <a:lnSpc>
                <a:spcPts val="2100"/>
              </a:lnSpc>
              <a:spcBef>
                <a:spcPct val="0"/>
              </a:spcBef>
              <a:buClr>
                <a:srgbClr val="C00000"/>
              </a:buClr>
              <a:buFont typeface="Wingdings" panose="05000000000000000000" pitchFamily="2" charset="2"/>
              <a:buChar char="p"/>
            </a:pPr>
            <a:r>
              <a:rPr lang="zh-CN" altLang="en-US" sz="1400" dirty="0">
                <a:solidFill>
                  <a:schemeClr val="accent6"/>
                </a:solidFill>
                <a:latin typeface="思源宋体 CN" panose="02020400000000000000" pitchFamily="18" charset="-122"/>
                <a:ea typeface="思源宋体 CN" panose="02020400000000000000" pitchFamily="18" charset="-122"/>
                <a:sym typeface="微软雅黑" panose="020B0503020204020204" pitchFamily="34" charset="-122"/>
              </a:rPr>
              <a:t>工作后不要留下隐患</a:t>
            </a:r>
            <a:endParaRPr lang="zh-CN" altLang="en-US" sz="1400" dirty="0">
              <a:solidFill>
                <a:schemeClr val="accent6"/>
              </a:solidFill>
              <a:latin typeface="思源宋体 CN" panose="02020400000000000000" pitchFamily="18" charset="-122"/>
              <a:ea typeface="思源宋体 CN" panose="02020400000000000000" pitchFamily="18" charset="-122"/>
              <a:sym typeface="微软雅黑" panose="020B0503020204020204" pitchFamily="34" charset="-122"/>
            </a:endParaRPr>
          </a:p>
          <a:p>
            <a:pPr>
              <a:lnSpc>
                <a:spcPts val="2100"/>
              </a:lnSpc>
              <a:spcBef>
                <a:spcPct val="0"/>
              </a:spcBef>
              <a:buClr>
                <a:srgbClr val="C00000"/>
              </a:buClr>
              <a:buFont typeface="Wingdings" panose="05000000000000000000" pitchFamily="2" charset="2"/>
              <a:buChar char="p"/>
            </a:pPr>
            <a:r>
              <a:rPr lang="zh-CN" altLang="en-US" sz="1400" dirty="0">
                <a:solidFill>
                  <a:schemeClr val="accent6"/>
                </a:solidFill>
                <a:latin typeface="思源宋体 CN" panose="02020400000000000000" pitchFamily="18" charset="-122"/>
                <a:ea typeface="思源宋体 CN" panose="02020400000000000000" pitchFamily="18" charset="-122"/>
                <a:sym typeface="微软雅黑" panose="020B0503020204020204" pitchFamily="34" charset="-122"/>
              </a:rPr>
              <a:t>检修完设备后，未将拆除或移开的盖板，防护罩等设施恢复正常，就可能使他人受到伤害</a:t>
            </a:r>
            <a:endParaRPr lang="zh-CN" altLang="en-US" sz="1400" dirty="0">
              <a:solidFill>
                <a:schemeClr val="accent6"/>
              </a:solidFill>
              <a:latin typeface="思源宋体 CN" panose="02020400000000000000" pitchFamily="18" charset="-122"/>
              <a:ea typeface="思源宋体 CN" panose="02020400000000000000" pitchFamily="18" charset="-122"/>
              <a:sym typeface="微软雅黑" panose="020B0503020204020204" pitchFamily="34" charset="-122"/>
            </a:endParaRPr>
          </a:p>
          <a:p>
            <a:pPr>
              <a:lnSpc>
                <a:spcPts val="2100"/>
              </a:lnSpc>
              <a:spcBef>
                <a:spcPct val="0"/>
              </a:spcBef>
              <a:buClr>
                <a:srgbClr val="C00000"/>
              </a:buClr>
              <a:buFont typeface="Wingdings" panose="05000000000000000000" pitchFamily="2" charset="2"/>
              <a:buChar char="p"/>
            </a:pPr>
            <a:r>
              <a:rPr lang="zh-CN" altLang="en-US" sz="1400" dirty="0">
                <a:solidFill>
                  <a:schemeClr val="accent6"/>
                </a:solidFill>
                <a:latin typeface="思源宋体 CN" panose="02020400000000000000" pitchFamily="18" charset="-122"/>
                <a:ea typeface="思源宋体 CN" panose="02020400000000000000" pitchFamily="18" charset="-122"/>
                <a:sym typeface="微软雅黑" panose="020B0503020204020204" pitchFamily="34" charset="-122"/>
              </a:rPr>
              <a:t>动火作业完毕后现场未清理，残留火种可能引发火情</a:t>
            </a:r>
            <a:endParaRPr lang="zh-CN" altLang="en-US" sz="1400" dirty="0">
              <a:solidFill>
                <a:schemeClr val="accent6"/>
              </a:solidFill>
              <a:latin typeface="思源宋体 CN" panose="02020400000000000000" pitchFamily="18" charset="-122"/>
              <a:ea typeface="思源宋体 CN" panose="02020400000000000000" pitchFamily="18" charset="-122"/>
              <a:sym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5000">
        <p:random/>
      </p:transition>
    </mc:Choice>
    <mc:Fallback>
      <p:transition spd="slow" advTm="5000">
        <p:random/>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par>
                                    <p:cTn id="8" presetID="49" presetClass="entr" presetSubtype="0" decel="10000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 calcmode="lin" valueType="num">
                                          <p:cBhvr>
                                            <p:cTn id="10" dur="500" fill="hold"/>
                                            <p:tgtEl>
                                              <p:spTgt spid="4"/>
                                            </p:tgtEl>
                                            <p:attrNameLst>
                                              <p:attrName>ppt_w</p:attrName>
                                            </p:attrNameLst>
                                          </p:cBhvr>
                                          <p:tavLst>
                                            <p:tav tm="0">
                                              <p:val>
                                                <p:fltVal val="0"/>
                                              </p:val>
                                            </p:tav>
                                            <p:tav tm="100000">
                                              <p:val>
                                                <p:strVal val="#ppt_w"/>
                                              </p:val>
                                            </p:tav>
                                          </p:tavLst>
                                        </p:anim>
                                        <p:anim calcmode="lin" valueType="num">
                                          <p:cBhvr>
                                            <p:cTn id="11" dur="500" fill="hold"/>
                                            <p:tgtEl>
                                              <p:spTgt spid="4"/>
                                            </p:tgtEl>
                                            <p:attrNameLst>
                                              <p:attrName>ppt_h</p:attrName>
                                            </p:attrNameLst>
                                          </p:cBhvr>
                                          <p:tavLst>
                                            <p:tav tm="0">
                                              <p:val>
                                                <p:fltVal val="0"/>
                                              </p:val>
                                            </p:tav>
                                            <p:tav tm="100000">
                                              <p:val>
                                                <p:strVal val="#ppt_h"/>
                                              </p:val>
                                            </p:tav>
                                          </p:tavLst>
                                        </p:anim>
                                        <p:anim calcmode="lin" valueType="num">
                                          <p:cBhvr>
                                            <p:cTn id="12" dur="500" fill="hold"/>
                                            <p:tgtEl>
                                              <p:spTgt spid="4"/>
                                            </p:tgtEl>
                                            <p:attrNameLst>
                                              <p:attrName>style.rotation</p:attrName>
                                            </p:attrNameLst>
                                          </p:cBhvr>
                                          <p:tavLst>
                                            <p:tav tm="0">
                                              <p:val>
                                                <p:fltVal val="360"/>
                                              </p:val>
                                            </p:tav>
                                            <p:tav tm="100000">
                                              <p:val>
                                                <p:fltVal val="0"/>
                                              </p:val>
                                            </p:tav>
                                          </p:tavLst>
                                        </p:anim>
                                        <p:animEffect transition="in" filter="fade">
                                          <p:cBhvr>
                                            <p:cTn id="13" dur="500"/>
                                            <p:tgtEl>
                                              <p:spTgt spid="4"/>
                                            </p:tgtEl>
                                          </p:cBhvr>
                                        </p:animEffect>
                                      </p:childTnLst>
                                    </p:cTn>
                                  </p:par>
                                </p:childTnLst>
                              </p:cTn>
                            </p:par>
                            <p:par>
                              <p:cTn id="14" fill="hold">
                                <p:stCondLst>
                                  <p:cond delay="500"/>
                                </p:stCondLst>
                                <p:childTnLst>
                                  <p:par>
                                    <p:cTn id="15" presetID="22" presetClass="entr" presetSubtype="4" fill="hold" grpId="0" nodeType="after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down)">
                                          <p:cBhvr>
                                            <p:cTn id="17" dur="500"/>
                                            <p:tgtEl>
                                              <p:spTgt spid="7"/>
                                            </p:tgtEl>
                                          </p:cBhvr>
                                        </p:animEffect>
                                      </p:childTnLst>
                                    </p:cTn>
                                  </p:par>
                                  <p:par>
                                    <p:cTn id="18" presetID="22" presetClass="entr" presetSubtype="1" fill="hold" grpId="0" nodeType="with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wipe(up)">
                                          <p:cBhvr>
                                            <p:cTn id="20" dur="500"/>
                                            <p:tgtEl>
                                              <p:spTgt spid="8"/>
                                            </p:tgtEl>
                                          </p:cBhvr>
                                        </p:animEffect>
                                      </p:childTnLst>
                                    </p:cTn>
                                  </p:par>
                                </p:childTnLst>
                              </p:cTn>
                            </p:par>
                            <p:par>
                              <p:cTn id="21" fill="hold">
                                <p:stCondLst>
                                  <p:cond delay="1000"/>
                                </p:stCondLst>
                                <p:childTnLst>
                                  <p:par>
                                    <p:cTn id="22" presetID="2" presetClass="entr" presetSubtype="2" fill="hold" nodeType="afterEffect">
                                      <p:stCondLst>
                                        <p:cond delay="0"/>
                                      </p:stCondLst>
                                      <p:childTnLst>
                                        <p:set>
                                          <p:cBhvr>
                                            <p:cTn id="23" dur="1" fill="hold">
                                              <p:stCondLst>
                                                <p:cond delay="0"/>
                                              </p:stCondLst>
                                            </p:cTn>
                                            <p:tgtEl>
                                              <p:spTgt spid="9"/>
                                            </p:tgtEl>
                                            <p:attrNameLst>
                                              <p:attrName>style.visibility</p:attrName>
                                            </p:attrNameLst>
                                          </p:cBhvr>
                                          <p:to>
                                            <p:strVal val="visible"/>
                                          </p:to>
                                        </p:set>
                                        <p:anim calcmode="lin" valueType="num">
                                          <p:cBhvr>
                                            <p:cTn id="24" dur="500" fill="hold"/>
                                            <p:tgtEl>
                                              <p:spTgt spid="9"/>
                                            </p:tgtEl>
                                            <p:attrNameLst>
                                              <p:attrName>ppt_x</p:attrName>
                                            </p:attrNameLst>
                                          </p:cBhvr>
                                          <p:tavLst>
                                            <p:tav tm="0">
                                              <p:val>
                                                <p:strVal val="1+#ppt_w/2"/>
                                              </p:val>
                                            </p:tav>
                                            <p:tav tm="100000">
                                              <p:val>
                                                <p:strVal val="#ppt_x"/>
                                              </p:val>
                                            </p:tav>
                                          </p:tavLst>
                                        </p:anim>
                                        <p:anim calcmode="lin" valueType="num">
                                          <p:cBhvr>
                                            <p:cTn id="25" dur="500" fill="hold"/>
                                            <p:tgtEl>
                                              <p:spTgt spid="9"/>
                                            </p:tgtEl>
                                            <p:attrNameLst>
                                              <p:attrName>ppt_y</p:attrName>
                                            </p:attrNameLst>
                                          </p:cBhvr>
                                          <p:tavLst>
                                            <p:tav tm="0">
                                              <p:val>
                                                <p:strVal val="#ppt_y"/>
                                              </p:val>
                                            </p:tav>
                                            <p:tav tm="100000">
                                              <p:val>
                                                <p:strVal val="#ppt_y"/>
                                              </p:val>
                                            </p:tav>
                                          </p:tavLst>
                                        </p:anim>
                                      </p:childTnLst>
                                    </p:cTn>
                                  </p:par>
                                  <p:par>
                                    <p:cTn id="26" presetID="22" presetClass="entr" presetSubtype="4" fill="hold" grpId="0" nodeType="with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wipe(down)">
                                          <p:cBhvr>
                                            <p:cTn id="28" dur="500"/>
                                            <p:tgtEl>
                                              <p:spTgt spid="12"/>
                                            </p:tgtEl>
                                          </p:cBhvr>
                                        </p:animEffect>
                                      </p:childTnLst>
                                    </p:cTn>
                                  </p:par>
                                </p:childTnLst>
                              </p:cTn>
                            </p:par>
                            <p:par>
                              <p:cTn id="29" fill="hold">
                                <p:stCondLst>
                                  <p:cond delay="1500"/>
                                </p:stCondLst>
                                <p:childTnLst>
                                  <p:par>
                                    <p:cTn id="30" presetID="49" presetClass="entr" presetSubtype="0" decel="100000" fill="hold" nodeType="afterEffect">
                                      <p:stCondLst>
                                        <p:cond delay="0"/>
                                      </p:stCondLst>
                                      <p:childTnLst>
                                        <p:set>
                                          <p:cBhvr>
                                            <p:cTn id="31" dur="1" fill="hold">
                                              <p:stCondLst>
                                                <p:cond delay="0"/>
                                              </p:stCondLst>
                                            </p:cTn>
                                            <p:tgtEl>
                                              <p:spTgt spid="19"/>
                                            </p:tgtEl>
                                            <p:attrNameLst>
                                              <p:attrName>style.visibility</p:attrName>
                                            </p:attrNameLst>
                                          </p:cBhvr>
                                          <p:to>
                                            <p:strVal val="visible"/>
                                          </p:to>
                                        </p:set>
                                        <p:anim calcmode="lin" valueType="num">
                                          <p:cBhvr>
                                            <p:cTn id="32" dur="500" fill="hold"/>
                                            <p:tgtEl>
                                              <p:spTgt spid="19"/>
                                            </p:tgtEl>
                                            <p:attrNameLst>
                                              <p:attrName>ppt_w</p:attrName>
                                            </p:attrNameLst>
                                          </p:cBhvr>
                                          <p:tavLst>
                                            <p:tav tm="0">
                                              <p:val>
                                                <p:fltVal val="0"/>
                                              </p:val>
                                            </p:tav>
                                            <p:tav tm="100000">
                                              <p:val>
                                                <p:strVal val="#ppt_w"/>
                                              </p:val>
                                            </p:tav>
                                          </p:tavLst>
                                        </p:anim>
                                        <p:anim calcmode="lin" valueType="num">
                                          <p:cBhvr>
                                            <p:cTn id="33" dur="500" fill="hold"/>
                                            <p:tgtEl>
                                              <p:spTgt spid="19"/>
                                            </p:tgtEl>
                                            <p:attrNameLst>
                                              <p:attrName>ppt_h</p:attrName>
                                            </p:attrNameLst>
                                          </p:cBhvr>
                                          <p:tavLst>
                                            <p:tav tm="0">
                                              <p:val>
                                                <p:fltVal val="0"/>
                                              </p:val>
                                            </p:tav>
                                            <p:tav tm="100000">
                                              <p:val>
                                                <p:strVal val="#ppt_h"/>
                                              </p:val>
                                            </p:tav>
                                          </p:tavLst>
                                        </p:anim>
                                        <p:anim calcmode="lin" valueType="num">
                                          <p:cBhvr>
                                            <p:cTn id="34" dur="500" fill="hold"/>
                                            <p:tgtEl>
                                              <p:spTgt spid="19"/>
                                            </p:tgtEl>
                                            <p:attrNameLst>
                                              <p:attrName>style.rotation</p:attrName>
                                            </p:attrNameLst>
                                          </p:cBhvr>
                                          <p:tavLst>
                                            <p:tav tm="0">
                                              <p:val>
                                                <p:fltVal val="360"/>
                                              </p:val>
                                            </p:tav>
                                            <p:tav tm="100000">
                                              <p:val>
                                                <p:fltVal val="0"/>
                                              </p:val>
                                            </p:tav>
                                          </p:tavLst>
                                        </p:anim>
                                        <p:animEffect transition="in" filter="fade">
                                          <p:cBhvr>
                                            <p:cTn id="35" dur="500"/>
                                            <p:tgtEl>
                                              <p:spTgt spid="19"/>
                                            </p:tgtEl>
                                          </p:cBhvr>
                                        </p:animEffect>
                                      </p:childTnLst>
                                    </p:cTn>
                                  </p:par>
                                </p:childTnLst>
                              </p:cTn>
                            </p:par>
                            <p:par>
                              <p:cTn id="36" fill="hold">
                                <p:stCondLst>
                                  <p:cond delay="2000"/>
                                </p:stCondLst>
                                <p:childTnLst>
                                  <p:par>
                                    <p:cTn id="37" presetID="22" presetClass="entr" presetSubtype="8" fill="hold" grpId="0" nodeType="afterEffect">
                                      <p:stCondLst>
                                        <p:cond delay="0"/>
                                      </p:stCondLst>
                                      <p:childTnLst>
                                        <p:set>
                                          <p:cBhvr>
                                            <p:cTn id="38" dur="1" fill="hold">
                                              <p:stCondLst>
                                                <p:cond delay="0"/>
                                              </p:stCondLst>
                                            </p:cTn>
                                            <p:tgtEl>
                                              <p:spTgt spid="14"/>
                                            </p:tgtEl>
                                            <p:attrNameLst>
                                              <p:attrName>style.visibility</p:attrName>
                                            </p:attrNameLst>
                                          </p:cBhvr>
                                          <p:to>
                                            <p:strVal val="visible"/>
                                          </p:to>
                                        </p:set>
                                        <p:animEffect transition="in" filter="wipe(left)">
                                          <p:cBhvr>
                                            <p:cTn id="39" dur="500"/>
                                            <p:tgtEl>
                                              <p:spTgt spid="14"/>
                                            </p:tgtEl>
                                          </p:cBhvr>
                                        </p:animEffect>
                                      </p:childTnLst>
                                    </p:cTn>
                                  </p:par>
                                  <p:par>
                                    <p:cTn id="40" presetID="2" presetClass="entr" presetSubtype="2" fill="hold" nodeType="withEffect" p14:presetBounceEnd="38000">
                                      <p:stCondLst>
                                        <p:cond delay="0"/>
                                      </p:stCondLst>
                                      <p:childTnLst>
                                        <p:set>
                                          <p:cBhvr>
                                            <p:cTn id="41" dur="1" fill="hold">
                                              <p:stCondLst>
                                                <p:cond delay="0"/>
                                              </p:stCondLst>
                                            </p:cTn>
                                            <p:tgtEl>
                                              <p:spTgt spid="16"/>
                                            </p:tgtEl>
                                            <p:attrNameLst>
                                              <p:attrName>style.visibility</p:attrName>
                                            </p:attrNameLst>
                                          </p:cBhvr>
                                          <p:to>
                                            <p:strVal val="visible"/>
                                          </p:to>
                                        </p:set>
                                        <p:anim calcmode="lin" valueType="num" p14:bounceEnd="38000">
                                          <p:cBhvr additive="base">
                                            <p:cTn id="42" dur="500" fill="hold"/>
                                            <p:tgtEl>
                                              <p:spTgt spid="16"/>
                                            </p:tgtEl>
                                            <p:attrNameLst>
                                              <p:attrName>ppt_x</p:attrName>
                                            </p:attrNameLst>
                                          </p:cBhvr>
                                          <p:tavLst>
                                            <p:tav tm="0">
                                              <p:val>
                                                <p:strVal val="1+#ppt_w/2"/>
                                              </p:val>
                                            </p:tav>
                                            <p:tav tm="100000">
                                              <p:val>
                                                <p:strVal val="#ppt_x"/>
                                              </p:val>
                                            </p:tav>
                                          </p:tavLst>
                                        </p:anim>
                                        <p:anim calcmode="lin" valueType="num" p14:bounceEnd="38000">
                                          <p:cBhvr additive="base">
                                            <p:cTn id="43" dur="500" fill="hold"/>
                                            <p:tgtEl>
                                              <p:spTgt spid="16"/>
                                            </p:tgtEl>
                                            <p:attrNameLst>
                                              <p:attrName>ppt_y</p:attrName>
                                            </p:attrNameLst>
                                          </p:cBhvr>
                                          <p:tavLst>
                                            <p:tav tm="0">
                                              <p:val>
                                                <p:strVal val="#ppt_y"/>
                                              </p:val>
                                            </p:tav>
                                            <p:tav tm="100000">
                                              <p:val>
                                                <p:strVal val="#ppt_y"/>
                                              </p:val>
                                            </p:tav>
                                          </p:tavLst>
                                        </p:anim>
                                      </p:childTnLst>
                                    </p:cTn>
                                  </p:par>
                                </p:childTnLst>
                              </p:cTn>
                            </p:par>
                            <p:par>
                              <p:cTn id="44" fill="hold">
                                <p:stCondLst>
                                  <p:cond delay="2500"/>
                                </p:stCondLst>
                                <p:childTnLst>
                                  <p:par>
                                    <p:cTn id="45" presetID="22" presetClass="entr" presetSubtype="8" fill="hold" grpId="0" nodeType="afterEffect">
                                      <p:stCondLst>
                                        <p:cond delay="0"/>
                                      </p:stCondLst>
                                      <p:childTnLst>
                                        <p:set>
                                          <p:cBhvr>
                                            <p:cTn id="46" dur="1" fill="hold">
                                              <p:stCondLst>
                                                <p:cond delay="0"/>
                                              </p:stCondLst>
                                            </p:cTn>
                                            <p:tgtEl>
                                              <p:spTgt spid="30"/>
                                            </p:tgtEl>
                                            <p:attrNameLst>
                                              <p:attrName>style.visibility</p:attrName>
                                            </p:attrNameLst>
                                          </p:cBhvr>
                                          <p:to>
                                            <p:strVal val="visible"/>
                                          </p:to>
                                        </p:set>
                                        <p:animEffect transition="in" filter="wipe(left)">
                                          <p:cBhvr>
                                            <p:cTn id="47"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P spid="7" grpId="0"/>
          <p:bldP spid="8" grpId="0"/>
          <p:bldP spid="12" grpId="0"/>
          <p:bldP spid="14" grpId="0" autoUpdateAnimBg="0"/>
          <p:bldP spid="30"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par>
                                    <p:cTn id="8" presetID="49" presetClass="entr" presetSubtype="0" decel="10000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 calcmode="lin" valueType="num">
                                          <p:cBhvr>
                                            <p:cTn id="10" dur="500" fill="hold"/>
                                            <p:tgtEl>
                                              <p:spTgt spid="4"/>
                                            </p:tgtEl>
                                            <p:attrNameLst>
                                              <p:attrName>ppt_w</p:attrName>
                                            </p:attrNameLst>
                                          </p:cBhvr>
                                          <p:tavLst>
                                            <p:tav tm="0">
                                              <p:val>
                                                <p:fltVal val="0"/>
                                              </p:val>
                                            </p:tav>
                                            <p:tav tm="100000">
                                              <p:val>
                                                <p:strVal val="#ppt_w"/>
                                              </p:val>
                                            </p:tav>
                                          </p:tavLst>
                                        </p:anim>
                                        <p:anim calcmode="lin" valueType="num">
                                          <p:cBhvr>
                                            <p:cTn id="11" dur="500" fill="hold"/>
                                            <p:tgtEl>
                                              <p:spTgt spid="4"/>
                                            </p:tgtEl>
                                            <p:attrNameLst>
                                              <p:attrName>ppt_h</p:attrName>
                                            </p:attrNameLst>
                                          </p:cBhvr>
                                          <p:tavLst>
                                            <p:tav tm="0">
                                              <p:val>
                                                <p:fltVal val="0"/>
                                              </p:val>
                                            </p:tav>
                                            <p:tav tm="100000">
                                              <p:val>
                                                <p:strVal val="#ppt_h"/>
                                              </p:val>
                                            </p:tav>
                                          </p:tavLst>
                                        </p:anim>
                                        <p:anim calcmode="lin" valueType="num">
                                          <p:cBhvr>
                                            <p:cTn id="12" dur="500" fill="hold"/>
                                            <p:tgtEl>
                                              <p:spTgt spid="4"/>
                                            </p:tgtEl>
                                            <p:attrNameLst>
                                              <p:attrName>style.rotation</p:attrName>
                                            </p:attrNameLst>
                                          </p:cBhvr>
                                          <p:tavLst>
                                            <p:tav tm="0">
                                              <p:val>
                                                <p:fltVal val="360"/>
                                              </p:val>
                                            </p:tav>
                                            <p:tav tm="100000">
                                              <p:val>
                                                <p:fltVal val="0"/>
                                              </p:val>
                                            </p:tav>
                                          </p:tavLst>
                                        </p:anim>
                                        <p:animEffect transition="in" filter="fade">
                                          <p:cBhvr>
                                            <p:cTn id="13" dur="500"/>
                                            <p:tgtEl>
                                              <p:spTgt spid="4"/>
                                            </p:tgtEl>
                                          </p:cBhvr>
                                        </p:animEffect>
                                      </p:childTnLst>
                                    </p:cTn>
                                  </p:par>
                                </p:childTnLst>
                              </p:cTn>
                            </p:par>
                            <p:par>
                              <p:cTn id="14" fill="hold">
                                <p:stCondLst>
                                  <p:cond delay="500"/>
                                </p:stCondLst>
                                <p:childTnLst>
                                  <p:par>
                                    <p:cTn id="15" presetID="22" presetClass="entr" presetSubtype="4" fill="hold" grpId="0" nodeType="after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down)">
                                          <p:cBhvr>
                                            <p:cTn id="17" dur="500"/>
                                            <p:tgtEl>
                                              <p:spTgt spid="7"/>
                                            </p:tgtEl>
                                          </p:cBhvr>
                                        </p:animEffect>
                                      </p:childTnLst>
                                    </p:cTn>
                                  </p:par>
                                  <p:par>
                                    <p:cTn id="18" presetID="22" presetClass="entr" presetSubtype="1" fill="hold" grpId="0" nodeType="with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wipe(up)">
                                          <p:cBhvr>
                                            <p:cTn id="20" dur="500"/>
                                            <p:tgtEl>
                                              <p:spTgt spid="8"/>
                                            </p:tgtEl>
                                          </p:cBhvr>
                                        </p:animEffect>
                                      </p:childTnLst>
                                    </p:cTn>
                                  </p:par>
                                </p:childTnLst>
                              </p:cTn>
                            </p:par>
                            <p:par>
                              <p:cTn id="21" fill="hold">
                                <p:stCondLst>
                                  <p:cond delay="1000"/>
                                </p:stCondLst>
                                <p:childTnLst>
                                  <p:par>
                                    <p:cTn id="22" presetID="2" presetClass="entr" presetSubtype="2" fill="hold" nodeType="afterEffect">
                                      <p:stCondLst>
                                        <p:cond delay="0"/>
                                      </p:stCondLst>
                                      <p:childTnLst>
                                        <p:set>
                                          <p:cBhvr>
                                            <p:cTn id="23" dur="1" fill="hold">
                                              <p:stCondLst>
                                                <p:cond delay="0"/>
                                              </p:stCondLst>
                                            </p:cTn>
                                            <p:tgtEl>
                                              <p:spTgt spid="9"/>
                                            </p:tgtEl>
                                            <p:attrNameLst>
                                              <p:attrName>style.visibility</p:attrName>
                                            </p:attrNameLst>
                                          </p:cBhvr>
                                          <p:to>
                                            <p:strVal val="visible"/>
                                          </p:to>
                                        </p:set>
                                        <p:anim calcmode="lin" valueType="num">
                                          <p:cBhvr>
                                            <p:cTn id="24" dur="500" fill="hold"/>
                                            <p:tgtEl>
                                              <p:spTgt spid="9"/>
                                            </p:tgtEl>
                                            <p:attrNameLst>
                                              <p:attrName>ppt_x</p:attrName>
                                            </p:attrNameLst>
                                          </p:cBhvr>
                                          <p:tavLst>
                                            <p:tav tm="0">
                                              <p:val>
                                                <p:strVal val="1+#ppt_w/2"/>
                                              </p:val>
                                            </p:tav>
                                            <p:tav tm="100000">
                                              <p:val>
                                                <p:strVal val="#ppt_x"/>
                                              </p:val>
                                            </p:tav>
                                          </p:tavLst>
                                        </p:anim>
                                        <p:anim calcmode="lin" valueType="num">
                                          <p:cBhvr>
                                            <p:cTn id="25" dur="500" fill="hold"/>
                                            <p:tgtEl>
                                              <p:spTgt spid="9"/>
                                            </p:tgtEl>
                                            <p:attrNameLst>
                                              <p:attrName>ppt_y</p:attrName>
                                            </p:attrNameLst>
                                          </p:cBhvr>
                                          <p:tavLst>
                                            <p:tav tm="0">
                                              <p:val>
                                                <p:strVal val="#ppt_y"/>
                                              </p:val>
                                            </p:tav>
                                            <p:tav tm="100000">
                                              <p:val>
                                                <p:strVal val="#ppt_y"/>
                                              </p:val>
                                            </p:tav>
                                          </p:tavLst>
                                        </p:anim>
                                      </p:childTnLst>
                                    </p:cTn>
                                  </p:par>
                                  <p:par>
                                    <p:cTn id="26" presetID="22" presetClass="entr" presetSubtype="4" fill="hold" grpId="0" nodeType="with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wipe(down)">
                                          <p:cBhvr>
                                            <p:cTn id="28" dur="500"/>
                                            <p:tgtEl>
                                              <p:spTgt spid="12"/>
                                            </p:tgtEl>
                                          </p:cBhvr>
                                        </p:animEffect>
                                      </p:childTnLst>
                                    </p:cTn>
                                  </p:par>
                                </p:childTnLst>
                              </p:cTn>
                            </p:par>
                            <p:par>
                              <p:cTn id="29" fill="hold">
                                <p:stCondLst>
                                  <p:cond delay="1500"/>
                                </p:stCondLst>
                                <p:childTnLst>
                                  <p:par>
                                    <p:cTn id="30" presetID="49" presetClass="entr" presetSubtype="0" decel="100000" fill="hold" nodeType="afterEffect">
                                      <p:stCondLst>
                                        <p:cond delay="0"/>
                                      </p:stCondLst>
                                      <p:childTnLst>
                                        <p:set>
                                          <p:cBhvr>
                                            <p:cTn id="31" dur="1" fill="hold">
                                              <p:stCondLst>
                                                <p:cond delay="0"/>
                                              </p:stCondLst>
                                            </p:cTn>
                                            <p:tgtEl>
                                              <p:spTgt spid="19"/>
                                            </p:tgtEl>
                                            <p:attrNameLst>
                                              <p:attrName>style.visibility</p:attrName>
                                            </p:attrNameLst>
                                          </p:cBhvr>
                                          <p:to>
                                            <p:strVal val="visible"/>
                                          </p:to>
                                        </p:set>
                                        <p:anim calcmode="lin" valueType="num">
                                          <p:cBhvr>
                                            <p:cTn id="32" dur="500" fill="hold"/>
                                            <p:tgtEl>
                                              <p:spTgt spid="19"/>
                                            </p:tgtEl>
                                            <p:attrNameLst>
                                              <p:attrName>ppt_w</p:attrName>
                                            </p:attrNameLst>
                                          </p:cBhvr>
                                          <p:tavLst>
                                            <p:tav tm="0">
                                              <p:val>
                                                <p:fltVal val="0"/>
                                              </p:val>
                                            </p:tav>
                                            <p:tav tm="100000">
                                              <p:val>
                                                <p:strVal val="#ppt_w"/>
                                              </p:val>
                                            </p:tav>
                                          </p:tavLst>
                                        </p:anim>
                                        <p:anim calcmode="lin" valueType="num">
                                          <p:cBhvr>
                                            <p:cTn id="33" dur="500" fill="hold"/>
                                            <p:tgtEl>
                                              <p:spTgt spid="19"/>
                                            </p:tgtEl>
                                            <p:attrNameLst>
                                              <p:attrName>ppt_h</p:attrName>
                                            </p:attrNameLst>
                                          </p:cBhvr>
                                          <p:tavLst>
                                            <p:tav tm="0">
                                              <p:val>
                                                <p:fltVal val="0"/>
                                              </p:val>
                                            </p:tav>
                                            <p:tav tm="100000">
                                              <p:val>
                                                <p:strVal val="#ppt_h"/>
                                              </p:val>
                                            </p:tav>
                                          </p:tavLst>
                                        </p:anim>
                                        <p:anim calcmode="lin" valueType="num">
                                          <p:cBhvr>
                                            <p:cTn id="34" dur="500" fill="hold"/>
                                            <p:tgtEl>
                                              <p:spTgt spid="19"/>
                                            </p:tgtEl>
                                            <p:attrNameLst>
                                              <p:attrName>style.rotation</p:attrName>
                                            </p:attrNameLst>
                                          </p:cBhvr>
                                          <p:tavLst>
                                            <p:tav tm="0">
                                              <p:val>
                                                <p:fltVal val="360"/>
                                              </p:val>
                                            </p:tav>
                                            <p:tav tm="100000">
                                              <p:val>
                                                <p:fltVal val="0"/>
                                              </p:val>
                                            </p:tav>
                                          </p:tavLst>
                                        </p:anim>
                                        <p:animEffect transition="in" filter="fade">
                                          <p:cBhvr>
                                            <p:cTn id="35" dur="500"/>
                                            <p:tgtEl>
                                              <p:spTgt spid="19"/>
                                            </p:tgtEl>
                                          </p:cBhvr>
                                        </p:animEffect>
                                      </p:childTnLst>
                                    </p:cTn>
                                  </p:par>
                                </p:childTnLst>
                              </p:cTn>
                            </p:par>
                            <p:par>
                              <p:cTn id="36" fill="hold">
                                <p:stCondLst>
                                  <p:cond delay="2000"/>
                                </p:stCondLst>
                                <p:childTnLst>
                                  <p:par>
                                    <p:cTn id="37" presetID="22" presetClass="entr" presetSubtype="8" fill="hold" grpId="0" nodeType="afterEffect">
                                      <p:stCondLst>
                                        <p:cond delay="0"/>
                                      </p:stCondLst>
                                      <p:childTnLst>
                                        <p:set>
                                          <p:cBhvr>
                                            <p:cTn id="38" dur="1" fill="hold">
                                              <p:stCondLst>
                                                <p:cond delay="0"/>
                                              </p:stCondLst>
                                            </p:cTn>
                                            <p:tgtEl>
                                              <p:spTgt spid="14"/>
                                            </p:tgtEl>
                                            <p:attrNameLst>
                                              <p:attrName>style.visibility</p:attrName>
                                            </p:attrNameLst>
                                          </p:cBhvr>
                                          <p:to>
                                            <p:strVal val="visible"/>
                                          </p:to>
                                        </p:set>
                                        <p:animEffect transition="in" filter="wipe(left)">
                                          <p:cBhvr>
                                            <p:cTn id="39" dur="500"/>
                                            <p:tgtEl>
                                              <p:spTgt spid="14"/>
                                            </p:tgtEl>
                                          </p:cBhvr>
                                        </p:animEffect>
                                      </p:childTnLst>
                                    </p:cTn>
                                  </p:par>
                                  <p:par>
                                    <p:cTn id="40" presetID="2" presetClass="entr" presetSubtype="2" fill="hold" nodeType="withEffect">
                                      <p:stCondLst>
                                        <p:cond delay="0"/>
                                      </p:stCondLst>
                                      <p:childTnLst>
                                        <p:set>
                                          <p:cBhvr>
                                            <p:cTn id="41" dur="1" fill="hold">
                                              <p:stCondLst>
                                                <p:cond delay="0"/>
                                              </p:stCondLst>
                                            </p:cTn>
                                            <p:tgtEl>
                                              <p:spTgt spid="16"/>
                                            </p:tgtEl>
                                            <p:attrNameLst>
                                              <p:attrName>style.visibility</p:attrName>
                                            </p:attrNameLst>
                                          </p:cBhvr>
                                          <p:to>
                                            <p:strVal val="visible"/>
                                          </p:to>
                                        </p:set>
                                        <p:anim calcmode="lin" valueType="num">
                                          <p:cBhvr additive="base">
                                            <p:cTn id="42" dur="500" fill="hold"/>
                                            <p:tgtEl>
                                              <p:spTgt spid="16"/>
                                            </p:tgtEl>
                                            <p:attrNameLst>
                                              <p:attrName>ppt_x</p:attrName>
                                            </p:attrNameLst>
                                          </p:cBhvr>
                                          <p:tavLst>
                                            <p:tav tm="0">
                                              <p:val>
                                                <p:strVal val="1+#ppt_w/2"/>
                                              </p:val>
                                            </p:tav>
                                            <p:tav tm="100000">
                                              <p:val>
                                                <p:strVal val="#ppt_x"/>
                                              </p:val>
                                            </p:tav>
                                          </p:tavLst>
                                        </p:anim>
                                        <p:anim calcmode="lin" valueType="num">
                                          <p:cBhvr additive="base">
                                            <p:cTn id="43" dur="500" fill="hold"/>
                                            <p:tgtEl>
                                              <p:spTgt spid="16"/>
                                            </p:tgtEl>
                                            <p:attrNameLst>
                                              <p:attrName>ppt_y</p:attrName>
                                            </p:attrNameLst>
                                          </p:cBhvr>
                                          <p:tavLst>
                                            <p:tav tm="0">
                                              <p:val>
                                                <p:strVal val="#ppt_y"/>
                                              </p:val>
                                            </p:tav>
                                            <p:tav tm="100000">
                                              <p:val>
                                                <p:strVal val="#ppt_y"/>
                                              </p:val>
                                            </p:tav>
                                          </p:tavLst>
                                        </p:anim>
                                      </p:childTnLst>
                                    </p:cTn>
                                  </p:par>
                                </p:childTnLst>
                              </p:cTn>
                            </p:par>
                            <p:par>
                              <p:cTn id="44" fill="hold">
                                <p:stCondLst>
                                  <p:cond delay="2500"/>
                                </p:stCondLst>
                                <p:childTnLst>
                                  <p:par>
                                    <p:cTn id="45" presetID="22" presetClass="entr" presetSubtype="8" fill="hold" grpId="0" nodeType="afterEffect">
                                      <p:stCondLst>
                                        <p:cond delay="0"/>
                                      </p:stCondLst>
                                      <p:childTnLst>
                                        <p:set>
                                          <p:cBhvr>
                                            <p:cTn id="46" dur="1" fill="hold">
                                              <p:stCondLst>
                                                <p:cond delay="0"/>
                                              </p:stCondLst>
                                            </p:cTn>
                                            <p:tgtEl>
                                              <p:spTgt spid="30"/>
                                            </p:tgtEl>
                                            <p:attrNameLst>
                                              <p:attrName>style.visibility</p:attrName>
                                            </p:attrNameLst>
                                          </p:cBhvr>
                                          <p:to>
                                            <p:strVal val="visible"/>
                                          </p:to>
                                        </p:set>
                                        <p:animEffect transition="in" filter="wipe(left)">
                                          <p:cBhvr>
                                            <p:cTn id="47"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P spid="7" grpId="0"/>
          <p:bldP spid="8" grpId="0"/>
          <p:bldP spid="12" grpId="0"/>
          <p:bldP spid="14" grpId="0" autoUpdateAnimBg="0"/>
          <p:bldP spid="30" grpId="0"/>
        </p:bldLst>
      </p:timing>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形 12" descr="D:\素材\51miz-E1176168-15199734 (1).png51miz-E1176168-15199734 (1)"/>
          <p:cNvPicPr>
            <a:picLocks noChangeAspect="1"/>
          </p:cNvPicPr>
          <p:nvPr/>
        </p:nvPicPr>
        <p:blipFill>
          <a:blip r:embed="rId1"/>
          <a:srcRect l="21221" t="57270" r="47378"/>
          <a:stretch>
            <a:fillRect/>
          </a:stretch>
        </p:blipFill>
        <p:spPr>
          <a:xfrm>
            <a:off x="8223885" y="2325370"/>
            <a:ext cx="3968115" cy="2698750"/>
          </a:xfrm>
          <a:prstGeom prst="rect">
            <a:avLst/>
          </a:prstGeom>
        </p:spPr>
      </p:pic>
      <p:sp>
        <p:nvSpPr>
          <p:cNvPr id="3" name="Rectangle 2"/>
          <p:cNvSpPr>
            <a:spLocks noChangeArrowheads="1"/>
          </p:cNvSpPr>
          <p:nvPr/>
        </p:nvSpPr>
        <p:spPr bwMode="auto">
          <a:xfrm>
            <a:off x="1841577" y="1617212"/>
            <a:ext cx="4457623" cy="819317"/>
          </a:xfrm>
          <a:prstGeom prst="roundRect">
            <a:avLst>
              <a:gd name="adj" fmla="val 50000"/>
            </a:avLst>
          </a:prstGeom>
          <a:noFill/>
          <a:ln w="28575">
            <a:solidFill>
              <a:schemeClr val="accent6">
                <a:lumMod val="75000"/>
              </a:schemeClr>
            </a:solidFill>
            <a:miter lim="800000"/>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accent2"/>
              </a:buClr>
              <a:buFont typeface="Wingdings" panose="05000000000000000000" pitchFamily="2" charset="2"/>
              <a:buChar char="q"/>
              <a:defRPr kumimoji="1" sz="3000" b="1">
                <a:solidFill>
                  <a:schemeClr val="tx1"/>
                </a:solidFill>
                <a:latin typeface="Arial" panose="020B0604020202020204" pitchFamily="34" charset="0"/>
                <a:ea typeface="楷体_GB2312" panose="02010609030101010101" pitchFamily="49" charset="-122"/>
              </a:defRPr>
            </a:lvl1pPr>
            <a:lvl2pPr marL="742950" indent="-285750">
              <a:spcBef>
                <a:spcPct val="20000"/>
              </a:spcBef>
              <a:buClr>
                <a:schemeClr val="accent2"/>
              </a:buClr>
              <a:buFont typeface="Wingdings" panose="05000000000000000000" pitchFamily="2" charset="2"/>
              <a:buChar char="q"/>
              <a:defRPr kumimoji="1" sz="2600" b="1">
                <a:solidFill>
                  <a:schemeClr val="tx1"/>
                </a:solidFill>
                <a:latin typeface="Arial" panose="020B0604020202020204" pitchFamily="34" charset="0"/>
                <a:ea typeface="楷体_GB2312" panose="02010609030101010101" pitchFamily="49" charset="-122"/>
              </a:defRPr>
            </a:lvl2pPr>
            <a:lvl3pPr marL="1143000" indent="-228600">
              <a:spcBef>
                <a:spcPct val="20000"/>
              </a:spcBef>
              <a:buClr>
                <a:schemeClr val="accent2"/>
              </a:buClr>
              <a:buFont typeface="Wingdings" panose="05000000000000000000" pitchFamily="2" charset="2"/>
              <a:buChar char="q"/>
              <a:defRPr kumimoji="1" sz="2300" b="1">
                <a:solidFill>
                  <a:schemeClr val="tx1"/>
                </a:solidFill>
                <a:latin typeface="Arial" panose="020B0604020202020204" pitchFamily="34" charset="0"/>
                <a:ea typeface="楷体_GB2312" panose="02010609030101010101" pitchFamily="49" charset="-122"/>
              </a:defRPr>
            </a:lvl3pPr>
            <a:lvl4pPr marL="1600200" indent="-228600">
              <a:spcBef>
                <a:spcPct val="20000"/>
              </a:spcBef>
              <a:buClr>
                <a:schemeClr val="accent2"/>
              </a:buClr>
              <a:buFont typeface="Wingdings" panose="05000000000000000000" pitchFamily="2" charset="2"/>
              <a:buChar char="q"/>
              <a:defRPr kumimoji="1" sz="2000" b="1">
                <a:solidFill>
                  <a:schemeClr val="tx1"/>
                </a:solidFill>
                <a:latin typeface="Arial" panose="020B0604020202020204" pitchFamily="34" charset="0"/>
                <a:ea typeface="楷体_GB2312" panose="02010609030101010101" pitchFamily="49" charset="-122"/>
              </a:defRPr>
            </a:lvl4pPr>
            <a:lvl5pPr marL="2057400" indent="-228600">
              <a:spcBef>
                <a:spcPct val="25000"/>
              </a:spcBef>
              <a:buClr>
                <a:schemeClr val="accent2"/>
              </a:buClr>
              <a:buFont typeface="Wingdings" panose="05000000000000000000" pitchFamily="2" charset="2"/>
              <a:buChar char="q"/>
              <a:defRPr kumimoji="1" sz="2000" b="1">
                <a:solidFill>
                  <a:schemeClr val="tx1"/>
                </a:solidFill>
                <a:latin typeface="Arial" panose="020B0604020202020204" pitchFamily="34" charset="0"/>
                <a:ea typeface="楷体_GB2312" panose="02010609030101010101"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q"/>
              <a:defRPr kumimoji="1" sz="2000" b="1">
                <a:solidFill>
                  <a:schemeClr val="tx1"/>
                </a:solidFill>
                <a:latin typeface="Arial" panose="020B0604020202020204" pitchFamily="34" charset="0"/>
                <a:ea typeface="楷体_GB2312" panose="02010609030101010101"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q"/>
              <a:defRPr kumimoji="1" sz="2000" b="1">
                <a:solidFill>
                  <a:schemeClr val="tx1"/>
                </a:solidFill>
                <a:latin typeface="Arial" panose="020B0604020202020204" pitchFamily="34" charset="0"/>
                <a:ea typeface="楷体_GB2312" panose="02010609030101010101"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q"/>
              <a:defRPr kumimoji="1" sz="2000" b="1">
                <a:solidFill>
                  <a:schemeClr val="tx1"/>
                </a:solidFill>
                <a:latin typeface="Arial" panose="020B0604020202020204" pitchFamily="34" charset="0"/>
                <a:ea typeface="楷体_GB2312" panose="02010609030101010101"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q"/>
              <a:defRPr kumimoji="1" sz="2000" b="1">
                <a:solidFill>
                  <a:schemeClr val="tx1"/>
                </a:solidFill>
                <a:latin typeface="Arial" panose="020B0604020202020204" pitchFamily="34" charset="0"/>
                <a:ea typeface="楷体_GB2312" panose="02010609030101010101" pitchFamily="49" charset="-122"/>
              </a:defRPr>
            </a:lvl9pPr>
          </a:lstStyle>
          <a:p>
            <a:pPr defTabSz="913765" fontAlgn="b">
              <a:spcBef>
                <a:spcPct val="0"/>
              </a:spcBef>
              <a:buClrTx/>
              <a:buNone/>
            </a:pPr>
            <a:endParaRPr lang="zh-CN" altLang="en-US" sz="1000" dirty="0">
              <a:solidFill>
                <a:prstClr val="black"/>
              </a:solidFill>
              <a:latin typeface="思源宋体 CN" panose="02020400000000000000" pitchFamily="18" charset="-122"/>
              <a:ea typeface="思源宋体 CN" panose="02020400000000000000" pitchFamily="18" charset="-122"/>
            </a:endParaRPr>
          </a:p>
        </p:txBody>
      </p:sp>
      <p:grpSp>
        <p:nvGrpSpPr>
          <p:cNvPr id="4" name="组合 3"/>
          <p:cNvGrpSpPr/>
          <p:nvPr/>
        </p:nvGrpSpPr>
        <p:grpSpPr>
          <a:xfrm>
            <a:off x="1332112" y="1565080"/>
            <a:ext cx="860169" cy="860617"/>
            <a:chOff x="925401" y="3148271"/>
            <a:chExt cx="1800000" cy="1800000"/>
          </a:xfrm>
        </p:grpSpPr>
        <p:sp>
          <p:nvSpPr>
            <p:cNvPr id="5" name="椭圆 4"/>
            <p:cNvSpPr/>
            <p:nvPr userDrawn="1"/>
          </p:nvSpPr>
          <p:spPr>
            <a:xfrm>
              <a:off x="925401" y="3148271"/>
              <a:ext cx="1800000" cy="1800000"/>
            </a:xfrm>
            <a:prstGeom prst="ellipse">
              <a:avLst/>
            </a:prstGeom>
            <a:solidFill>
              <a:schemeClr val="bg1"/>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p>
          </p:txBody>
        </p:sp>
        <p:sp>
          <p:nvSpPr>
            <p:cNvPr id="6" name="椭圆 5"/>
            <p:cNvSpPr/>
            <p:nvPr userDrawn="1"/>
          </p:nvSpPr>
          <p:spPr>
            <a:xfrm>
              <a:off x="1015401" y="3238271"/>
              <a:ext cx="1620000" cy="1620000"/>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400" b="1" dirty="0">
                  <a:latin typeface="Impact" panose="020B0806030902050204" pitchFamily="34" charset="0"/>
                  <a:ea typeface="思源宋体 CN" panose="02020400000000000000" pitchFamily="18" charset="-122"/>
                </a:rPr>
                <a:t>3</a:t>
              </a:r>
              <a:endParaRPr lang="zh-CN" altLang="en-US" sz="2400" b="1" dirty="0">
                <a:latin typeface="思源宋体 CN" panose="02020400000000000000" pitchFamily="18" charset="-122"/>
                <a:ea typeface="思源宋体 CN" panose="02020400000000000000" pitchFamily="18" charset="-122"/>
              </a:endParaRPr>
            </a:p>
          </p:txBody>
        </p:sp>
      </p:grpSp>
      <p:sp>
        <p:nvSpPr>
          <p:cNvPr id="7" name="TextBox 6"/>
          <p:cNvSpPr>
            <a:spLocks noChangeArrowheads="1"/>
          </p:cNvSpPr>
          <p:nvPr/>
        </p:nvSpPr>
        <p:spPr bwMode="auto">
          <a:xfrm>
            <a:off x="2235289" y="1846407"/>
            <a:ext cx="2930710" cy="4277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a:lnSpc>
                <a:spcPct val="135000"/>
              </a:lnSpc>
              <a:spcBef>
                <a:spcPct val="0"/>
              </a:spcBef>
              <a:buFontTx/>
              <a:buNone/>
            </a:pPr>
            <a:r>
              <a:rPr lang="zh-CN" altLang="en-US" sz="1800" b="1" dirty="0">
                <a:solidFill>
                  <a:schemeClr val="accent6"/>
                </a:solidFill>
                <a:latin typeface="思源宋体 CN" panose="02020400000000000000" pitchFamily="18" charset="-122"/>
                <a:ea typeface="思源宋体 CN" panose="02020400000000000000" pitchFamily="18" charset="-122"/>
                <a:sym typeface="微软雅黑" panose="020B0503020204020204" pitchFamily="34" charset="-122"/>
              </a:rPr>
              <a:t>原则三</a:t>
            </a:r>
            <a:endParaRPr lang="zh-CN" altLang="en-US" sz="1800" b="1" dirty="0">
              <a:solidFill>
                <a:schemeClr val="accent6"/>
              </a:solidFill>
              <a:latin typeface="思源宋体 CN" panose="02020400000000000000" pitchFamily="18" charset="-122"/>
              <a:ea typeface="思源宋体 CN" panose="02020400000000000000" pitchFamily="18" charset="-122"/>
              <a:sym typeface="微软雅黑" panose="020B0503020204020204" pitchFamily="34" charset="-122"/>
            </a:endParaRPr>
          </a:p>
        </p:txBody>
      </p:sp>
      <p:sp>
        <p:nvSpPr>
          <p:cNvPr id="8" name="TextBox 6"/>
          <p:cNvSpPr>
            <a:spLocks noChangeArrowheads="1"/>
          </p:cNvSpPr>
          <p:nvPr/>
        </p:nvSpPr>
        <p:spPr bwMode="auto">
          <a:xfrm>
            <a:off x="3133126" y="1672222"/>
            <a:ext cx="320908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a:spcBef>
                <a:spcPct val="0"/>
              </a:spcBef>
              <a:buFontTx/>
              <a:buNone/>
            </a:pPr>
            <a:r>
              <a:rPr lang="zh-CN" altLang="en-US" sz="3600" dirty="0">
                <a:solidFill>
                  <a:schemeClr val="accent6"/>
                </a:solidFill>
                <a:latin typeface="字魂35号-经典雅黑" panose="02000000000000000000" pitchFamily="2" charset="-122"/>
                <a:ea typeface="字魂35号-经典雅黑" panose="02000000000000000000" pitchFamily="2" charset="-122"/>
                <a:sym typeface="微软雅黑" panose="020B0503020204020204" pitchFamily="34" charset="-122"/>
              </a:rPr>
              <a:t>不被他人伤害</a:t>
            </a:r>
            <a:endParaRPr lang="zh-CN" altLang="en-US" sz="3600" dirty="0">
              <a:solidFill>
                <a:schemeClr val="accent6"/>
              </a:solidFill>
              <a:latin typeface="字魂35号-经典雅黑" panose="02000000000000000000" pitchFamily="2" charset="-122"/>
              <a:ea typeface="字魂35号-经典雅黑" panose="02000000000000000000" pitchFamily="2" charset="-122"/>
              <a:sym typeface="微软雅黑" panose="020B0503020204020204" pitchFamily="34" charset="-122"/>
            </a:endParaRPr>
          </a:p>
        </p:txBody>
      </p:sp>
      <p:grpSp>
        <p:nvGrpSpPr>
          <p:cNvPr id="9" name="Group 54"/>
          <p:cNvGrpSpPr/>
          <p:nvPr/>
        </p:nvGrpSpPr>
        <p:grpSpPr bwMode="auto">
          <a:xfrm>
            <a:off x="1565644" y="2584576"/>
            <a:ext cx="6562356" cy="643826"/>
            <a:chOff x="0" y="-406057"/>
            <a:chExt cx="8724421" cy="1171472"/>
          </a:xfrm>
        </p:grpSpPr>
        <p:sp>
          <p:nvSpPr>
            <p:cNvPr id="10" name="TextBox 105"/>
            <p:cNvSpPr>
              <a:spLocks noChangeArrowheads="1"/>
            </p:cNvSpPr>
            <p:nvPr/>
          </p:nvSpPr>
          <p:spPr bwMode="auto">
            <a:xfrm>
              <a:off x="84777" y="-406057"/>
              <a:ext cx="8639644" cy="1171472"/>
            </a:xfrm>
            <a:prstGeom prst="roundRect">
              <a:avLst>
                <a:gd name="adj" fmla="val 8176"/>
              </a:avLst>
            </a:prstGeom>
            <a:noFill/>
            <a:ln w="19050">
              <a:solidFill>
                <a:schemeClr val="accent6"/>
              </a:solidFill>
              <a:rou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algn="ctr">
                <a:spcBef>
                  <a:spcPct val="0"/>
                </a:spcBef>
                <a:buNone/>
              </a:pPr>
              <a:r>
                <a:rPr lang="zh-CN" altLang="en-US" sz="1600" b="1" dirty="0">
                  <a:solidFill>
                    <a:schemeClr val="accent2">
                      <a:lumMod val="50000"/>
                    </a:schemeClr>
                  </a:solidFill>
                  <a:latin typeface="思源宋体 CN" panose="02020400000000000000" pitchFamily="18" charset="-122"/>
                  <a:ea typeface="思源宋体 CN" panose="02020400000000000000" pitchFamily="18" charset="-122"/>
                  <a:sym typeface="微软雅黑" panose="020B0503020204020204" pitchFamily="34" charset="-122"/>
                </a:rPr>
                <a:t> </a:t>
              </a:r>
              <a:endParaRPr lang="zh-CN" altLang="en-US" sz="1600" b="1" dirty="0">
                <a:solidFill>
                  <a:schemeClr val="accent2">
                    <a:lumMod val="50000"/>
                  </a:schemeClr>
                </a:solidFill>
                <a:latin typeface="思源宋体 CN" panose="02020400000000000000" pitchFamily="18" charset="-122"/>
                <a:ea typeface="思源宋体 CN" panose="02020400000000000000" pitchFamily="18" charset="-122"/>
                <a:sym typeface="微软雅黑" panose="020B0503020204020204" pitchFamily="34" charset="-122"/>
              </a:endParaRPr>
            </a:p>
          </p:txBody>
        </p:sp>
        <p:sp>
          <p:nvSpPr>
            <p:cNvPr id="11" name="流程图: 联系 107"/>
            <p:cNvSpPr>
              <a:spLocks noChangeArrowheads="1"/>
            </p:cNvSpPr>
            <p:nvPr/>
          </p:nvSpPr>
          <p:spPr bwMode="auto">
            <a:xfrm>
              <a:off x="0" y="123221"/>
              <a:ext cx="169588" cy="169589"/>
            </a:xfrm>
            <a:prstGeom prst="flowChartConnector">
              <a:avLst/>
            </a:prstGeom>
            <a:solidFill>
              <a:schemeClr val="accent6"/>
            </a:solidFill>
            <a:ln w="25400">
              <a:solidFill>
                <a:schemeClr val="accent6"/>
              </a:solidFill>
              <a:round/>
            </a:ln>
          </p:spPr>
          <p:txBody>
            <a:bodyPr anchor="ct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algn="ctr">
                <a:spcBef>
                  <a:spcPct val="0"/>
                </a:spcBef>
                <a:buFontTx/>
                <a:buNone/>
              </a:pPr>
              <a:endParaRPr lang="zh-CN" altLang="zh-CN" sz="1800" dirty="0">
                <a:latin typeface="思源宋体 CN" panose="02020400000000000000" pitchFamily="18" charset="-122"/>
                <a:ea typeface="思源宋体 CN" panose="02020400000000000000" pitchFamily="18" charset="-122"/>
                <a:sym typeface="微软雅黑" panose="020B0503020204020204" pitchFamily="34" charset="-122"/>
              </a:endParaRPr>
            </a:p>
          </p:txBody>
        </p:sp>
      </p:grpSp>
      <p:sp>
        <p:nvSpPr>
          <p:cNvPr id="12" name="TextBox 6"/>
          <p:cNvSpPr>
            <a:spLocks noChangeArrowheads="1"/>
          </p:cNvSpPr>
          <p:nvPr/>
        </p:nvSpPr>
        <p:spPr bwMode="auto">
          <a:xfrm>
            <a:off x="1841577" y="2620323"/>
            <a:ext cx="6116246" cy="615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a:lnSpc>
                <a:spcPct val="110000"/>
              </a:lnSpc>
              <a:spcBef>
                <a:spcPct val="0"/>
              </a:spcBef>
              <a:buFontTx/>
              <a:buNone/>
            </a:pPr>
            <a:r>
              <a:rPr lang="zh-CN" altLang="en-US" sz="1600" dirty="0">
                <a:solidFill>
                  <a:schemeClr val="accent6">
                    <a:lumMod val="75000"/>
                  </a:schemeClr>
                </a:solidFill>
                <a:latin typeface="思源宋体 CN" panose="02020400000000000000" pitchFamily="18" charset="-122"/>
                <a:ea typeface="思源宋体 CN" panose="02020400000000000000" pitchFamily="18" charset="-122"/>
                <a:sym typeface="微软雅黑" panose="020B0503020204020204" pitchFamily="34" charset="-122"/>
              </a:rPr>
              <a:t>人的生命是脆弱的，变化的环境蕴含多种可能失控的风险，你的生命安全不应该由他人来随意伤害</a:t>
            </a:r>
            <a:endParaRPr lang="zh-CN" altLang="en-US" sz="1600" dirty="0">
              <a:solidFill>
                <a:schemeClr val="accent6">
                  <a:lumMod val="75000"/>
                </a:schemeClr>
              </a:solidFill>
              <a:latin typeface="思源宋体 CN" panose="02020400000000000000" pitchFamily="18" charset="-122"/>
              <a:ea typeface="思源宋体 CN" panose="02020400000000000000" pitchFamily="18" charset="-122"/>
              <a:sym typeface="微软雅黑" panose="020B0503020204020204" pitchFamily="34" charset="-122"/>
            </a:endParaRPr>
          </a:p>
        </p:txBody>
      </p:sp>
      <p:sp>
        <p:nvSpPr>
          <p:cNvPr id="14" name="TextBox 42"/>
          <p:cNvSpPr txBox="1">
            <a:spLocks noChangeArrowheads="1"/>
          </p:cNvSpPr>
          <p:nvPr/>
        </p:nvSpPr>
        <p:spPr bwMode="auto">
          <a:xfrm>
            <a:off x="1629412" y="3366240"/>
            <a:ext cx="5961559" cy="6736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2000">
                <a:solidFill>
                  <a:srgbClr val="4D4D4D"/>
                </a:solidFill>
                <a:latin typeface="Arial" panose="020B0604020202020204" pitchFamily="34" charset="0"/>
                <a:ea typeface="微软雅黑" panose="020B0503020204020204" pitchFamily="34" charset="-122"/>
                <a:cs typeface="微软雅黑" panose="020B0503020204020204" pitchFamily="34" charset="-122"/>
              </a:defRPr>
            </a:lvl1pPr>
            <a:lvl2pPr marL="742950" indent="-285750">
              <a:spcBef>
                <a:spcPct val="20000"/>
              </a:spcBef>
              <a:buChar char="–"/>
              <a:defRPr sz="2000">
                <a:solidFill>
                  <a:srgbClr val="4D4D4D"/>
                </a:solidFill>
                <a:latin typeface="Arial" panose="020B0604020202020204" pitchFamily="34" charset="0"/>
                <a:ea typeface="仿宋_GB2312" panose="02010609030101010101" pitchFamily="49" charset="-122"/>
                <a:cs typeface="仿宋_GB2312" panose="02010609030101010101"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cs typeface="仿宋_GB2312" panose="02010609030101010101" pitchFamily="49"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cs typeface="仿宋_GB2312" panose="02010609030101010101" pitchFamily="49"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cs typeface="仿宋_GB2312" panose="02010609030101010101" pitchFamily="49"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cs typeface="仿宋_GB2312" panose="02010609030101010101" pitchFamily="49"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cs typeface="仿宋_GB2312" panose="02010609030101010101" pitchFamily="49"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cs typeface="仿宋_GB2312" panose="02010609030101010101" pitchFamily="49"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cs typeface="仿宋_GB2312" panose="02010609030101010101" pitchFamily="49" charset="-122"/>
              </a:defRPr>
            </a:lvl9pPr>
          </a:lstStyle>
          <a:p>
            <a:pPr algn="just">
              <a:lnSpc>
                <a:spcPts val="2400"/>
              </a:lnSpc>
              <a:spcBef>
                <a:spcPct val="0"/>
              </a:spcBef>
              <a:buNone/>
            </a:pPr>
            <a:r>
              <a:rPr lang="zh-CN" altLang="en-US" sz="1800" b="1" dirty="0">
                <a:solidFill>
                  <a:srgbClr val="C00000"/>
                </a:solidFill>
                <a:latin typeface="思源宋体 CN" panose="02020400000000000000" pitchFamily="18" charset="-122"/>
                <a:ea typeface="思源宋体 CN" panose="02020400000000000000" pitchFamily="18" charset="-122"/>
              </a:rPr>
              <a:t>我不被他人伤害</a:t>
            </a:r>
            <a:r>
              <a:rPr lang="zh-CN" altLang="en-US" sz="1400" dirty="0">
                <a:solidFill>
                  <a:schemeClr val="accent6">
                    <a:lumMod val="25000"/>
                  </a:schemeClr>
                </a:solidFill>
                <a:latin typeface="字魂57号-创细黑-Regular" panose="00000500000000000000" pitchFamily="2" charset="-122"/>
                <a:ea typeface="字魂57号-创细黑-Regular" panose="00000500000000000000" pitchFamily="2" charset="-122"/>
              </a:rPr>
              <a:t>，即每个人都要加强自我防范意识，工作中要避免他人的错误操作或其它隐患对自己造成伤害；</a:t>
            </a:r>
            <a:endParaRPr lang="zh-CN" altLang="en-US" sz="1400" dirty="0">
              <a:solidFill>
                <a:schemeClr val="accent6">
                  <a:lumMod val="25000"/>
                </a:schemeClr>
              </a:solidFill>
              <a:latin typeface="字魂57号-创细黑-Regular" panose="00000500000000000000" pitchFamily="2" charset="-122"/>
              <a:ea typeface="字魂57号-创细黑-Regular" panose="00000500000000000000" pitchFamily="2" charset="-122"/>
            </a:endParaRPr>
          </a:p>
        </p:txBody>
      </p:sp>
      <p:grpSp>
        <p:nvGrpSpPr>
          <p:cNvPr id="16" name="组合 15"/>
          <p:cNvGrpSpPr/>
          <p:nvPr/>
        </p:nvGrpSpPr>
        <p:grpSpPr>
          <a:xfrm>
            <a:off x="1565644" y="4292719"/>
            <a:ext cx="3855129" cy="406659"/>
            <a:chOff x="2083443" y="2083442"/>
            <a:chExt cx="1448213" cy="461638"/>
          </a:xfrm>
        </p:grpSpPr>
        <p:sp>
          <p:nvSpPr>
            <p:cNvPr id="17" name="矩形: 圆角 16"/>
            <p:cNvSpPr/>
            <p:nvPr/>
          </p:nvSpPr>
          <p:spPr>
            <a:xfrm>
              <a:off x="2083443" y="2083442"/>
              <a:ext cx="1448213" cy="461638"/>
            </a:xfrm>
            <a:prstGeom prst="roundRect">
              <a:avLst>
                <a:gd name="adj" fmla="val 50000"/>
              </a:avLst>
            </a:prstGeom>
            <a:gradFill>
              <a:gsLst>
                <a:gs pos="0">
                  <a:schemeClr val="accent2">
                    <a:lumMod val="75000"/>
                  </a:schemeClr>
                </a:gs>
                <a:gs pos="48000">
                  <a:schemeClr val="accent2">
                    <a:lumMod val="75000"/>
                  </a:schemeClr>
                </a:gs>
                <a:gs pos="100000">
                  <a:srgbClr val="FF0000"/>
                </a:gs>
              </a:gsLst>
            </a:gradFill>
            <a:ln>
              <a:solidFill>
                <a:schemeClr val="bg1"/>
              </a:solidFill>
            </a:ln>
          </p:spPr>
          <p:style>
            <a:lnRef idx="1">
              <a:schemeClr val="accent3"/>
            </a:lnRef>
            <a:fillRef idx="3">
              <a:schemeClr val="accent3"/>
            </a:fillRef>
            <a:effectRef idx="2">
              <a:schemeClr val="accent3"/>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eaLnBrk="0" hangingPunct="0"/>
              <a:endParaRPr lang="zh-CN" altLang="en-US" sz="2400" b="1" dirty="0">
                <a:solidFill>
                  <a:schemeClr val="bg1"/>
                </a:solidFill>
                <a:latin typeface="思源宋体 CN" panose="02020400000000000000" pitchFamily="18" charset="-122"/>
                <a:ea typeface="思源宋体 CN" panose="02020400000000000000" pitchFamily="18" charset="-122"/>
              </a:endParaRPr>
            </a:p>
          </p:txBody>
        </p:sp>
        <p:sp>
          <p:nvSpPr>
            <p:cNvPr id="18" name="文本占位符 13"/>
            <p:cNvSpPr txBox="1"/>
            <p:nvPr/>
          </p:nvSpPr>
          <p:spPr>
            <a:xfrm>
              <a:off x="2296076" y="2130582"/>
              <a:ext cx="1167963" cy="361392"/>
            </a:xfrm>
            <a:prstGeom prst="rect">
              <a:avLst/>
            </a:prstGeom>
            <a:noFill/>
            <a:ln>
              <a:noFill/>
            </a:ln>
          </p:spPr>
          <p:txBody>
            <a:bodyPr wrap="square" anchor="ctr">
              <a:noAutofit/>
            </a:bodyPr>
            <a:lstStyle>
              <a:lvl1pPr marL="0" indent="0" algn="l" defTabSz="914400" rtl="0" eaLnBrk="1" latinLnBrk="0" hangingPunct="1">
                <a:spcBef>
                  <a:spcPct val="20000"/>
                </a:spcBef>
                <a:buFont typeface="Arial" panose="020B0604020202020204" pitchFamily="34" charset="0"/>
                <a:buNone/>
                <a:defRPr lang="zh-CN" altLang="en-US" sz="2000" kern="1200" dirty="0">
                  <a:solidFill>
                    <a:schemeClr val="bg1"/>
                  </a:solidFill>
                  <a:latin typeface="微软雅黑" panose="020B0503020204020204" pitchFamily="34" charset="-122"/>
                  <a:ea typeface="微软雅黑" panose="020B0503020204020204" pitchFamily="34" charset="-122"/>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defTabSz="913765">
                <a:lnSpc>
                  <a:spcPct val="120000"/>
                </a:lnSpc>
                <a:spcAft>
                  <a:spcPts val="500"/>
                </a:spcAft>
              </a:pPr>
              <a:r>
                <a:rPr lang="zh-CN" altLang="en-US" sz="1800" b="1" dirty="0">
                  <a:solidFill>
                    <a:prstClr val="white"/>
                  </a:solidFill>
                  <a:latin typeface="思源宋体 CN" panose="02020400000000000000" pitchFamily="18" charset="-122"/>
                  <a:ea typeface="思源宋体 CN" panose="02020400000000000000" pitchFamily="18" charset="-122"/>
                </a:rPr>
                <a:t>应该做到以下几个方面</a:t>
              </a:r>
              <a:endParaRPr lang="zh-CN" altLang="en-US" sz="1800" b="1" dirty="0">
                <a:solidFill>
                  <a:prstClr val="white"/>
                </a:solidFill>
                <a:latin typeface="思源宋体 CN" panose="02020400000000000000" pitchFamily="18" charset="-122"/>
                <a:ea typeface="思源宋体 CN" panose="02020400000000000000" pitchFamily="18" charset="-122"/>
              </a:endParaRPr>
            </a:p>
          </p:txBody>
        </p:sp>
      </p:grpSp>
      <p:sp>
        <p:nvSpPr>
          <p:cNvPr id="30" name="TextBox 12"/>
          <p:cNvSpPr>
            <a:spLocks noChangeArrowheads="1"/>
          </p:cNvSpPr>
          <p:nvPr/>
        </p:nvSpPr>
        <p:spPr bwMode="auto">
          <a:xfrm>
            <a:off x="1594435" y="4956297"/>
            <a:ext cx="9495545" cy="11449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a:lnSpc>
                <a:spcPts val="2100"/>
              </a:lnSpc>
              <a:spcBef>
                <a:spcPct val="0"/>
              </a:spcBef>
              <a:buClr>
                <a:srgbClr val="C00000"/>
              </a:buClr>
              <a:buFont typeface="Wingdings" panose="05000000000000000000" pitchFamily="2" charset="2"/>
              <a:buChar char="p"/>
            </a:pPr>
            <a:r>
              <a:rPr lang="zh-CN" altLang="en-US" sz="1400" dirty="0">
                <a:solidFill>
                  <a:schemeClr val="accent6"/>
                </a:solidFill>
                <a:latin typeface="思源宋体 CN" panose="02020400000000000000" pitchFamily="18" charset="-122"/>
                <a:ea typeface="思源宋体 CN" panose="02020400000000000000" pitchFamily="18" charset="-122"/>
                <a:sym typeface="微软雅黑" panose="020B0503020204020204" pitchFamily="34" charset="-122"/>
              </a:rPr>
              <a:t>拒绝违章指挥，提高防范意识，保护自己</a:t>
            </a:r>
            <a:r>
              <a:rPr lang="en-US" altLang="zh-CN" sz="1400" dirty="0">
                <a:solidFill>
                  <a:schemeClr val="accent6"/>
                </a:solidFill>
                <a:latin typeface="思源宋体 CN" panose="02020400000000000000" pitchFamily="18" charset="-122"/>
                <a:ea typeface="思源宋体 CN" panose="02020400000000000000" pitchFamily="18" charset="-122"/>
                <a:sym typeface="微软雅黑" panose="020B0503020204020204" pitchFamily="34" charset="-122"/>
              </a:rPr>
              <a:t>;</a:t>
            </a:r>
            <a:endParaRPr lang="zh-CN" altLang="en-US" sz="1400" dirty="0">
              <a:solidFill>
                <a:schemeClr val="accent6"/>
              </a:solidFill>
              <a:latin typeface="思源宋体 CN" panose="02020400000000000000" pitchFamily="18" charset="-122"/>
              <a:ea typeface="思源宋体 CN" panose="02020400000000000000" pitchFamily="18" charset="-122"/>
              <a:sym typeface="微软雅黑" panose="020B0503020204020204" pitchFamily="34" charset="-122"/>
            </a:endParaRPr>
          </a:p>
          <a:p>
            <a:pPr>
              <a:lnSpc>
                <a:spcPts val="2100"/>
              </a:lnSpc>
              <a:spcBef>
                <a:spcPct val="0"/>
              </a:spcBef>
              <a:buClr>
                <a:srgbClr val="C00000"/>
              </a:buClr>
              <a:buFont typeface="Wingdings" panose="05000000000000000000" pitchFamily="2" charset="2"/>
              <a:buChar char="p"/>
            </a:pPr>
            <a:r>
              <a:rPr lang="zh-CN" altLang="en-US" sz="1400" dirty="0">
                <a:solidFill>
                  <a:schemeClr val="accent6"/>
                </a:solidFill>
                <a:latin typeface="思源宋体 CN" panose="02020400000000000000" pitchFamily="18" charset="-122"/>
                <a:ea typeface="思源宋体 CN" panose="02020400000000000000" pitchFamily="18" charset="-122"/>
                <a:sym typeface="微软雅黑" panose="020B0503020204020204" pitchFamily="34" charset="-122"/>
              </a:rPr>
              <a:t>注意观察作业现场周围不安全因素，加强警觉，一旦发现险情要及时制止和纠正他人的不安全行为并及时消除险情；</a:t>
            </a:r>
            <a:endParaRPr lang="zh-CN" altLang="en-US" sz="1400" dirty="0">
              <a:solidFill>
                <a:schemeClr val="accent6"/>
              </a:solidFill>
              <a:latin typeface="思源宋体 CN" panose="02020400000000000000" pitchFamily="18" charset="-122"/>
              <a:ea typeface="思源宋体 CN" panose="02020400000000000000" pitchFamily="18" charset="-122"/>
              <a:sym typeface="微软雅黑" panose="020B0503020204020204" pitchFamily="34" charset="-122"/>
            </a:endParaRPr>
          </a:p>
          <a:p>
            <a:pPr>
              <a:lnSpc>
                <a:spcPts val="2100"/>
              </a:lnSpc>
              <a:spcBef>
                <a:spcPct val="0"/>
              </a:spcBef>
              <a:buClr>
                <a:srgbClr val="C00000"/>
              </a:buClr>
              <a:buFont typeface="Wingdings" panose="05000000000000000000" pitchFamily="2" charset="2"/>
              <a:buChar char="p"/>
            </a:pPr>
            <a:r>
              <a:rPr lang="zh-CN" altLang="en-US" sz="1400" dirty="0">
                <a:solidFill>
                  <a:schemeClr val="accent6"/>
                </a:solidFill>
                <a:latin typeface="思源宋体 CN" panose="02020400000000000000" pitchFamily="18" charset="-122"/>
                <a:ea typeface="思源宋体 CN" panose="02020400000000000000" pitchFamily="18" charset="-122"/>
                <a:sym typeface="微软雅黑" panose="020B0503020204020204" pitchFamily="34" charset="-122"/>
              </a:rPr>
              <a:t>要避免因他人失误、设备状态不良、管理缺陷等留下的隐患给自己带来的伤害</a:t>
            </a:r>
            <a:r>
              <a:rPr lang="en-US" altLang="zh-CN" sz="1400" dirty="0">
                <a:solidFill>
                  <a:schemeClr val="accent6"/>
                </a:solidFill>
                <a:latin typeface="思源宋体 CN" panose="02020400000000000000" pitchFamily="18" charset="-122"/>
                <a:ea typeface="思源宋体 CN" panose="02020400000000000000" pitchFamily="18" charset="-122"/>
                <a:sym typeface="微软雅黑" panose="020B0503020204020204" pitchFamily="34" charset="-122"/>
              </a:rPr>
              <a:t>;</a:t>
            </a:r>
            <a:endParaRPr lang="en-US" altLang="zh-CN" sz="1400" dirty="0">
              <a:solidFill>
                <a:schemeClr val="accent6"/>
              </a:solidFill>
              <a:latin typeface="思源宋体 CN" panose="02020400000000000000" pitchFamily="18" charset="-122"/>
              <a:ea typeface="思源宋体 CN" panose="02020400000000000000" pitchFamily="18" charset="-122"/>
              <a:sym typeface="微软雅黑" panose="020B0503020204020204" pitchFamily="34" charset="-122"/>
            </a:endParaRPr>
          </a:p>
          <a:p>
            <a:pPr>
              <a:lnSpc>
                <a:spcPts val="2100"/>
              </a:lnSpc>
              <a:spcBef>
                <a:spcPct val="0"/>
              </a:spcBef>
              <a:buClr>
                <a:srgbClr val="C00000"/>
              </a:buClr>
              <a:buFont typeface="Wingdings" panose="05000000000000000000" pitchFamily="2" charset="2"/>
              <a:buChar char="p"/>
            </a:pPr>
            <a:r>
              <a:rPr lang="zh-CN" altLang="en-US" sz="1400" dirty="0">
                <a:solidFill>
                  <a:schemeClr val="accent6"/>
                </a:solidFill>
                <a:latin typeface="思源宋体 CN" panose="02020400000000000000" pitchFamily="18" charset="-122"/>
                <a:ea typeface="思源宋体 CN" panose="02020400000000000000" pitchFamily="18" charset="-122"/>
                <a:sym typeface="微软雅黑" panose="020B0503020204020204" pitchFamily="34" charset="-122"/>
              </a:rPr>
              <a:t>如发生危险性较大的中毒事故等，没有可靠的安全措施不得进入危险场所，以免盲目施救，自己被伤害。</a:t>
            </a:r>
            <a:endParaRPr lang="zh-CN" altLang="en-US" sz="1400" dirty="0">
              <a:solidFill>
                <a:schemeClr val="accent6"/>
              </a:solidFill>
              <a:latin typeface="思源宋体 CN" panose="02020400000000000000" pitchFamily="18" charset="-122"/>
              <a:ea typeface="思源宋体 CN" panose="02020400000000000000" pitchFamily="18" charset="-122"/>
              <a:sym typeface="微软雅黑" panose="020B0503020204020204" pitchFamily="34" charset="-122"/>
            </a:endParaRPr>
          </a:p>
        </p:txBody>
      </p:sp>
      <p:sp>
        <p:nvSpPr>
          <p:cNvPr id="20" name="标题 1"/>
          <p:cNvSpPr txBox="1">
            <a:spLocks noChangeArrowheads="1"/>
          </p:cNvSpPr>
          <p:nvPr/>
        </p:nvSpPr>
        <p:spPr>
          <a:xfrm>
            <a:off x="6553957" y="320472"/>
            <a:ext cx="7308471" cy="461665"/>
          </a:xfrm>
          <a:prstGeom prst="rect">
            <a:avLst/>
          </a:prstGeom>
          <a:noFill/>
        </p:spPr>
        <p:txBody>
          <a:bodyPr wrap="square">
            <a:spAutoFit/>
          </a:bodyPr>
          <a:lstStyle>
            <a:defPPr>
              <a:defRPr lang="zh-CN"/>
            </a:defPPr>
            <a:lvl1pPr algn="ctr">
              <a:defRPr sz="2400">
                <a:solidFill>
                  <a:schemeClr val="bg2">
                    <a:lumMod val="50000"/>
                  </a:schemeClr>
                </a:solidFill>
                <a:latin typeface="字魂59号-创粗黑" pitchFamily="2" charset="-122"/>
                <a:ea typeface="字魂59号-创粗黑" pitchFamily="2" charset="-122"/>
              </a:defRPr>
            </a:lvl1pPr>
          </a:lstStyle>
          <a:p>
            <a:r>
              <a:rPr lang="zh-CN" altLang="en-US" dirty="0">
                <a:solidFill>
                  <a:schemeClr val="accent6">
                    <a:lumMod val="50000"/>
                  </a:schemeClr>
                </a:solidFill>
                <a:latin typeface="思源宋体 CN" panose="02020400000000000000" pitchFamily="18" charset="-122"/>
                <a:ea typeface="思源宋体 CN" panose="02020400000000000000" pitchFamily="18" charset="-122"/>
              </a:rPr>
              <a:t> 安全生产四不伤害原则</a:t>
            </a:r>
            <a:endParaRPr lang="zh-CN" altLang="en-US" dirty="0">
              <a:solidFill>
                <a:schemeClr val="accent6">
                  <a:lumMod val="50000"/>
                </a:schemeClr>
              </a:solidFill>
              <a:latin typeface="思源宋体 CN" panose="02020400000000000000" pitchFamily="18" charset="-122"/>
              <a:ea typeface="思源宋体 CN" panose="02020400000000000000" pitchFamily="18"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5000">
        <p:random/>
      </p:transition>
    </mc:Choice>
    <mc:Fallback>
      <p:transition spd="slow" advTm="5000">
        <p:random/>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par>
                                    <p:cTn id="8" presetID="49" presetClass="entr" presetSubtype="0" decel="10000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 calcmode="lin" valueType="num">
                                          <p:cBhvr>
                                            <p:cTn id="10" dur="500" fill="hold"/>
                                            <p:tgtEl>
                                              <p:spTgt spid="4"/>
                                            </p:tgtEl>
                                            <p:attrNameLst>
                                              <p:attrName>ppt_w</p:attrName>
                                            </p:attrNameLst>
                                          </p:cBhvr>
                                          <p:tavLst>
                                            <p:tav tm="0">
                                              <p:val>
                                                <p:fltVal val="0"/>
                                              </p:val>
                                            </p:tav>
                                            <p:tav tm="100000">
                                              <p:val>
                                                <p:strVal val="#ppt_w"/>
                                              </p:val>
                                            </p:tav>
                                          </p:tavLst>
                                        </p:anim>
                                        <p:anim calcmode="lin" valueType="num">
                                          <p:cBhvr>
                                            <p:cTn id="11" dur="500" fill="hold"/>
                                            <p:tgtEl>
                                              <p:spTgt spid="4"/>
                                            </p:tgtEl>
                                            <p:attrNameLst>
                                              <p:attrName>ppt_h</p:attrName>
                                            </p:attrNameLst>
                                          </p:cBhvr>
                                          <p:tavLst>
                                            <p:tav tm="0">
                                              <p:val>
                                                <p:fltVal val="0"/>
                                              </p:val>
                                            </p:tav>
                                            <p:tav tm="100000">
                                              <p:val>
                                                <p:strVal val="#ppt_h"/>
                                              </p:val>
                                            </p:tav>
                                          </p:tavLst>
                                        </p:anim>
                                        <p:anim calcmode="lin" valueType="num">
                                          <p:cBhvr>
                                            <p:cTn id="12" dur="500" fill="hold"/>
                                            <p:tgtEl>
                                              <p:spTgt spid="4"/>
                                            </p:tgtEl>
                                            <p:attrNameLst>
                                              <p:attrName>style.rotation</p:attrName>
                                            </p:attrNameLst>
                                          </p:cBhvr>
                                          <p:tavLst>
                                            <p:tav tm="0">
                                              <p:val>
                                                <p:fltVal val="360"/>
                                              </p:val>
                                            </p:tav>
                                            <p:tav tm="100000">
                                              <p:val>
                                                <p:fltVal val="0"/>
                                              </p:val>
                                            </p:tav>
                                          </p:tavLst>
                                        </p:anim>
                                        <p:animEffect transition="in" filter="fade">
                                          <p:cBhvr>
                                            <p:cTn id="13" dur="500"/>
                                            <p:tgtEl>
                                              <p:spTgt spid="4"/>
                                            </p:tgtEl>
                                          </p:cBhvr>
                                        </p:animEffect>
                                      </p:childTnLst>
                                    </p:cTn>
                                  </p:par>
                                </p:childTnLst>
                              </p:cTn>
                            </p:par>
                            <p:par>
                              <p:cTn id="14" fill="hold">
                                <p:stCondLst>
                                  <p:cond delay="500"/>
                                </p:stCondLst>
                                <p:childTnLst>
                                  <p:par>
                                    <p:cTn id="15" presetID="22" presetClass="entr" presetSubtype="4" fill="hold" grpId="0" nodeType="after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down)">
                                          <p:cBhvr>
                                            <p:cTn id="17" dur="500"/>
                                            <p:tgtEl>
                                              <p:spTgt spid="7"/>
                                            </p:tgtEl>
                                          </p:cBhvr>
                                        </p:animEffect>
                                      </p:childTnLst>
                                    </p:cTn>
                                  </p:par>
                                  <p:par>
                                    <p:cTn id="18" presetID="22" presetClass="entr" presetSubtype="1" fill="hold" grpId="0" nodeType="with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wipe(up)">
                                          <p:cBhvr>
                                            <p:cTn id="20" dur="500"/>
                                            <p:tgtEl>
                                              <p:spTgt spid="8"/>
                                            </p:tgtEl>
                                          </p:cBhvr>
                                        </p:animEffect>
                                      </p:childTnLst>
                                    </p:cTn>
                                  </p:par>
                                </p:childTnLst>
                              </p:cTn>
                            </p:par>
                            <p:par>
                              <p:cTn id="21" fill="hold">
                                <p:stCondLst>
                                  <p:cond delay="1000"/>
                                </p:stCondLst>
                                <p:childTnLst>
                                  <p:par>
                                    <p:cTn id="22" presetID="2" presetClass="entr" presetSubtype="2" fill="hold" nodeType="afterEffect">
                                      <p:stCondLst>
                                        <p:cond delay="0"/>
                                      </p:stCondLst>
                                      <p:childTnLst>
                                        <p:set>
                                          <p:cBhvr>
                                            <p:cTn id="23" dur="1" fill="hold">
                                              <p:stCondLst>
                                                <p:cond delay="0"/>
                                              </p:stCondLst>
                                            </p:cTn>
                                            <p:tgtEl>
                                              <p:spTgt spid="9"/>
                                            </p:tgtEl>
                                            <p:attrNameLst>
                                              <p:attrName>style.visibility</p:attrName>
                                            </p:attrNameLst>
                                          </p:cBhvr>
                                          <p:to>
                                            <p:strVal val="visible"/>
                                          </p:to>
                                        </p:set>
                                        <p:anim calcmode="lin" valueType="num">
                                          <p:cBhvr>
                                            <p:cTn id="24" dur="500" fill="hold"/>
                                            <p:tgtEl>
                                              <p:spTgt spid="9"/>
                                            </p:tgtEl>
                                            <p:attrNameLst>
                                              <p:attrName>ppt_x</p:attrName>
                                            </p:attrNameLst>
                                          </p:cBhvr>
                                          <p:tavLst>
                                            <p:tav tm="0">
                                              <p:val>
                                                <p:strVal val="1+#ppt_w/2"/>
                                              </p:val>
                                            </p:tav>
                                            <p:tav tm="100000">
                                              <p:val>
                                                <p:strVal val="#ppt_x"/>
                                              </p:val>
                                            </p:tav>
                                          </p:tavLst>
                                        </p:anim>
                                        <p:anim calcmode="lin" valueType="num">
                                          <p:cBhvr>
                                            <p:cTn id="25" dur="500" fill="hold"/>
                                            <p:tgtEl>
                                              <p:spTgt spid="9"/>
                                            </p:tgtEl>
                                            <p:attrNameLst>
                                              <p:attrName>ppt_y</p:attrName>
                                            </p:attrNameLst>
                                          </p:cBhvr>
                                          <p:tavLst>
                                            <p:tav tm="0">
                                              <p:val>
                                                <p:strVal val="#ppt_y"/>
                                              </p:val>
                                            </p:tav>
                                            <p:tav tm="100000">
                                              <p:val>
                                                <p:strVal val="#ppt_y"/>
                                              </p:val>
                                            </p:tav>
                                          </p:tavLst>
                                        </p:anim>
                                      </p:childTnLst>
                                    </p:cTn>
                                  </p:par>
                                  <p:par>
                                    <p:cTn id="26" presetID="22" presetClass="entr" presetSubtype="4" fill="hold" grpId="0" nodeType="with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wipe(down)">
                                          <p:cBhvr>
                                            <p:cTn id="28" dur="500"/>
                                            <p:tgtEl>
                                              <p:spTgt spid="12"/>
                                            </p:tgtEl>
                                          </p:cBhvr>
                                        </p:animEffect>
                                      </p:childTnLst>
                                    </p:cTn>
                                  </p:par>
                                </p:childTnLst>
                              </p:cTn>
                            </p:par>
                            <p:par>
                              <p:cTn id="29" fill="hold">
                                <p:stCondLst>
                                  <p:cond delay="1500"/>
                                </p:stCondLst>
                                <p:childTnLst>
                                  <p:par>
                                    <p:cTn id="30" presetID="49" presetClass="entr" presetSubtype="0" decel="100000" fill="hold" nodeType="afterEffect">
                                      <p:stCondLst>
                                        <p:cond delay="0"/>
                                      </p:stCondLst>
                                      <p:childTnLst>
                                        <p:set>
                                          <p:cBhvr>
                                            <p:cTn id="31" dur="1" fill="hold">
                                              <p:stCondLst>
                                                <p:cond delay="0"/>
                                              </p:stCondLst>
                                            </p:cTn>
                                            <p:tgtEl>
                                              <p:spTgt spid="13"/>
                                            </p:tgtEl>
                                            <p:attrNameLst>
                                              <p:attrName>style.visibility</p:attrName>
                                            </p:attrNameLst>
                                          </p:cBhvr>
                                          <p:to>
                                            <p:strVal val="visible"/>
                                          </p:to>
                                        </p:set>
                                        <p:anim calcmode="lin" valueType="num">
                                          <p:cBhvr>
                                            <p:cTn id="32" dur="500" fill="hold"/>
                                            <p:tgtEl>
                                              <p:spTgt spid="13"/>
                                            </p:tgtEl>
                                            <p:attrNameLst>
                                              <p:attrName>ppt_w</p:attrName>
                                            </p:attrNameLst>
                                          </p:cBhvr>
                                          <p:tavLst>
                                            <p:tav tm="0">
                                              <p:val>
                                                <p:fltVal val="0"/>
                                              </p:val>
                                            </p:tav>
                                            <p:tav tm="100000">
                                              <p:val>
                                                <p:strVal val="#ppt_w"/>
                                              </p:val>
                                            </p:tav>
                                          </p:tavLst>
                                        </p:anim>
                                        <p:anim calcmode="lin" valueType="num">
                                          <p:cBhvr>
                                            <p:cTn id="33" dur="500" fill="hold"/>
                                            <p:tgtEl>
                                              <p:spTgt spid="13"/>
                                            </p:tgtEl>
                                            <p:attrNameLst>
                                              <p:attrName>ppt_h</p:attrName>
                                            </p:attrNameLst>
                                          </p:cBhvr>
                                          <p:tavLst>
                                            <p:tav tm="0">
                                              <p:val>
                                                <p:fltVal val="0"/>
                                              </p:val>
                                            </p:tav>
                                            <p:tav tm="100000">
                                              <p:val>
                                                <p:strVal val="#ppt_h"/>
                                              </p:val>
                                            </p:tav>
                                          </p:tavLst>
                                        </p:anim>
                                        <p:anim calcmode="lin" valueType="num">
                                          <p:cBhvr>
                                            <p:cTn id="34" dur="500" fill="hold"/>
                                            <p:tgtEl>
                                              <p:spTgt spid="13"/>
                                            </p:tgtEl>
                                            <p:attrNameLst>
                                              <p:attrName>style.rotation</p:attrName>
                                            </p:attrNameLst>
                                          </p:cBhvr>
                                          <p:tavLst>
                                            <p:tav tm="0">
                                              <p:val>
                                                <p:fltVal val="360"/>
                                              </p:val>
                                            </p:tav>
                                            <p:tav tm="100000">
                                              <p:val>
                                                <p:fltVal val="0"/>
                                              </p:val>
                                            </p:tav>
                                          </p:tavLst>
                                        </p:anim>
                                        <p:animEffect transition="in" filter="fade">
                                          <p:cBhvr>
                                            <p:cTn id="35" dur="500"/>
                                            <p:tgtEl>
                                              <p:spTgt spid="13"/>
                                            </p:tgtEl>
                                          </p:cBhvr>
                                        </p:animEffect>
                                      </p:childTnLst>
                                    </p:cTn>
                                  </p:par>
                                </p:childTnLst>
                              </p:cTn>
                            </p:par>
                            <p:par>
                              <p:cTn id="36" fill="hold">
                                <p:stCondLst>
                                  <p:cond delay="2000"/>
                                </p:stCondLst>
                                <p:childTnLst>
                                  <p:par>
                                    <p:cTn id="37" presetID="22" presetClass="entr" presetSubtype="8" fill="hold" grpId="0" nodeType="afterEffect">
                                      <p:stCondLst>
                                        <p:cond delay="0"/>
                                      </p:stCondLst>
                                      <p:childTnLst>
                                        <p:set>
                                          <p:cBhvr>
                                            <p:cTn id="38" dur="1" fill="hold">
                                              <p:stCondLst>
                                                <p:cond delay="0"/>
                                              </p:stCondLst>
                                            </p:cTn>
                                            <p:tgtEl>
                                              <p:spTgt spid="14"/>
                                            </p:tgtEl>
                                            <p:attrNameLst>
                                              <p:attrName>style.visibility</p:attrName>
                                            </p:attrNameLst>
                                          </p:cBhvr>
                                          <p:to>
                                            <p:strVal val="visible"/>
                                          </p:to>
                                        </p:set>
                                        <p:animEffect transition="in" filter="wipe(left)">
                                          <p:cBhvr>
                                            <p:cTn id="39" dur="500"/>
                                            <p:tgtEl>
                                              <p:spTgt spid="14"/>
                                            </p:tgtEl>
                                          </p:cBhvr>
                                        </p:animEffect>
                                      </p:childTnLst>
                                    </p:cTn>
                                  </p:par>
                                  <p:par>
                                    <p:cTn id="40" presetID="2" presetClass="entr" presetSubtype="2" fill="hold" nodeType="withEffect" p14:presetBounceEnd="38000">
                                      <p:stCondLst>
                                        <p:cond delay="0"/>
                                      </p:stCondLst>
                                      <p:childTnLst>
                                        <p:set>
                                          <p:cBhvr>
                                            <p:cTn id="41" dur="1" fill="hold">
                                              <p:stCondLst>
                                                <p:cond delay="0"/>
                                              </p:stCondLst>
                                            </p:cTn>
                                            <p:tgtEl>
                                              <p:spTgt spid="16"/>
                                            </p:tgtEl>
                                            <p:attrNameLst>
                                              <p:attrName>style.visibility</p:attrName>
                                            </p:attrNameLst>
                                          </p:cBhvr>
                                          <p:to>
                                            <p:strVal val="visible"/>
                                          </p:to>
                                        </p:set>
                                        <p:anim calcmode="lin" valueType="num" p14:bounceEnd="38000">
                                          <p:cBhvr additive="base">
                                            <p:cTn id="42" dur="500" fill="hold"/>
                                            <p:tgtEl>
                                              <p:spTgt spid="16"/>
                                            </p:tgtEl>
                                            <p:attrNameLst>
                                              <p:attrName>ppt_x</p:attrName>
                                            </p:attrNameLst>
                                          </p:cBhvr>
                                          <p:tavLst>
                                            <p:tav tm="0">
                                              <p:val>
                                                <p:strVal val="1+#ppt_w/2"/>
                                              </p:val>
                                            </p:tav>
                                            <p:tav tm="100000">
                                              <p:val>
                                                <p:strVal val="#ppt_x"/>
                                              </p:val>
                                            </p:tav>
                                          </p:tavLst>
                                        </p:anim>
                                        <p:anim calcmode="lin" valueType="num" p14:bounceEnd="38000">
                                          <p:cBhvr additive="base">
                                            <p:cTn id="43" dur="500" fill="hold"/>
                                            <p:tgtEl>
                                              <p:spTgt spid="16"/>
                                            </p:tgtEl>
                                            <p:attrNameLst>
                                              <p:attrName>ppt_y</p:attrName>
                                            </p:attrNameLst>
                                          </p:cBhvr>
                                          <p:tavLst>
                                            <p:tav tm="0">
                                              <p:val>
                                                <p:strVal val="#ppt_y"/>
                                              </p:val>
                                            </p:tav>
                                            <p:tav tm="100000">
                                              <p:val>
                                                <p:strVal val="#ppt_y"/>
                                              </p:val>
                                            </p:tav>
                                          </p:tavLst>
                                        </p:anim>
                                      </p:childTnLst>
                                    </p:cTn>
                                  </p:par>
                                </p:childTnLst>
                              </p:cTn>
                            </p:par>
                            <p:par>
                              <p:cTn id="44" fill="hold">
                                <p:stCondLst>
                                  <p:cond delay="2500"/>
                                </p:stCondLst>
                                <p:childTnLst>
                                  <p:par>
                                    <p:cTn id="45" presetID="22" presetClass="entr" presetSubtype="8" fill="hold" grpId="0" nodeType="afterEffect">
                                      <p:stCondLst>
                                        <p:cond delay="0"/>
                                      </p:stCondLst>
                                      <p:childTnLst>
                                        <p:set>
                                          <p:cBhvr>
                                            <p:cTn id="46" dur="1" fill="hold">
                                              <p:stCondLst>
                                                <p:cond delay="0"/>
                                              </p:stCondLst>
                                            </p:cTn>
                                            <p:tgtEl>
                                              <p:spTgt spid="30"/>
                                            </p:tgtEl>
                                            <p:attrNameLst>
                                              <p:attrName>style.visibility</p:attrName>
                                            </p:attrNameLst>
                                          </p:cBhvr>
                                          <p:to>
                                            <p:strVal val="visible"/>
                                          </p:to>
                                        </p:set>
                                        <p:animEffect transition="in" filter="wipe(left)">
                                          <p:cBhvr>
                                            <p:cTn id="47"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P spid="7" grpId="0"/>
          <p:bldP spid="8" grpId="0"/>
          <p:bldP spid="12" grpId="0"/>
          <p:bldP spid="14" grpId="0" autoUpdateAnimBg="0"/>
          <p:bldP spid="30"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par>
                                    <p:cTn id="8" presetID="49" presetClass="entr" presetSubtype="0" decel="10000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 calcmode="lin" valueType="num">
                                          <p:cBhvr>
                                            <p:cTn id="10" dur="500" fill="hold"/>
                                            <p:tgtEl>
                                              <p:spTgt spid="4"/>
                                            </p:tgtEl>
                                            <p:attrNameLst>
                                              <p:attrName>ppt_w</p:attrName>
                                            </p:attrNameLst>
                                          </p:cBhvr>
                                          <p:tavLst>
                                            <p:tav tm="0">
                                              <p:val>
                                                <p:fltVal val="0"/>
                                              </p:val>
                                            </p:tav>
                                            <p:tav tm="100000">
                                              <p:val>
                                                <p:strVal val="#ppt_w"/>
                                              </p:val>
                                            </p:tav>
                                          </p:tavLst>
                                        </p:anim>
                                        <p:anim calcmode="lin" valueType="num">
                                          <p:cBhvr>
                                            <p:cTn id="11" dur="500" fill="hold"/>
                                            <p:tgtEl>
                                              <p:spTgt spid="4"/>
                                            </p:tgtEl>
                                            <p:attrNameLst>
                                              <p:attrName>ppt_h</p:attrName>
                                            </p:attrNameLst>
                                          </p:cBhvr>
                                          <p:tavLst>
                                            <p:tav tm="0">
                                              <p:val>
                                                <p:fltVal val="0"/>
                                              </p:val>
                                            </p:tav>
                                            <p:tav tm="100000">
                                              <p:val>
                                                <p:strVal val="#ppt_h"/>
                                              </p:val>
                                            </p:tav>
                                          </p:tavLst>
                                        </p:anim>
                                        <p:anim calcmode="lin" valueType="num">
                                          <p:cBhvr>
                                            <p:cTn id="12" dur="500" fill="hold"/>
                                            <p:tgtEl>
                                              <p:spTgt spid="4"/>
                                            </p:tgtEl>
                                            <p:attrNameLst>
                                              <p:attrName>style.rotation</p:attrName>
                                            </p:attrNameLst>
                                          </p:cBhvr>
                                          <p:tavLst>
                                            <p:tav tm="0">
                                              <p:val>
                                                <p:fltVal val="360"/>
                                              </p:val>
                                            </p:tav>
                                            <p:tav tm="100000">
                                              <p:val>
                                                <p:fltVal val="0"/>
                                              </p:val>
                                            </p:tav>
                                          </p:tavLst>
                                        </p:anim>
                                        <p:animEffect transition="in" filter="fade">
                                          <p:cBhvr>
                                            <p:cTn id="13" dur="500"/>
                                            <p:tgtEl>
                                              <p:spTgt spid="4"/>
                                            </p:tgtEl>
                                          </p:cBhvr>
                                        </p:animEffect>
                                      </p:childTnLst>
                                    </p:cTn>
                                  </p:par>
                                </p:childTnLst>
                              </p:cTn>
                            </p:par>
                            <p:par>
                              <p:cTn id="14" fill="hold">
                                <p:stCondLst>
                                  <p:cond delay="500"/>
                                </p:stCondLst>
                                <p:childTnLst>
                                  <p:par>
                                    <p:cTn id="15" presetID="22" presetClass="entr" presetSubtype="4" fill="hold" grpId="0" nodeType="after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down)">
                                          <p:cBhvr>
                                            <p:cTn id="17" dur="500"/>
                                            <p:tgtEl>
                                              <p:spTgt spid="7"/>
                                            </p:tgtEl>
                                          </p:cBhvr>
                                        </p:animEffect>
                                      </p:childTnLst>
                                    </p:cTn>
                                  </p:par>
                                  <p:par>
                                    <p:cTn id="18" presetID="22" presetClass="entr" presetSubtype="1" fill="hold" grpId="0" nodeType="with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wipe(up)">
                                          <p:cBhvr>
                                            <p:cTn id="20" dur="500"/>
                                            <p:tgtEl>
                                              <p:spTgt spid="8"/>
                                            </p:tgtEl>
                                          </p:cBhvr>
                                        </p:animEffect>
                                      </p:childTnLst>
                                    </p:cTn>
                                  </p:par>
                                </p:childTnLst>
                              </p:cTn>
                            </p:par>
                            <p:par>
                              <p:cTn id="21" fill="hold">
                                <p:stCondLst>
                                  <p:cond delay="1000"/>
                                </p:stCondLst>
                                <p:childTnLst>
                                  <p:par>
                                    <p:cTn id="22" presetID="2" presetClass="entr" presetSubtype="2" fill="hold" nodeType="afterEffect">
                                      <p:stCondLst>
                                        <p:cond delay="0"/>
                                      </p:stCondLst>
                                      <p:childTnLst>
                                        <p:set>
                                          <p:cBhvr>
                                            <p:cTn id="23" dur="1" fill="hold">
                                              <p:stCondLst>
                                                <p:cond delay="0"/>
                                              </p:stCondLst>
                                            </p:cTn>
                                            <p:tgtEl>
                                              <p:spTgt spid="9"/>
                                            </p:tgtEl>
                                            <p:attrNameLst>
                                              <p:attrName>style.visibility</p:attrName>
                                            </p:attrNameLst>
                                          </p:cBhvr>
                                          <p:to>
                                            <p:strVal val="visible"/>
                                          </p:to>
                                        </p:set>
                                        <p:anim calcmode="lin" valueType="num">
                                          <p:cBhvr>
                                            <p:cTn id="24" dur="500" fill="hold"/>
                                            <p:tgtEl>
                                              <p:spTgt spid="9"/>
                                            </p:tgtEl>
                                            <p:attrNameLst>
                                              <p:attrName>ppt_x</p:attrName>
                                            </p:attrNameLst>
                                          </p:cBhvr>
                                          <p:tavLst>
                                            <p:tav tm="0">
                                              <p:val>
                                                <p:strVal val="1+#ppt_w/2"/>
                                              </p:val>
                                            </p:tav>
                                            <p:tav tm="100000">
                                              <p:val>
                                                <p:strVal val="#ppt_x"/>
                                              </p:val>
                                            </p:tav>
                                          </p:tavLst>
                                        </p:anim>
                                        <p:anim calcmode="lin" valueType="num">
                                          <p:cBhvr>
                                            <p:cTn id="25" dur="500" fill="hold"/>
                                            <p:tgtEl>
                                              <p:spTgt spid="9"/>
                                            </p:tgtEl>
                                            <p:attrNameLst>
                                              <p:attrName>ppt_y</p:attrName>
                                            </p:attrNameLst>
                                          </p:cBhvr>
                                          <p:tavLst>
                                            <p:tav tm="0">
                                              <p:val>
                                                <p:strVal val="#ppt_y"/>
                                              </p:val>
                                            </p:tav>
                                            <p:tav tm="100000">
                                              <p:val>
                                                <p:strVal val="#ppt_y"/>
                                              </p:val>
                                            </p:tav>
                                          </p:tavLst>
                                        </p:anim>
                                      </p:childTnLst>
                                    </p:cTn>
                                  </p:par>
                                  <p:par>
                                    <p:cTn id="26" presetID="22" presetClass="entr" presetSubtype="4" fill="hold" grpId="0" nodeType="with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wipe(down)">
                                          <p:cBhvr>
                                            <p:cTn id="28" dur="500"/>
                                            <p:tgtEl>
                                              <p:spTgt spid="12"/>
                                            </p:tgtEl>
                                          </p:cBhvr>
                                        </p:animEffect>
                                      </p:childTnLst>
                                    </p:cTn>
                                  </p:par>
                                </p:childTnLst>
                              </p:cTn>
                            </p:par>
                            <p:par>
                              <p:cTn id="29" fill="hold">
                                <p:stCondLst>
                                  <p:cond delay="1500"/>
                                </p:stCondLst>
                                <p:childTnLst>
                                  <p:par>
                                    <p:cTn id="30" presetID="49" presetClass="entr" presetSubtype="0" decel="100000" fill="hold" nodeType="afterEffect">
                                      <p:stCondLst>
                                        <p:cond delay="0"/>
                                      </p:stCondLst>
                                      <p:childTnLst>
                                        <p:set>
                                          <p:cBhvr>
                                            <p:cTn id="31" dur="1" fill="hold">
                                              <p:stCondLst>
                                                <p:cond delay="0"/>
                                              </p:stCondLst>
                                            </p:cTn>
                                            <p:tgtEl>
                                              <p:spTgt spid="13"/>
                                            </p:tgtEl>
                                            <p:attrNameLst>
                                              <p:attrName>style.visibility</p:attrName>
                                            </p:attrNameLst>
                                          </p:cBhvr>
                                          <p:to>
                                            <p:strVal val="visible"/>
                                          </p:to>
                                        </p:set>
                                        <p:anim calcmode="lin" valueType="num">
                                          <p:cBhvr>
                                            <p:cTn id="32" dur="500" fill="hold"/>
                                            <p:tgtEl>
                                              <p:spTgt spid="13"/>
                                            </p:tgtEl>
                                            <p:attrNameLst>
                                              <p:attrName>ppt_w</p:attrName>
                                            </p:attrNameLst>
                                          </p:cBhvr>
                                          <p:tavLst>
                                            <p:tav tm="0">
                                              <p:val>
                                                <p:fltVal val="0"/>
                                              </p:val>
                                            </p:tav>
                                            <p:tav tm="100000">
                                              <p:val>
                                                <p:strVal val="#ppt_w"/>
                                              </p:val>
                                            </p:tav>
                                          </p:tavLst>
                                        </p:anim>
                                        <p:anim calcmode="lin" valueType="num">
                                          <p:cBhvr>
                                            <p:cTn id="33" dur="500" fill="hold"/>
                                            <p:tgtEl>
                                              <p:spTgt spid="13"/>
                                            </p:tgtEl>
                                            <p:attrNameLst>
                                              <p:attrName>ppt_h</p:attrName>
                                            </p:attrNameLst>
                                          </p:cBhvr>
                                          <p:tavLst>
                                            <p:tav tm="0">
                                              <p:val>
                                                <p:fltVal val="0"/>
                                              </p:val>
                                            </p:tav>
                                            <p:tav tm="100000">
                                              <p:val>
                                                <p:strVal val="#ppt_h"/>
                                              </p:val>
                                            </p:tav>
                                          </p:tavLst>
                                        </p:anim>
                                        <p:anim calcmode="lin" valueType="num">
                                          <p:cBhvr>
                                            <p:cTn id="34" dur="500" fill="hold"/>
                                            <p:tgtEl>
                                              <p:spTgt spid="13"/>
                                            </p:tgtEl>
                                            <p:attrNameLst>
                                              <p:attrName>style.rotation</p:attrName>
                                            </p:attrNameLst>
                                          </p:cBhvr>
                                          <p:tavLst>
                                            <p:tav tm="0">
                                              <p:val>
                                                <p:fltVal val="360"/>
                                              </p:val>
                                            </p:tav>
                                            <p:tav tm="100000">
                                              <p:val>
                                                <p:fltVal val="0"/>
                                              </p:val>
                                            </p:tav>
                                          </p:tavLst>
                                        </p:anim>
                                        <p:animEffect transition="in" filter="fade">
                                          <p:cBhvr>
                                            <p:cTn id="35" dur="500"/>
                                            <p:tgtEl>
                                              <p:spTgt spid="13"/>
                                            </p:tgtEl>
                                          </p:cBhvr>
                                        </p:animEffect>
                                      </p:childTnLst>
                                    </p:cTn>
                                  </p:par>
                                </p:childTnLst>
                              </p:cTn>
                            </p:par>
                            <p:par>
                              <p:cTn id="36" fill="hold">
                                <p:stCondLst>
                                  <p:cond delay="2000"/>
                                </p:stCondLst>
                                <p:childTnLst>
                                  <p:par>
                                    <p:cTn id="37" presetID="22" presetClass="entr" presetSubtype="8" fill="hold" grpId="0" nodeType="afterEffect">
                                      <p:stCondLst>
                                        <p:cond delay="0"/>
                                      </p:stCondLst>
                                      <p:childTnLst>
                                        <p:set>
                                          <p:cBhvr>
                                            <p:cTn id="38" dur="1" fill="hold">
                                              <p:stCondLst>
                                                <p:cond delay="0"/>
                                              </p:stCondLst>
                                            </p:cTn>
                                            <p:tgtEl>
                                              <p:spTgt spid="14"/>
                                            </p:tgtEl>
                                            <p:attrNameLst>
                                              <p:attrName>style.visibility</p:attrName>
                                            </p:attrNameLst>
                                          </p:cBhvr>
                                          <p:to>
                                            <p:strVal val="visible"/>
                                          </p:to>
                                        </p:set>
                                        <p:animEffect transition="in" filter="wipe(left)">
                                          <p:cBhvr>
                                            <p:cTn id="39" dur="500"/>
                                            <p:tgtEl>
                                              <p:spTgt spid="14"/>
                                            </p:tgtEl>
                                          </p:cBhvr>
                                        </p:animEffect>
                                      </p:childTnLst>
                                    </p:cTn>
                                  </p:par>
                                  <p:par>
                                    <p:cTn id="40" presetID="2" presetClass="entr" presetSubtype="2" fill="hold" nodeType="withEffect">
                                      <p:stCondLst>
                                        <p:cond delay="0"/>
                                      </p:stCondLst>
                                      <p:childTnLst>
                                        <p:set>
                                          <p:cBhvr>
                                            <p:cTn id="41" dur="1" fill="hold">
                                              <p:stCondLst>
                                                <p:cond delay="0"/>
                                              </p:stCondLst>
                                            </p:cTn>
                                            <p:tgtEl>
                                              <p:spTgt spid="16"/>
                                            </p:tgtEl>
                                            <p:attrNameLst>
                                              <p:attrName>style.visibility</p:attrName>
                                            </p:attrNameLst>
                                          </p:cBhvr>
                                          <p:to>
                                            <p:strVal val="visible"/>
                                          </p:to>
                                        </p:set>
                                        <p:anim calcmode="lin" valueType="num">
                                          <p:cBhvr additive="base">
                                            <p:cTn id="42" dur="500" fill="hold"/>
                                            <p:tgtEl>
                                              <p:spTgt spid="16"/>
                                            </p:tgtEl>
                                            <p:attrNameLst>
                                              <p:attrName>ppt_x</p:attrName>
                                            </p:attrNameLst>
                                          </p:cBhvr>
                                          <p:tavLst>
                                            <p:tav tm="0">
                                              <p:val>
                                                <p:strVal val="1+#ppt_w/2"/>
                                              </p:val>
                                            </p:tav>
                                            <p:tav tm="100000">
                                              <p:val>
                                                <p:strVal val="#ppt_x"/>
                                              </p:val>
                                            </p:tav>
                                          </p:tavLst>
                                        </p:anim>
                                        <p:anim calcmode="lin" valueType="num">
                                          <p:cBhvr additive="base">
                                            <p:cTn id="43" dur="500" fill="hold"/>
                                            <p:tgtEl>
                                              <p:spTgt spid="16"/>
                                            </p:tgtEl>
                                            <p:attrNameLst>
                                              <p:attrName>ppt_y</p:attrName>
                                            </p:attrNameLst>
                                          </p:cBhvr>
                                          <p:tavLst>
                                            <p:tav tm="0">
                                              <p:val>
                                                <p:strVal val="#ppt_y"/>
                                              </p:val>
                                            </p:tav>
                                            <p:tav tm="100000">
                                              <p:val>
                                                <p:strVal val="#ppt_y"/>
                                              </p:val>
                                            </p:tav>
                                          </p:tavLst>
                                        </p:anim>
                                      </p:childTnLst>
                                    </p:cTn>
                                  </p:par>
                                </p:childTnLst>
                              </p:cTn>
                            </p:par>
                            <p:par>
                              <p:cTn id="44" fill="hold">
                                <p:stCondLst>
                                  <p:cond delay="2500"/>
                                </p:stCondLst>
                                <p:childTnLst>
                                  <p:par>
                                    <p:cTn id="45" presetID="22" presetClass="entr" presetSubtype="8" fill="hold" grpId="0" nodeType="afterEffect">
                                      <p:stCondLst>
                                        <p:cond delay="0"/>
                                      </p:stCondLst>
                                      <p:childTnLst>
                                        <p:set>
                                          <p:cBhvr>
                                            <p:cTn id="46" dur="1" fill="hold">
                                              <p:stCondLst>
                                                <p:cond delay="0"/>
                                              </p:stCondLst>
                                            </p:cTn>
                                            <p:tgtEl>
                                              <p:spTgt spid="30"/>
                                            </p:tgtEl>
                                            <p:attrNameLst>
                                              <p:attrName>style.visibility</p:attrName>
                                            </p:attrNameLst>
                                          </p:cBhvr>
                                          <p:to>
                                            <p:strVal val="visible"/>
                                          </p:to>
                                        </p:set>
                                        <p:animEffect transition="in" filter="wipe(left)">
                                          <p:cBhvr>
                                            <p:cTn id="47"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P spid="7" grpId="0"/>
          <p:bldP spid="8" grpId="0"/>
          <p:bldP spid="12" grpId="0"/>
          <p:bldP spid="14" grpId="0" autoUpdateAnimBg="0"/>
          <p:bldP spid="30" grpId="0"/>
        </p:bldLst>
      </p:timing>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ChangeArrowheads="1"/>
          </p:cNvSpPr>
          <p:nvPr/>
        </p:nvSpPr>
        <p:spPr bwMode="auto">
          <a:xfrm>
            <a:off x="1841577" y="1617212"/>
            <a:ext cx="5096252" cy="819317"/>
          </a:xfrm>
          <a:prstGeom prst="roundRect">
            <a:avLst>
              <a:gd name="adj" fmla="val 50000"/>
            </a:avLst>
          </a:prstGeom>
          <a:noFill/>
          <a:ln w="28575">
            <a:solidFill>
              <a:schemeClr val="accent6">
                <a:lumMod val="75000"/>
              </a:schemeClr>
            </a:solidFill>
            <a:miter lim="800000"/>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accent2"/>
              </a:buClr>
              <a:buFont typeface="Wingdings" panose="05000000000000000000" pitchFamily="2" charset="2"/>
              <a:buChar char="q"/>
              <a:defRPr kumimoji="1" sz="3000" b="1">
                <a:solidFill>
                  <a:schemeClr val="tx1"/>
                </a:solidFill>
                <a:latin typeface="Arial" panose="020B0604020202020204" pitchFamily="34" charset="0"/>
                <a:ea typeface="楷体_GB2312" panose="02010609030101010101" pitchFamily="49" charset="-122"/>
              </a:defRPr>
            </a:lvl1pPr>
            <a:lvl2pPr marL="742950" indent="-285750">
              <a:spcBef>
                <a:spcPct val="20000"/>
              </a:spcBef>
              <a:buClr>
                <a:schemeClr val="accent2"/>
              </a:buClr>
              <a:buFont typeface="Wingdings" panose="05000000000000000000" pitchFamily="2" charset="2"/>
              <a:buChar char="q"/>
              <a:defRPr kumimoji="1" sz="2600" b="1">
                <a:solidFill>
                  <a:schemeClr val="tx1"/>
                </a:solidFill>
                <a:latin typeface="Arial" panose="020B0604020202020204" pitchFamily="34" charset="0"/>
                <a:ea typeface="楷体_GB2312" panose="02010609030101010101" pitchFamily="49" charset="-122"/>
              </a:defRPr>
            </a:lvl2pPr>
            <a:lvl3pPr marL="1143000" indent="-228600">
              <a:spcBef>
                <a:spcPct val="20000"/>
              </a:spcBef>
              <a:buClr>
                <a:schemeClr val="accent2"/>
              </a:buClr>
              <a:buFont typeface="Wingdings" panose="05000000000000000000" pitchFamily="2" charset="2"/>
              <a:buChar char="q"/>
              <a:defRPr kumimoji="1" sz="2300" b="1">
                <a:solidFill>
                  <a:schemeClr val="tx1"/>
                </a:solidFill>
                <a:latin typeface="Arial" panose="020B0604020202020204" pitchFamily="34" charset="0"/>
                <a:ea typeface="楷体_GB2312" panose="02010609030101010101" pitchFamily="49" charset="-122"/>
              </a:defRPr>
            </a:lvl3pPr>
            <a:lvl4pPr marL="1600200" indent="-228600">
              <a:spcBef>
                <a:spcPct val="20000"/>
              </a:spcBef>
              <a:buClr>
                <a:schemeClr val="accent2"/>
              </a:buClr>
              <a:buFont typeface="Wingdings" panose="05000000000000000000" pitchFamily="2" charset="2"/>
              <a:buChar char="q"/>
              <a:defRPr kumimoji="1" sz="2000" b="1">
                <a:solidFill>
                  <a:schemeClr val="tx1"/>
                </a:solidFill>
                <a:latin typeface="Arial" panose="020B0604020202020204" pitchFamily="34" charset="0"/>
                <a:ea typeface="楷体_GB2312" panose="02010609030101010101" pitchFamily="49" charset="-122"/>
              </a:defRPr>
            </a:lvl4pPr>
            <a:lvl5pPr marL="2057400" indent="-228600">
              <a:spcBef>
                <a:spcPct val="25000"/>
              </a:spcBef>
              <a:buClr>
                <a:schemeClr val="accent2"/>
              </a:buClr>
              <a:buFont typeface="Wingdings" panose="05000000000000000000" pitchFamily="2" charset="2"/>
              <a:buChar char="q"/>
              <a:defRPr kumimoji="1" sz="2000" b="1">
                <a:solidFill>
                  <a:schemeClr val="tx1"/>
                </a:solidFill>
                <a:latin typeface="Arial" panose="020B0604020202020204" pitchFamily="34" charset="0"/>
                <a:ea typeface="楷体_GB2312" panose="02010609030101010101"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q"/>
              <a:defRPr kumimoji="1" sz="2000" b="1">
                <a:solidFill>
                  <a:schemeClr val="tx1"/>
                </a:solidFill>
                <a:latin typeface="Arial" panose="020B0604020202020204" pitchFamily="34" charset="0"/>
                <a:ea typeface="楷体_GB2312" panose="02010609030101010101"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q"/>
              <a:defRPr kumimoji="1" sz="2000" b="1">
                <a:solidFill>
                  <a:schemeClr val="tx1"/>
                </a:solidFill>
                <a:latin typeface="Arial" panose="020B0604020202020204" pitchFamily="34" charset="0"/>
                <a:ea typeface="楷体_GB2312" panose="02010609030101010101"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q"/>
              <a:defRPr kumimoji="1" sz="2000" b="1">
                <a:solidFill>
                  <a:schemeClr val="tx1"/>
                </a:solidFill>
                <a:latin typeface="Arial" panose="020B0604020202020204" pitchFamily="34" charset="0"/>
                <a:ea typeface="楷体_GB2312" panose="02010609030101010101"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q"/>
              <a:defRPr kumimoji="1" sz="2000" b="1">
                <a:solidFill>
                  <a:schemeClr val="tx1"/>
                </a:solidFill>
                <a:latin typeface="Arial" panose="020B0604020202020204" pitchFamily="34" charset="0"/>
                <a:ea typeface="楷体_GB2312" panose="02010609030101010101" pitchFamily="49" charset="-122"/>
              </a:defRPr>
            </a:lvl9pPr>
          </a:lstStyle>
          <a:p>
            <a:pPr defTabSz="913765" fontAlgn="b">
              <a:spcBef>
                <a:spcPct val="0"/>
              </a:spcBef>
              <a:buClrTx/>
              <a:buNone/>
            </a:pPr>
            <a:endParaRPr lang="zh-CN" altLang="en-US" sz="1000" dirty="0">
              <a:solidFill>
                <a:prstClr val="black"/>
              </a:solidFill>
              <a:latin typeface="思源宋体 CN" panose="02020400000000000000" pitchFamily="18" charset="-122"/>
              <a:ea typeface="思源宋体 CN" panose="02020400000000000000" pitchFamily="18" charset="-122"/>
            </a:endParaRPr>
          </a:p>
        </p:txBody>
      </p:sp>
      <p:grpSp>
        <p:nvGrpSpPr>
          <p:cNvPr id="4" name="组合 3"/>
          <p:cNvGrpSpPr/>
          <p:nvPr/>
        </p:nvGrpSpPr>
        <p:grpSpPr>
          <a:xfrm>
            <a:off x="1332112" y="1565080"/>
            <a:ext cx="860169" cy="860617"/>
            <a:chOff x="925401" y="3148271"/>
            <a:chExt cx="1800000" cy="1800000"/>
          </a:xfrm>
        </p:grpSpPr>
        <p:sp>
          <p:nvSpPr>
            <p:cNvPr id="5" name="椭圆 4"/>
            <p:cNvSpPr/>
            <p:nvPr userDrawn="1"/>
          </p:nvSpPr>
          <p:spPr>
            <a:xfrm>
              <a:off x="925401" y="3148271"/>
              <a:ext cx="1800000" cy="1800000"/>
            </a:xfrm>
            <a:prstGeom prst="ellipse">
              <a:avLst/>
            </a:prstGeom>
            <a:solidFill>
              <a:schemeClr val="bg1"/>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p>
          </p:txBody>
        </p:sp>
        <p:sp>
          <p:nvSpPr>
            <p:cNvPr id="6" name="椭圆 5"/>
            <p:cNvSpPr/>
            <p:nvPr userDrawn="1"/>
          </p:nvSpPr>
          <p:spPr>
            <a:xfrm>
              <a:off x="1015401" y="3238271"/>
              <a:ext cx="1620000" cy="1620000"/>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400" b="1" dirty="0">
                  <a:latin typeface="Impact" panose="020B0806030902050204" pitchFamily="34" charset="0"/>
                  <a:ea typeface="思源宋体 CN" panose="02020400000000000000" pitchFamily="18" charset="-122"/>
                </a:rPr>
                <a:t>4</a:t>
              </a:r>
              <a:endParaRPr lang="zh-CN" altLang="en-US" sz="2400" b="1" dirty="0">
                <a:latin typeface="思源宋体 CN" panose="02020400000000000000" pitchFamily="18" charset="-122"/>
                <a:ea typeface="思源宋体 CN" panose="02020400000000000000" pitchFamily="18" charset="-122"/>
              </a:endParaRPr>
            </a:p>
          </p:txBody>
        </p:sp>
      </p:grpSp>
      <p:sp>
        <p:nvSpPr>
          <p:cNvPr id="7" name="TextBox 6"/>
          <p:cNvSpPr>
            <a:spLocks noChangeArrowheads="1"/>
          </p:cNvSpPr>
          <p:nvPr/>
        </p:nvSpPr>
        <p:spPr bwMode="auto">
          <a:xfrm>
            <a:off x="2235289" y="1846407"/>
            <a:ext cx="2930710" cy="4277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a:lnSpc>
                <a:spcPct val="135000"/>
              </a:lnSpc>
              <a:spcBef>
                <a:spcPct val="0"/>
              </a:spcBef>
              <a:buFontTx/>
              <a:buNone/>
            </a:pPr>
            <a:r>
              <a:rPr lang="zh-CN" altLang="en-US" sz="1800" b="1" dirty="0">
                <a:solidFill>
                  <a:schemeClr val="accent6"/>
                </a:solidFill>
                <a:latin typeface="思源宋体 CN" panose="02020400000000000000" pitchFamily="18" charset="-122"/>
                <a:ea typeface="思源宋体 CN" panose="02020400000000000000" pitchFamily="18" charset="-122"/>
                <a:sym typeface="微软雅黑" panose="020B0503020204020204" pitchFamily="34" charset="-122"/>
              </a:rPr>
              <a:t>原则四</a:t>
            </a:r>
            <a:endParaRPr lang="zh-CN" altLang="en-US" sz="1800" b="1" dirty="0">
              <a:solidFill>
                <a:schemeClr val="accent6"/>
              </a:solidFill>
              <a:latin typeface="思源宋体 CN" panose="02020400000000000000" pitchFamily="18" charset="-122"/>
              <a:ea typeface="思源宋体 CN" panose="02020400000000000000" pitchFamily="18" charset="-122"/>
              <a:sym typeface="微软雅黑" panose="020B0503020204020204" pitchFamily="34" charset="-122"/>
            </a:endParaRPr>
          </a:p>
        </p:txBody>
      </p:sp>
      <p:sp>
        <p:nvSpPr>
          <p:cNvPr id="8" name="TextBox 6"/>
          <p:cNvSpPr>
            <a:spLocks noChangeArrowheads="1"/>
          </p:cNvSpPr>
          <p:nvPr/>
        </p:nvSpPr>
        <p:spPr bwMode="auto">
          <a:xfrm>
            <a:off x="2984754" y="1672222"/>
            <a:ext cx="395307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a:spcBef>
                <a:spcPct val="0"/>
              </a:spcBef>
              <a:buFontTx/>
              <a:buNone/>
            </a:pPr>
            <a:r>
              <a:rPr lang="zh-CN" altLang="en-US" sz="3600" dirty="0">
                <a:solidFill>
                  <a:schemeClr val="accent6"/>
                </a:solidFill>
                <a:latin typeface="字魂35号-经典雅黑" panose="02000000000000000000" pitchFamily="2" charset="-122"/>
                <a:ea typeface="字魂35号-经典雅黑" panose="02000000000000000000" pitchFamily="2" charset="-122"/>
                <a:sym typeface="微软雅黑" panose="020B0503020204020204" pitchFamily="34" charset="-122"/>
              </a:rPr>
              <a:t>保护他人不受伤害</a:t>
            </a:r>
            <a:endParaRPr lang="zh-CN" altLang="en-US" sz="3600" dirty="0">
              <a:solidFill>
                <a:schemeClr val="accent6"/>
              </a:solidFill>
              <a:latin typeface="字魂35号-经典雅黑" panose="02000000000000000000" pitchFamily="2" charset="-122"/>
              <a:ea typeface="字魂35号-经典雅黑" panose="02000000000000000000" pitchFamily="2" charset="-122"/>
              <a:sym typeface="微软雅黑" panose="020B0503020204020204" pitchFamily="34" charset="-122"/>
            </a:endParaRPr>
          </a:p>
        </p:txBody>
      </p:sp>
      <p:grpSp>
        <p:nvGrpSpPr>
          <p:cNvPr id="9" name="Group 54"/>
          <p:cNvGrpSpPr/>
          <p:nvPr/>
        </p:nvGrpSpPr>
        <p:grpSpPr bwMode="auto">
          <a:xfrm>
            <a:off x="1565644" y="2584576"/>
            <a:ext cx="6562356" cy="1451224"/>
            <a:chOff x="0" y="-406057"/>
            <a:chExt cx="8724421" cy="1844352"/>
          </a:xfrm>
        </p:grpSpPr>
        <p:sp>
          <p:nvSpPr>
            <p:cNvPr id="10" name="TextBox 105"/>
            <p:cNvSpPr>
              <a:spLocks noChangeArrowheads="1"/>
            </p:cNvSpPr>
            <p:nvPr/>
          </p:nvSpPr>
          <p:spPr bwMode="auto">
            <a:xfrm>
              <a:off x="84777" y="-406057"/>
              <a:ext cx="8639644" cy="1844352"/>
            </a:xfrm>
            <a:prstGeom prst="roundRect">
              <a:avLst>
                <a:gd name="adj" fmla="val 8176"/>
              </a:avLst>
            </a:prstGeom>
            <a:noFill/>
            <a:ln w="19050">
              <a:solidFill>
                <a:schemeClr val="accent6"/>
              </a:solidFill>
              <a:rou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algn="ctr">
                <a:spcBef>
                  <a:spcPct val="0"/>
                </a:spcBef>
                <a:buNone/>
              </a:pPr>
              <a:r>
                <a:rPr lang="zh-CN" altLang="en-US" sz="1600" b="1" dirty="0">
                  <a:solidFill>
                    <a:schemeClr val="accent2">
                      <a:lumMod val="50000"/>
                    </a:schemeClr>
                  </a:solidFill>
                  <a:latin typeface="思源宋体 CN" panose="02020400000000000000" pitchFamily="18" charset="-122"/>
                  <a:ea typeface="思源宋体 CN" panose="02020400000000000000" pitchFamily="18" charset="-122"/>
                  <a:sym typeface="微软雅黑" panose="020B0503020204020204" pitchFamily="34" charset="-122"/>
                </a:rPr>
                <a:t> </a:t>
              </a:r>
              <a:endParaRPr lang="zh-CN" altLang="en-US" sz="1600" b="1" dirty="0">
                <a:solidFill>
                  <a:schemeClr val="accent2">
                    <a:lumMod val="50000"/>
                  </a:schemeClr>
                </a:solidFill>
                <a:latin typeface="思源宋体 CN" panose="02020400000000000000" pitchFamily="18" charset="-122"/>
                <a:ea typeface="思源宋体 CN" panose="02020400000000000000" pitchFamily="18" charset="-122"/>
                <a:sym typeface="微软雅黑" panose="020B0503020204020204" pitchFamily="34" charset="-122"/>
              </a:endParaRPr>
            </a:p>
          </p:txBody>
        </p:sp>
        <p:sp>
          <p:nvSpPr>
            <p:cNvPr id="11" name="流程图: 联系 107"/>
            <p:cNvSpPr>
              <a:spLocks noChangeArrowheads="1"/>
            </p:cNvSpPr>
            <p:nvPr/>
          </p:nvSpPr>
          <p:spPr bwMode="auto">
            <a:xfrm>
              <a:off x="0" y="123221"/>
              <a:ext cx="169588" cy="169589"/>
            </a:xfrm>
            <a:prstGeom prst="flowChartConnector">
              <a:avLst/>
            </a:prstGeom>
            <a:solidFill>
              <a:schemeClr val="accent6"/>
            </a:solidFill>
            <a:ln w="25400">
              <a:solidFill>
                <a:schemeClr val="accent6"/>
              </a:solidFill>
              <a:round/>
            </a:ln>
          </p:spPr>
          <p:txBody>
            <a:bodyPr anchor="ct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algn="ctr">
                <a:spcBef>
                  <a:spcPct val="0"/>
                </a:spcBef>
                <a:buFontTx/>
                <a:buNone/>
              </a:pPr>
              <a:endParaRPr lang="zh-CN" altLang="zh-CN" sz="1800" dirty="0">
                <a:latin typeface="思源宋体 CN" panose="02020400000000000000" pitchFamily="18" charset="-122"/>
                <a:ea typeface="思源宋体 CN" panose="02020400000000000000" pitchFamily="18" charset="-122"/>
                <a:sym typeface="微软雅黑" panose="020B0503020204020204" pitchFamily="34" charset="-122"/>
              </a:endParaRPr>
            </a:p>
          </p:txBody>
        </p:sp>
      </p:grpSp>
      <p:sp>
        <p:nvSpPr>
          <p:cNvPr id="12" name="TextBox 6"/>
          <p:cNvSpPr>
            <a:spLocks noChangeArrowheads="1"/>
          </p:cNvSpPr>
          <p:nvPr/>
        </p:nvSpPr>
        <p:spPr bwMode="auto">
          <a:xfrm>
            <a:off x="1903168" y="2835242"/>
            <a:ext cx="6116246" cy="886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a:lnSpc>
                <a:spcPct val="110000"/>
              </a:lnSpc>
              <a:spcBef>
                <a:spcPct val="0"/>
              </a:spcBef>
              <a:buFontTx/>
              <a:buNone/>
            </a:pPr>
            <a:r>
              <a:rPr lang="zh-CN" altLang="en-US" sz="1600" dirty="0">
                <a:solidFill>
                  <a:schemeClr val="accent6">
                    <a:lumMod val="75000"/>
                  </a:schemeClr>
                </a:solidFill>
                <a:latin typeface="思源宋体 CN" panose="02020400000000000000" pitchFamily="18" charset="-122"/>
                <a:ea typeface="思源宋体 CN" panose="02020400000000000000" pitchFamily="18" charset="-122"/>
                <a:sym typeface="微软雅黑" panose="020B0503020204020204" pitchFamily="34" charset="-122"/>
              </a:rPr>
              <a:t>任何组织中的每个成员都是团队中的一分子，要担负起关心爱护他人的责任和义务，不仅自己要注意安全，还要保护团队的其他人员不受伤害，这是每个成员对集体中其他成员的承诺。</a:t>
            </a:r>
            <a:endParaRPr lang="zh-CN" altLang="en-US" sz="1600" dirty="0">
              <a:solidFill>
                <a:schemeClr val="accent6">
                  <a:lumMod val="75000"/>
                </a:schemeClr>
              </a:solidFill>
              <a:latin typeface="思源宋体 CN" panose="02020400000000000000" pitchFamily="18" charset="-122"/>
              <a:ea typeface="思源宋体 CN" panose="02020400000000000000" pitchFamily="18" charset="-122"/>
              <a:sym typeface="微软雅黑" panose="020B0503020204020204" pitchFamily="34" charset="-122"/>
            </a:endParaRPr>
          </a:p>
        </p:txBody>
      </p:sp>
      <p:grpSp>
        <p:nvGrpSpPr>
          <p:cNvPr id="16" name="组合 15"/>
          <p:cNvGrpSpPr/>
          <p:nvPr/>
        </p:nvGrpSpPr>
        <p:grpSpPr>
          <a:xfrm>
            <a:off x="1565644" y="4292719"/>
            <a:ext cx="3855129" cy="406659"/>
            <a:chOff x="2083443" y="2083442"/>
            <a:chExt cx="1448213" cy="461638"/>
          </a:xfrm>
        </p:grpSpPr>
        <p:sp>
          <p:nvSpPr>
            <p:cNvPr id="17" name="矩形: 圆角 16"/>
            <p:cNvSpPr/>
            <p:nvPr/>
          </p:nvSpPr>
          <p:spPr>
            <a:xfrm>
              <a:off x="2083443" y="2083442"/>
              <a:ext cx="1448213" cy="461638"/>
            </a:xfrm>
            <a:prstGeom prst="roundRect">
              <a:avLst>
                <a:gd name="adj" fmla="val 50000"/>
              </a:avLst>
            </a:prstGeom>
            <a:gradFill>
              <a:gsLst>
                <a:gs pos="0">
                  <a:schemeClr val="accent2">
                    <a:lumMod val="75000"/>
                  </a:schemeClr>
                </a:gs>
                <a:gs pos="48000">
                  <a:schemeClr val="accent2">
                    <a:lumMod val="75000"/>
                  </a:schemeClr>
                </a:gs>
                <a:gs pos="100000">
                  <a:srgbClr val="FF0000"/>
                </a:gs>
              </a:gsLst>
            </a:gradFill>
            <a:ln>
              <a:solidFill>
                <a:schemeClr val="bg1"/>
              </a:solidFill>
            </a:ln>
          </p:spPr>
          <p:style>
            <a:lnRef idx="1">
              <a:schemeClr val="accent3"/>
            </a:lnRef>
            <a:fillRef idx="3">
              <a:schemeClr val="accent3"/>
            </a:fillRef>
            <a:effectRef idx="2">
              <a:schemeClr val="accent3"/>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eaLnBrk="0" hangingPunct="0"/>
              <a:endParaRPr lang="zh-CN" altLang="en-US" sz="2400" b="1" dirty="0">
                <a:solidFill>
                  <a:schemeClr val="bg1"/>
                </a:solidFill>
                <a:latin typeface="思源宋体 CN" panose="02020400000000000000" pitchFamily="18" charset="-122"/>
                <a:ea typeface="思源宋体 CN" panose="02020400000000000000" pitchFamily="18" charset="-122"/>
              </a:endParaRPr>
            </a:p>
          </p:txBody>
        </p:sp>
        <p:sp>
          <p:nvSpPr>
            <p:cNvPr id="18" name="文本占位符 13"/>
            <p:cNvSpPr txBox="1"/>
            <p:nvPr/>
          </p:nvSpPr>
          <p:spPr>
            <a:xfrm>
              <a:off x="2296076" y="2130582"/>
              <a:ext cx="1167963" cy="361392"/>
            </a:xfrm>
            <a:prstGeom prst="rect">
              <a:avLst/>
            </a:prstGeom>
            <a:noFill/>
            <a:ln>
              <a:noFill/>
            </a:ln>
          </p:spPr>
          <p:txBody>
            <a:bodyPr wrap="square" anchor="ctr">
              <a:noAutofit/>
            </a:bodyPr>
            <a:lstStyle>
              <a:lvl1pPr marL="0" indent="0" algn="l" defTabSz="914400" rtl="0" eaLnBrk="1" latinLnBrk="0" hangingPunct="1">
                <a:spcBef>
                  <a:spcPct val="20000"/>
                </a:spcBef>
                <a:buFont typeface="Arial" panose="020B0604020202020204" pitchFamily="34" charset="0"/>
                <a:buNone/>
                <a:defRPr lang="zh-CN" altLang="en-US" sz="2000" kern="1200" dirty="0">
                  <a:solidFill>
                    <a:schemeClr val="bg1"/>
                  </a:solidFill>
                  <a:latin typeface="微软雅黑" panose="020B0503020204020204" pitchFamily="34" charset="-122"/>
                  <a:ea typeface="微软雅黑" panose="020B0503020204020204" pitchFamily="34" charset="-122"/>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defTabSz="913765">
                <a:lnSpc>
                  <a:spcPct val="120000"/>
                </a:lnSpc>
                <a:spcAft>
                  <a:spcPts val="500"/>
                </a:spcAft>
              </a:pPr>
              <a:r>
                <a:rPr lang="zh-CN" altLang="en-US" sz="1800" b="1" dirty="0">
                  <a:solidFill>
                    <a:prstClr val="white"/>
                  </a:solidFill>
                  <a:latin typeface="思源宋体 CN" panose="02020400000000000000" pitchFamily="18" charset="-122"/>
                  <a:ea typeface="思源宋体 CN" panose="02020400000000000000" pitchFamily="18" charset="-122"/>
                </a:rPr>
                <a:t>应该做到以下几个方面</a:t>
              </a:r>
              <a:endParaRPr lang="zh-CN" altLang="en-US" sz="1800" b="1" dirty="0">
                <a:solidFill>
                  <a:prstClr val="white"/>
                </a:solidFill>
                <a:latin typeface="思源宋体 CN" panose="02020400000000000000" pitchFamily="18" charset="-122"/>
                <a:ea typeface="思源宋体 CN" panose="02020400000000000000" pitchFamily="18" charset="-122"/>
              </a:endParaRPr>
            </a:p>
          </p:txBody>
        </p:sp>
      </p:grpSp>
      <p:sp>
        <p:nvSpPr>
          <p:cNvPr id="30" name="TextBox 12"/>
          <p:cNvSpPr>
            <a:spLocks noChangeArrowheads="1"/>
          </p:cNvSpPr>
          <p:nvPr/>
        </p:nvSpPr>
        <p:spPr bwMode="auto">
          <a:xfrm>
            <a:off x="1594435" y="4855467"/>
            <a:ext cx="9495545" cy="168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a:lnSpc>
                <a:spcPts val="2100"/>
              </a:lnSpc>
              <a:spcBef>
                <a:spcPct val="0"/>
              </a:spcBef>
              <a:buClr>
                <a:srgbClr val="C00000"/>
              </a:buClr>
              <a:buFont typeface="Wingdings" panose="05000000000000000000" pitchFamily="2" charset="2"/>
              <a:buChar char="p"/>
            </a:pPr>
            <a:r>
              <a:rPr lang="zh-CN" altLang="en-US" sz="1400" dirty="0">
                <a:solidFill>
                  <a:schemeClr val="accent6"/>
                </a:solidFill>
                <a:latin typeface="思源宋体 CN" panose="02020400000000000000" pitchFamily="18" charset="-122"/>
                <a:ea typeface="思源宋体 CN" panose="02020400000000000000" pitchFamily="18" charset="-122"/>
                <a:sym typeface="微软雅黑" panose="020B0503020204020204" pitchFamily="34" charset="-122"/>
              </a:rPr>
              <a:t>任何人在任何地方发现任何事故隐患都要主动告知或提示他人；</a:t>
            </a:r>
            <a:endParaRPr lang="zh-CN" altLang="en-US" sz="1400" dirty="0">
              <a:solidFill>
                <a:schemeClr val="accent6"/>
              </a:solidFill>
              <a:latin typeface="思源宋体 CN" panose="02020400000000000000" pitchFamily="18" charset="-122"/>
              <a:ea typeface="思源宋体 CN" panose="02020400000000000000" pitchFamily="18" charset="-122"/>
              <a:sym typeface="微软雅黑" panose="020B0503020204020204" pitchFamily="34" charset="-122"/>
            </a:endParaRPr>
          </a:p>
          <a:p>
            <a:pPr>
              <a:lnSpc>
                <a:spcPts val="2100"/>
              </a:lnSpc>
              <a:spcBef>
                <a:spcPct val="0"/>
              </a:spcBef>
              <a:buClr>
                <a:srgbClr val="C00000"/>
              </a:buClr>
              <a:buFont typeface="Wingdings" panose="05000000000000000000" pitchFamily="2" charset="2"/>
              <a:buChar char="p"/>
            </a:pPr>
            <a:r>
              <a:rPr lang="zh-CN" altLang="en-US" sz="1400" dirty="0">
                <a:solidFill>
                  <a:schemeClr val="accent6"/>
                </a:solidFill>
                <a:latin typeface="思源宋体 CN" panose="02020400000000000000" pitchFamily="18" charset="-122"/>
                <a:ea typeface="思源宋体 CN" panose="02020400000000000000" pitchFamily="18" charset="-122"/>
                <a:sym typeface="微软雅黑" panose="020B0503020204020204" pitchFamily="34" charset="-122"/>
              </a:rPr>
              <a:t>提示他人遵守各项规章制度和安全操作规程；</a:t>
            </a:r>
            <a:endParaRPr lang="zh-CN" altLang="en-US" sz="1400" dirty="0">
              <a:solidFill>
                <a:schemeClr val="accent6"/>
              </a:solidFill>
              <a:latin typeface="思源宋体 CN" panose="02020400000000000000" pitchFamily="18" charset="-122"/>
              <a:ea typeface="思源宋体 CN" panose="02020400000000000000" pitchFamily="18" charset="-122"/>
              <a:sym typeface="微软雅黑" panose="020B0503020204020204" pitchFamily="34" charset="-122"/>
            </a:endParaRPr>
          </a:p>
          <a:p>
            <a:pPr>
              <a:lnSpc>
                <a:spcPts val="2100"/>
              </a:lnSpc>
              <a:spcBef>
                <a:spcPct val="0"/>
              </a:spcBef>
              <a:buClr>
                <a:srgbClr val="C00000"/>
              </a:buClr>
              <a:buFont typeface="Wingdings" panose="05000000000000000000" pitchFamily="2" charset="2"/>
              <a:buChar char="p"/>
            </a:pPr>
            <a:r>
              <a:rPr lang="zh-CN" altLang="en-US" sz="1400" dirty="0">
                <a:solidFill>
                  <a:schemeClr val="accent6"/>
                </a:solidFill>
                <a:latin typeface="思源宋体 CN" panose="02020400000000000000" pitchFamily="18" charset="-122"/>
                <a:ea typeface="思源宋体 CN" panose="02020400000000000000" pitchFamily="18" charset="-122"/>
                <a:sym typeface="微软雅黑" panose="020B0503020204020204" pitchFamily="34" charset="-122"/>
              </a:rPr>
              <a:t>提出安全建议，互相交流，向他人传递有用的信息；</a:t>
            </a:r>
            <a:endParaRPr lang="zh-CN" altLang="en-US" sz="1400" dirty="0">
              <a:solidFill>
                <a:schemeClr val="accent6"/>
              </a:solidFill>
              <a:latin typeface="思源宋体 CN" panose="02020400000000000000" pitchFamily="18" charset="-122"/>
              <a:ea typeface="思源宋体 CN" panose="02020400000000000000" pitchFamily="18" charset="-122"/>
              <a:sym typeface="微软雅黑" panose="020B0503020204020204" pitchFamily="34" charset="-122"/>
            </a:endParaRPr>
          </a:p>
          <a:p>
            <a:pPr>
              <a:lnSpc>
                <a:spcPts val="2100"/>
              </a:lnSpc>
              <a:spcBef>
                <a:spcPct val="0"/>
              </a:spcBef>
              <a:buClr>
                <a:srgbClr val="C00000"/>
              </a:buClr>
              <a:buFont typeface="Wingdings" panose="05000000000000000000" pitchFamily="2" charset="2"/>
              <a:buChar char="p"/>
            </a:pPr>
            <a:r>
              <a:rPr lang="zh-CN" altLang="en-US" sz="1400" dirty="0">
                <a:solidFill>
                  <a:schemeClr val="accent6"/>
                </a:solidFill>
                <a:latin typeface="思源宋体 CN" panose="02020400000000000000" pitchFamily="18" charset="-122"/>
                <a:ea typeface="思源宋体 CN" panose="02020400000000000000" pitchFamily="18" charset="-122"/>
                <a:sym typeface="微软雅黑" panose="020B0503020204020204" pitchFamily="34" charset="-122"/>
              </a:rPr>
              <a:t>视安全为集体荣誉，为团队贡献安全知识，与其他人分享经验；</a:t>
            </a:r>
            <a:endParaRPr lang="zh-CN" altLang="en-US" sz="1400" dirty="0">
              <a:solidFill>
                <a:schemeClr val="accent6"/>
              </a:solidFill>
              <a:latin typeface="思源宋体 CN" panose="02020400000000000000" pitchFamily="18" charset="-122"/>
              <a:ea typeface="思源宋体 CN" panose="02020400000000000000" pitchFamily="18" charset="-122"/>
              <a:sym typeface="微软雅黑" panose="020B0503020204020204" pitchFamily="34" charset="-122"/>
            </a:endParaRPr>
          </a:p>
          <a:p>
            <a:pPr>
              <a:lnSpc>
                <a:spcPts val="2100"/>
              </a:lnSpc>
              <a:spcBef>
                <a:spcPct val="0"/>
              </a:spcBef>
              <a:buClr>
                <a:srgbClr val="C00000"/>
              </a:buClr>
              <a:buFont typeface="Wingdings" panose="05000000000000000000" pitchFamily="2" charset="2"/>
              <a:buChar char="p"/>
            </a:pPr>
            <a:r>
              <a:rPr lang="zh-CN" altLang="en-US" sz="1400" dirty="0">
                <a:solidFill>
                  <a:schemeClr val="accent6"/>
                </a:solidFill>
                <a:latin typeface="思源宋体 CN" panose="02020400000000000000" pitchFamily="18" charset="-122"/>
                <a:ea typeface="思源宋体 CN" panose="02020400000000000000" pitchFamily="18" charset="-122"/>
                <a:sym typeface="微软雅黑" panose="020B0503020204020204" pitchFamily="34" charset="-122"/>
              </a:rPr>
              <a:t>关注他人身心健康；</a:t>
            </a:r>
            <a:endParaRPr lang="zh-CN" altLang="en-US" sz="1400" dirty="0">
              <a:solidFill>
                <a:schemeClr val="accent6"/>
              </a:solidFill>
              <a:latin typeface="思源宋体 CN" panose="02020400000000000000" pitchFamily="18" charset="-122"/>
              <a:ea typeface="思源宋体 CN" panose="02020400000000000000" pitchFamily="18" charset="-122"/>
              <a:sym typeface="微软雅黑" panose="020B0503020204020204" pitchFamily="34" charset="-122"/>
            </a:endParaRPr>
          </a:p>
          <a:p>
            <a:pPr>
              <a:lnSpc>
                <a:spcPts val="2100"/>
              </a:lnSpc>
              <a:spcBef>
                <a:spcPct val="0"/>
              </a:spcBef>
              <a:buClr>
                <a:srgbClr val="C00000"/>
              </a:buClr>
              <a:buFont typeface="Wingdings" panose="05000000000000000000" pitchFamily="2" charset="2"/>
              <a:buChar char="p"/>
            </a:pPr>
            <a:r>
              <a:rPr lang="zh-CN" altLang="en-US" sz="1400" dirty="0">
                <a:solidFill>
                  <a:schemeClr val="accent6"/>
                </a:solidFill>
                <a:latin typeface="思源宋体 CN" panose="02020400000000000000" pitchFamily="18" charset="-122"/>
                <a:ea typeface="思源宋体 CN" panose="02020400000000000000" pitchFamily="18" charset="-122"/>
                <a:sym typeface="微软雅黑" panose="020B0503020204020204" pitchFamily="34" charset="-122"/>
              </a:rPr>
              <a:t>一旦发生事故，在保护自己的同时，要主动帮助身边的人摆脱困境。</a:t>
            </a:r>
            <a:endParaRPr lang="zh-CN" altLang="en-US" sz="1400" dirty="0">
              <a:solidFill>
                <a:schemeClr val="accent6"/>
              </a:solidFill>
              <a:latin typeface="思源宋体 CN" panose="02020400000000000000" pitchFamily="18" charset="-122"/>
              <a:ea typeface="思源宋体 CN" panose="02020400000000000000" pitchFamily="18" charset="-122"/>
              <a:sym typeface="微软雅黑" panose="020B0503020204020204" pitchFamily="34" charset="-122"/>
            </a:endParaRPr>
          </a:p>
        </p:txBody>
      </p:sp>
      <p:pic>
        <p:nvPicPr>
          <p:cNvPr id="19" name="图片 18" descr="D:\素材\51miz-E1119056-ACC4E5F9.png51miz-E1119056-ACC4E5F9"/>
          <p:cNvPicPr>
            <a:picLocks noChangeAspect="1"/>
          </p:cNvPicPr>
          <p:nvPr/>
        </p:nvPicPr>
        <p:blipFill>
          <a:blip r:embed="rId1"/>
          <a:srcRect/>
          <a:stretch>
            <a:fillRect/>
          </a:stretch>
        </p:blipFill>
        <p:spPr>
          <a:xfrm>
            <a:off x="8289977" y="1555901"/>
            <a:ext cx="3241675" cy="3241721"/>
          </a:xfrm>
          <a:prstGeom prst="rect">
            <a:avLst/>
          </a:prstGeom>
        </p:spPr>
      </p:pic>
      <p:grpSp>
        <p:nvGrpSpPr>
          <p:cNvPr id="15" name="组合 14"/>
          <p:cNvGrpSpPr/>
          <p:nvPr/>
        </p:nvGrpSpPr>
        <p:grpSpPr>
          <a:xfrm>
            <a:off x="7869198" y="4613394"/>
            <a:ext cx="3882945" cy="1747778"/>
            <a:chOff x="4282632" y="1036113"/>
            <a:chExt cx="7546695" cy="1747778"/>
          </a:xfrm>
        </p:grpSpPr>
        <p:sp>
          <p:nvSpPr>
            <p:cNvPr id="21" name="Rectangle 2"/>
            <p:cNvSpPr>
              <a:spLocks noChangeArrowheads="1"/>
            </p:cNvSpPr>
            <p:nvPr/>
          </p:nvSpPr>
          <p:spPr bwMode="auto">
            <a:xfrm>
              <a:off x="4282632" y="1036113"/>
              <a:ext cx="7546695" cy="1747778"/>
            </a:xfrm>
            <a:prstGeom prst="roundRect">
              <a:avLst>
                <a:gd name="adj" fmla="val 11257"/>
              </a:avLst>
            </a:prstGeom>
            <a:solidFill>
              <a:schemeClr val="accent6">
                <a:lumMod val="20000"/>
                <a:lumOff val="80000"/>
              </a:schemeClr>
            </a:solidFill>
            <a:ln w="28575">
              <a:solidFill>
                <a:schemeClr val="accent2">
                  <a:lumMod val="50000"/>
                </a:schemeClr>
              </a:solidFill>
              <a:miter lim="800000"/>
            </a:ln>
          </p:spPr>
          <p:txBody>
            <a:bodyPr wrap="none" anchor="ctr"/>
            <a:lstStyle>
              <a:lvl1pPr>
                <a:spcBef>
                  <a:spcPct val="20000"/>
                </a:spcBef>
                <a:buClr>
                  <a:schemeClr val="accent2"/>
                </a:buClr>
                <a:buFont typeface="Wingdings" panose="05000000000000000000" pitchFamily="2" charset="2"/>
                <a:buChar char="q"/>
                <a:defRPr kumimoji="1" sz="3000" b="1">
                  <a:solidFill>
                    <a:schemeClr val="tx1"/>
                  </a:solidFill>
                  <a:latin typeface="Arial" panose="020B0604020202020204" pitchFamily="34" charset="0"/>
                  <a:ea typeface="楷体_GB2312" panose="02010609030101010101" pitchFamily="49" charset="-122"/>
                </a:defRPr>
              </a:lvl1pPr>
              <a:lvl2pPr marL="742950" indent="-285750">
                <a:spcBef>
                  <a:spcPct val="20000"/>
                </a:spcBef>
                <a:buClr>
                  <a:schemeClr val="accent2"/>
                </a:buClr>
                <a:buFont typeface="Wingdings" panose="05000000000000000000" pitchFamily="2" charset="2"/>
                <a:buChar char="q"/>
                <a:defRPr kumimoji="1" sz="2600" b="1">
                  <a:solidFill>
                    <a:schemeClr val="tx1"/>
                  </a:solidFill>
                  <a:latin typeface="Arial" panose="020B0604020202020204" pitchFamily="34" charset="0"/>
                  <a:ea typeface="楷体_GB2312" panose="02010609030101010101" pitchFamily="49" charset="-122"/>
                </a:defRPr>
              </a:lvl2pPr>
              <a:lvl3pPr marL="1143000" indent="-228600">
                <a:spcBef>
                  <a:spcPct val="20000"/>
                </a:spcBef>
                <a:buClr>
                  <a:schemeClr val="accent2"/>
                </a:buClr>
                <a:buFont typeface="Wingdings" panose="05000000000000000000" pitchFamily="2" charset="2"/>
                <a:buChar char="q"/>
                <a:defRPr kumimoji="1" sz="2300" b="1">
                  <a:solidFill>
                    <a:schemeClr val="tx1"/>
                  </a:solidFill>
                  <a:latin typeface="Arial" panose="020B0604020202020204" pitchFamily="34" charset="0"/>
                  <a:ea typeface="楷体_GB2312" panose="02010609030101010101" pitchFamily="49" charset="-122"/>
                </a:defRPr>
              </a:lvl3pPr>
              <a:lvl4pPr marL="1600200" indent="-228600">
                <a:spcBef>
                  <a:spcPct val="20000"/>
                </a:spcBef>
                <a:buClr>
                  <a:schemeClr val="accent2"/>
                </a:buClr>
                <a:buFont typeface="Wingdings" panose="05000000000000000000" pitchFamily="2" charset="2"/>
                <a:buChar char="q"/>
                <a:defRPr kumimoji="1" sz="2000" b="1">
                  <a:solidFill>
                    <a:schemeClr val="tx1"/>
                  </a:solidFill>
                  <a:latin typeface="Arial" panose="020B0604020202020204" pitchFamily="34" charset="0"/>
                  <a:ea typeface="楷体_GB2312" panose="02010609030101010101" pitchFamily="49" charset="-122"/>
                </a:defRPr>
              </a:lvl4pPr>
              <a:lvl5pPr marL="2057400" indent="-228600">
                <a:spcBef>
                  <a:spcPct val="25000"/>
                </a:spcBef>
                <a:buClr>
                  <a:schemeClr val="accent2"/>
                </a:buClr>
                <a:buFont typeface="Wingdings" panose="05000000000000000000" pitchFamily="2" charset="2"/>
                <a:buChar char="q"/>
                <a:defRPr kumimoji="1" sz="2000" b="1">
                  <a:solidFill>
                    <a:schemeClr val="tx1"/>
                  </a:solidFill>
                  <a:latin typeface="Arial" panose="020B0604020202020204" pitchFamily="34" charset="0"/>
                  <a:ea typeface="楷体_GB2312" panose="02010609030101010101"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q"/>
                <a:defRPr kumimoji="1" sz="2000" b="1">
                  <a:solidFill>
                    <a:schemeClr val="tx1"/>
                  </a:solidFill>
                  <a:latin typeface="Arial" panose="020B0604020202020204" pitchFamily="34" charset="0"/>
                  <a:ea typeface="楷体_GB2312" panose="02010609030101010101"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q"/>
                <a:defRPr kumimoji="1" sz="2000" b="1">
                  <a:solidFill>
                    <a:schemeClr val="tx1"/>
                  </a:solidFill>
                  <a:latin typeface="Arial" panose="020B0604020202020204" pitchFamily="34" charset="0"/>
                  <a:ea typeface="楷体_GB2312" panose="02010609030101010101"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q"/>
                <a:defRPr kumimoji="1" sz="2000" b="1">
                  <a:solidFill>
                    <a:schemeClr val="tx1"/>
                  </a:solidFill>
                  <a:latin typeface="Arial" panose="020B0604020202020204" pitchFamily="34" charset="0"/>
                  <a:ea typeface="楷体_GB2312" panose="02010609030101010101"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q"/>
                <a:defRPr kumimoji="1" sz="2000" b="1">
                  <a:solidFill>
                    <a:schemeClr val="tx1"/>
                  </a:solidFill>
                  <a:latin typeface="Arial" panose="020B0604020202020204" pitchFamily="34" charset="0"/>
                  <a:ea typeface="楷体_GB2312" panose="02010609030101010101" pitchFamily="49" charset="-122"/>
                </a:defRPr>
              </a:lvl9pPr>
            </a:lstStyle>
            <a:p>
              <a:pPr defTabSz="913765" fontAlgn="b">
                <a:spcBef>
                  <a:spcPct val="0"/>
                </a:spcBef>
                <a:buClrTx/>
                <a:buNone/>
              </a:pPr>
              <a:endParaRPr lang="zh-CN" altLang="en-US" sz="1800" dirty="0">
                <a:solidFill>
                  <a:prstClr val="black"/>
                </a:solidFill>
                <a:latin typeface="思源宋体 CN" panose="02020400000000000000" pitchFamily="18" charset="-122"/>
                <a:ea typeface="思源宋体 CN" panose="02020400000000000000" pitchFamily="18" charset="-122"/>
              </a:endParaRPr>
            </a:p>
          </p:txBody>
        </p:sp>
        <p:sp>
          <p:nvSpPr>
            <p:cNvPr id="20" name="TextBox 6"/>
            <p:cNvSpPr>
              <a:spLocks noChangeArrowheads="1"/>
            </p:cNvSpPr>
            <p:nvPr/>
          </p:nvSpPr>
          <p:spPr bwMode="auto">
            <a:xfrm>
              <a:off x="4653024" y="1141816"/>
              <a:ext cx="7014258" cy="1549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a:lnSpc>
                  <a:spcPct val="135000"/>
                </a:lnSpc>
                <a:spcBef>
                  <a:spcPct val="0"/>
                </a:spcBef>
                <a:buFontTx/>
                <a:buNone/>
              </a:pPr>
              <a:r>
                <a:rPr lang="zh-CN" altLang="en-US" sz="1800" b="1" dirty="0">
                  <a:solidFill>
                    <a:schemeClr val="accent2">
                      <a:lumMod val="75000"/>
                    </a:schemeClr>
                  </a:solidFill>
                  <a:latin typeface="思源宋体 CN" panose="02020400000000000000" pitchFamily="18" charset="-122"/>
                  <a:ea typeface="思源宋体 CN" panose="02020400000000000000" pitchFamily="18" charset="-122"/>
                  <a:sym typeface="微软雅黑" panose="020B0503020204020204" pitchFamily="34" charset="-122"/>
                </a:rPr>
                <a:t>也许你的一个提水就能避免一场事故，甚至挽救一个生命。能及时纠正你违章作业的人，才是你真正的朋友。</a:t>
              </a:r>
              <a:endParaRPr lang="zh-CN" altLang="en-US" sz="1100" dirty="0">
                <a:solidFill>
                  <a:srgbClr val="7F7F7F"/>
                </a:solidFill>
                <a:latin typeface="思源宋体 CN" panose="02020400000000000000" pitchFamily="18" charset="-122"/>
                <a:ea typeface="思源宋体 CN" panose="02020400000000000000" pitchFamily="18" charset="-122"/>
                <a:sym typeface="微软雅黑" panose="020B0503020204020204" pitchFamily="34" charset="-122"/>
              </a:endParaRPr>
            </a:p>
          </p:txBody>
        </p:sp>
      </p:grpSp>
      <p:sp>
        <p:nvSpPr>
          <p:cNvPr id="23" name="标题 1"/>
          <p:cNvSpPr txBox="1">
            <a:spLocks noChangeArrowheads="1"/>
          </p:cNvSpPr>
          <p:nvPr/>
        </p:nvSpPr>
        <p:spPr>
          <a:xfrm>
            <a:off x="6553322" y="376352"/>
            <a:ext cx="7308471" cy="461665"/>
          </a:xfrm>
          <a:prstGeom prst="rect">
            <a:avLst/>
          </a:prstGeom>
          <a:noFill/>
        </p:spPr>
        <p:txBody>
          <a:bodyPr wrap="square">
            <a:spAutoFit/>
          </a:bodyPr>
          <a:lstStyle>
            <a:defPPr>
              <a:defRPr lang="zh-CN"/>
            </a:defPPr>
            <a:lvl1pPr algn="ctr">
              <a:defRPr sz="2400">
                <a:solidFill>
                  <a:schemeClr val="bg2">
                    <a:lumMod val="50000"/>
                  </a:schemeClr>
                </a:solidFill>
                <a:latin typeface="字魂59号-创粗黑" pitchFamily="2" charset="-122"/>
                <a:ea typeface="字魂59号-创粗黑" pitchFamily="2" charset="-122"/>
              </a:defRPr>
            </a:lvl1pPr>
          </a:lstStyle>
          <a:p>
            <a:r>
              <a:rPr lang="zh-CN" altLang="en-US" dirty="0">
                <a:solidFill>
                  <a:schemeClr val="accent6">
                    <a:lumMod val="50000"/>
                  </a:schemeClr>
                </a:solidFill>
                <a:latin typeface="思源宋体 CN" panose="02020400000000000000" pitchFamily="18" charset="-122"/>
                <a:ea typeface="思源宋体 CN" panose="02020400000000000000" pitchFamily="18" charset="-122"/>
              </a:rPr>
              <a:t> 安全生产四不伤害原则</a:t>
            </a:r>
            <a:endParaRPr lang="zh-CN" altLang="en-US" dirty="0">
              <a:solidFill>
                <a:schemeClr val="accent6">
                  <a:lumMod val="50000"/>
                </a:schemeClr>
              </a:solidFill>
              <a:latin typeface="思源宋体 CN" panose="02020400000000000000" pitchFamily="18" charset="-122"/>
              <a:ea typeface="思源宋体 CN" panose="02020400000000000000" pitchFamily="18"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5000">
        <p:random/>
      </p:transition>
    </mc:Choice>
    <mc:Fallback>
      <p:transition spd="slow" advTm="5000">
        <p:random/>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par>
                                    <p:cTn id="8" presetID="49" presetClass="entr" presetSubtype="0" decel="10000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 calcmode="lin" valueType="num">
                                          <p:cBhvr>
                                            <p:cTn id="10" dur="500" fill="hold"/>
                                            <p:tgtEl>
                                              <p:spTgt spid="4"/>
                                            </p:tgtEl>
                                            <p:attrNameLst>
                                              <p:attrName>ppt_w</p:attrName>
                                            </p:attrNameLst>
                                          </p:cBhvr>
                                          <p:tavLst>
                                            <p:tav tm="0">
                                              <p:val>
                                                <p:fltVal val="0"/>
                                              </p:val>
                                            </p:tav>
                                            <p:tav tm="100000">
                                              <p:val>
                                                <p:strVal val="#ppt_w"/>
                                              </p:val>
                                            </p:tav>
                                          </p:tavLst>
                                        </p:anim>
                                        <p:anim calcmode="lin" valueType="num">
                                          <p:cBhvr>
                                            <p:cTn id="11" dur="500" fill="hold"/>
                                            <p:tgtEl>
                                              <p:spTgt spid="4"/>
                                            </p:tgtEl>
                                            <p:attrNameLst>
                                              <p:attrName>ppt_h</p:attrName>
                                            </p:attrNameLst>
                                          </p:cBhvr>
                                          <p:tavLst>
                                            <p:tav tm="0">
                                              <p:val>
                                                <p:fltVal val="0"/>
                                              </p:val>
                                            </p:tav>
                                            <p:tav tm="100000">
                                              <p:val>
                                                <p:strVal val="#ppt_h"/>
                                              </p:val>
                                            </p:tav>
                                          </p:tavLst>
                                        </p:anim>
                                        <p:anim calcmode="lin" valueType="num">
                                          <p:cBhvr>
                                            <p:cTn id="12" dur="500" fill="hold"/>
                                            <p:tgtEl>
                                              <p:spTgt spid="4"/>
                                            </p:tgtEl>
                                            <p:attrNameLst>
                                              <p:attrName>style.rotation</p:attrName>
                                            </p:attrNameLst>
                                          </p:cBhvr>
                                          <p:tavLst>
                                            <p:tav tm="0">
                                              <p:val>
                                                <p:fltVal val="360"/>
                                              </p:val>
                                            </p:tav>
                                            <p:tav tm="100000">
                                              <p:val>
                                                <p:fltVal val="0"/>
                                              </p:val>
                                            </p:tav>
                                          </p:tavLst>
                                        </p:anim>
                                        <p:animEffect transition="in" filter="fade">
                                          <p:cBhvr>
                                            <p:cTn id="13" dur="500"/>
                                            <p:tgtEl>
                                              <p:spTgt spid="4"/>
                                            </p:tgtEl>
                                          </p:cBhvr>
                                        </p:animEffect>
                                      </p:childTnLst>
                                    </p:cTn>
                                  </p:par>
                                </p:childTnLst>
                              </p:cTn>
                            </p:par>
                            <p:par>
                              <p:cTn id="14" fill="hold">
                                <p:stCondLst>
                                  <p:cond delay="500"/>
                                </p:stCondLst>
                                <p:childTnLst>
                                  <p:par>
                                    <p:cTn id="15" presetID="22" presetClass="entr" presetSubtype="4" fill="hold" grpId="0" nodeType="after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down)">
                                          <p:cBhvr>
                                            <p:cTn id="17" dur="500"/>
                                            <p:tgtEl>
                                              <p:spTgt spid="7"/>
                                            </p:tgtEl>
                                          </p:cBhvr>
                                        </p:animEffect>
                                      </p:childTnLst>
                                    </p:cTn>
                                  </p:par>
                                  <p:par>
                                    <p:cTn id="18" presetID="22" presetClass="entr" presetSubtype="1" fill="hold" grpId="0" nodeType="with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wipe(up)">
                                          <p:cBhvr>
                                            <p:cTn id="20" dur="500"/>
                                            <p:tgtEl>
                                              <p:spTgt spid="8"/>
                                            </p:tgtEl>
                                          </p:cBhvr>
                                        </p:animEffect>
                                      </p:childTnLst>
                                    </p:cTn>
                                  </p:par>
                                </p:childTnLst>
                              </p:cTn>
                            </p:par>
                            <p:par>
                              <p:cTn id="21" fill="hold">
                                <p:stCondLst>
                                  <p:cond delay="1000"/>
                                </p:stCondLst>
                                <p:childTnLst>
                                  <p:par>
                                    <p:cTn id="22" presetID="2" presetClass="entr" presetSubtype="2" fill="hold" nodeType="afterEffect">
                                      <p:stCondLst>
                                        <p:cond delay="0"/>
                                      </p:stCondLst>
                                      <p:childTnLst>
                                        <p:set>
                                          <p:cBhvr>
                                            <p:cTn id="23" dur="1" fill="hold">
                                              <p:stCondLst>
                                                <p:cond delay="0"/>
                                              </p:stCondLst>
                                            </p:cTn>
                                            <p:tgtEl>
                                              <p:spTgt spid="9"/>
                                            </p:tgtEl>
                                            <p:attrNameLst>
                                              <p:attrName>style.visibility</p:attrName>
                                            </p:attrNameLst>
                                          </p:cBhvr>
                                          <p:to>
                                            <p:strVal val="visible"/>
                                          </p:to>
                                        </p:set>
                                        <p:anim calcmode="lin" valueType="num">
                                          <p:cBhvr>
                                            <p:cTn id="24" dur="500" fill="hold"/>
                                            <p:tgtEl>
                                              <p:spTgt spid="9"/>
                                            </p:tgtEl>
                                            <p:attrNameLst>
                                              <p:attrName>ppt_x</p:attrName>
                                            </p:attrNameLst>
                                          </p:cBhvr>
                                          <p:tavLst>
                                            <p:tav tm="0">
                                              <p:val>
                                                <p:strVal val="1+#ppt_w/2"/>
                                              </p:val>
                                            </p:tav>
                                            <p:tav tm="100000">
                                              <p:val>
                                                <p:strVal val="#ppt_x"/>
                                              </p:val>
                                            </p:tav>
                                          </p:tavLst>
                                        </p:anim>
                                        <p:anim calcmode="lin" valueType="num">
                                          <p:cBhvr>
                                            <p:cTn id="25" dur="500" fill="hold"/>
                                            <p:tgtEl>
                                              <p:spTgt spid="9"/>
                                            </p:tgtEl>
                                            <p:attrNameLst>
                                              <p:attrName>ppt_y</p:attrName>
                                            </p:attrNameLst>
                                          </p:cBhvr>
                                          <p:tavLst>
                                            <p:tav tm="0">
                                              <p:val>
                                                <p:strVal val="#ppt_y"/>
                                              </p:val>
                                            </p:tav>
                                            <p:tav tm="100000">
                                              <p:val>
                                                <p:strVal val="#ppt_y"/>
                                              </p:val>
                                            </p:tav>
                                          </p:tavLst>
                                        </p:anim>
                                      </p:childTnLst>
                                    </p:cTn>
                                  </p:par>
                                  <p:par>
                                    <p:cTn id="26" presetID="22" presetClass="entr" presetSubtype="4" fill="hold" grpId="0" nodeType="with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wipe(down)">
                                          <p:cBhvr>
                                            <p:cTn id="28" dur="500"/>
                                            <p:tgtEl>
                                              <p:spTgt spid="12"/>
                                            </p:tgtEl>
                                          </p:cBhvr>
                                        </p:animEffect>
                                      </p:childTnLst>
                                    </p:cTn>
                                  </p:par>
                                </p:childTnLst>
                              </p:cTn>
                            </p:par>
                            <p:par>
                              <p:cTn id="29" fill="hold">
                                <p:stCondLst>
                                  <p:cond delay="1500"/>
                                </p:stCondLst>
                                <p:childTnLst>
                                  <p:par>
                                    <p:cTn id="30" presetID="49" presetClass="entr" presetSubtype="0" decel="100000" fill="hold" nodeType="afterEffect">
                                      <p:stCondLst>
                                        <p:cond delay="0"/>
                                      </p:stCondLst>
                                      <p:childTnLst>
                                        <p:set>
                                          <p:cBhvr>
                                            <p:cTn id="31" dur="1" fill="hold">
                                              <p:stCondLst>
                                                <p:cond delay="0"/>
                                              </p:stCondLst>
                                            </p:cTn>
                                            <p:tgtEl>
                                              <p:spTgt spid="19"/>
                                            </p:tgtEl>
                                            <p:attrNameLst>
                                              <p:attrName>style.visibility</p:attrName>
                                            </p:attrNameLst>
                                          </p:cBhvr>
                                          <p:to>
                                            <p:strVal val="visible"/>
                                          </p:to>
                                        </p:set>
                                        <p:anim calcmode="lin" valueType="num">
                                          <p:cBhvr>
                                            <p:cTn id="32" dur="500" fill="hold"/>
                                            <p:tgtEl>
                                              <p:spTgt spid="19"/>
                                            </p:tgtEl>
                                            <p:attrNameLst>
                                              <p:attrName>ppt_w</p:attrName>
                                            </p:attrNameLst>
                                          </p:cBhvr>
                                          <p:tavLst>
                                            <p:tav tm="0">
                                              <p:val>
                                                <p:fltVal val="0"/>
                                              </p:val>
                                            </p:tav>
                                            <p:tav tm="100000">
                                              <p:val>
                                                <p:strVal val="#ppt_w"/>
                                              </p:val>
                                            </p:tav>
                                          </p:tavLst>
                                        </p:anim>
                                        <p:anim calcmode="lin" valueType="num">
                                          <p:cBhvr>
                                            <p:cTn id="33" dur="500" fill="hold"/>
                                            <p:tgtEl>
                                              <p:spTgt spid="19"/>
                                            </p:tgtEl>
                                            <p:attrNameLst>
                                              <p:attrName>ppt_h</p:attrName>
                                            </p:attrNameLst>
                                          </p:cBhvr>
                                          <p:tavLst>
                                            <p:tav tm="0">
                                              <p:val>
                                                <p:fltVal val="0"/>
                                              </p:val>
                                            </p:tav>
                                            <p:tav tm="100000">
                                              <p:val>
                                                <p:strVal val="#ppt_h"/>
                                              </p:val>
                                            </p:tav>
                                          </p:tavLst>
                                        </p:anim>
                                        <p:anim calcmode="lin" valueType="num">
                                          <p:cBhvr>
                                            <p:cTn id="34" dur="500" fill="hold"/>
                                            <p:tgtEl>
                                              <p:spTgt spid="19"/>
                                            </p:tgtEl>
                                            <p:attrNameLst>
                                              <p:attrName>style.rotation</p:attrName>
                                            </p:attrNameLst>
                                          </p:cBhvr>
                                          <p:tavLst>
                                            <p:tav tm="0">
                                              <p:val>
                                                <p:fltVal val="360"/>
                                              </p:val>
                                            </p:tav>
                                            <p:tav tm="100000">
                                              <p:val>
                                                <p:fltVal val="0"/>
                                              </p:val>
                                            </p:tav>
                                          </p:tavLst>
                                        </p:anim>
                                        <p:animEffect transition="in" filter="fade">
                                          <p:cBhvr>
                                            <p:cTn id="35" dur="500"/>
                                            <p:tgtEl>
                                              <p:spTgt spid="19"/>
                                            </p:tgtEl>
                                          </p:cBhvr>
                                        </p:animEffect>
                                      </p:childTnLst>
                                    </p:cTn>
                                  </p:par>
                                  <p:par>
                                    <p:cTn id="36" presetID="2" presetClass="entr" presetSubtype="2" fill="hold" nodeType="withEffect" p14:presetBounceEnd="38000">
                                      <p:stCondLst>
                                        <p:cond delay="0"/>
                                      </p:stCondLst>
                                      <p:childTnLst>
                                        <p:set>
                                          <p:cBhvr>
                                            <p:cTn id="37" dur="1" fill="hold">
                                              <p:stCondLst>
                                                <p:cond delay="0"/>
                                              </p:stCondLst>
                                            </p:cTn>
                                            <p:tgtEl>
                                              <p:spTgt spid="16"/>
                                            </p:tgtEl>
                                            <p:attrNameLst>
                                              <p:attrName>style.visibility</p:attrName>
                                            </p:attrNameLst>
                                          </p:cBhvr>
                                          <p:to>
                                            <p:strVal val="visible"/>
                                          </p:to>
                                        </p:set>
                                        <p:anim calcmode="lin" valueType="num" p14:bounceEnd="38000">
                                          <p:cBhvr additive="base">
                                            <p:cTn id="38" dur="500" fill="hold"/>
                                            <p:tgtEl>
                                              <p:spTgt spid="16"/>
                                            </p:tgtEl>
                                            <p:attrNameLst>
                                              <p:attrName>ppt_x</p:attrName>
                                            </p:attrNameLst>
                                          </p:cBhvr>
                                          <p:tavLst>
                                            <p:tav tm="0">
                                              <p:val>
                                                <p:strVal val="1+#ppt_w/2"/>
                                              </p:val>
                                            </p:tav>
                                            <p:tav tm="100000">
                                              <p:val>
                                                <p:strVal val="#ppt_x"/>
                                              </p:val>
                                            </p:tav>
                                          </p:tavLst>
                                        </p:anim>
                                        <p:anim calcmode="lin" valueType="num" p14:bounceEnd="38000">
                                          <p:cBhvr additive="base">
                                            <p:cTn id="39" dur="500" fill="hold"/>
                                            <p:tgtEl>
                                              <p:spTgt spid="16"/>
                                            </p:tgtEl>
                                            <p:attrNameLst>
                                              <p:attrName>ppt_y</p:attrName>
                                            </p:attrNameLst>
                                          </p:cBhvr>
                                          <p:tavLst>
                                            <p:tav tm="0">
                                              <p:val>
                                                <p:strVal val="#ppt_y"/>
                                              </p:val>
                                            </p:tav>
                                            <p:tav tm="100000">
                                              <p:val>
                                                <p:strVal val="#ppt_y"/>
                                              </p:val>
                                            </p:tav>
                                          </p:tavLst>
                                        </p:anim>
                                      </p:childTnLst>
                                    </p:cTn>
                                  </p:par>
                                </p:childTnLst>
                              </p:cTn>
                            </p:par>
                            <p:par>
                              <p:cTn id="40" fill="hold">
                                <p:stCondLst>
                                  <p:cond delay="2000"/>
                                </p:stCondLst>
                                <p:childTnLst>
                                  <p:par>
                                    <p:cTn id="41" presetID="22" presetClass="entr" presetSubtype="8" fill="hold" grpId="0" nodeType="afterEffect">
                                      <p:stCondLst>
                                        <p:cond delay="0"/>
                                      </p:stCondLst>
                                      <p:childTnLst>
                                        <p:set>
                                          <p:cBhvr>
                                            <p:cTn id="42" dur="1" fill="hold">
                                              <p:stCondLst>
                                                <p:cond delay="0"/>
                                              </p:stCondLst>
                                            </p:cTn>
                                            <p:tgtEl>
                                              <p:spTgt spid="30"/>
                                            </p:tgtEl>
                                            <p:attrNameLst>
                                              <p:attrName>style.visibility</p:attrName>
                                            </p:attrNameLst>
                                          </p:cBhvr>
                                          <p:to>
                                            <p:strVal val="visible"/>
                                          </p:to>
                                        </p:set>
                                        <p:animEffect transition="in" filter="wipe(left)">
                                          <p:cBhvr>
                                            <p:cTn id="43" dur="500"/>
                                            <p:tgtEl>
                                              <p:spTgt spid="30"/>
                                            </p:tgtEl>
                                          </p:cBhvr>
                                        </p:animEffect>
                                      </p:childTnLst>
                                    </p:cTn>
                                  </p:par>
                                </p:childTnLst>
                              </p:cTn>
                            </p:par>
                            <p:par>
                              <p:cTn id="44" fill="hold">
                                <p:stCondLst>
                                  <p:cond delay="2500"/>
                                </p:stCondLst>
                                <p:childTnLst>
                                  <p:par>
                                    <p:cTn id="45" presetID="2" presetClass="entr" presetSubtype="4" fill="hold" nodeType="afterEffect" p14:presetBounceEnd="34000">
                                      <p:stCondLst>
                                        <p:cond delay="0"/>
                                      </p:stCondLst>
                                      <p:childTnLst>
                                        <p:set>
                                          <p:cBhvr>
                                            <p:cTn id="46" dur="1" fill="hold">
                                              <p:stCondLst>
                                                <p:cond delay="0"/>
                                              </p:stCondLst>
                                            </p:cTn>
                                            <p:tgtEl>
                                              <p:spTgt spid="15"/>
                                            </p:tgtEl>
                                            <p:attrNameLst>
                                              <p:attrName>style.visibility</p:attrName>
                                            </p:attrNameLst>
                                          </p:cBhvr>
                                          <p:to>
                                            <p:strVal val="visible"/>
                                          </p:to>
                                        </p:set>
                                        <p:anim calcmode="lin" valueType="num" p14:bounceEnd="34000">
                                          <p:cBhvr additive="base">
                                            <p:cTn id="47" dur="500" fill="hold"/>
                                            <p:tgtEl>
                                              <p:spTgt spid="15"/>
                                            </p:tgtEl>
                                            <p:attrNameLst>
                                              <p:attrName>ppt_x</p:attrName>
                                            </p:attrNameLst>
                                          </p:cBhvr>
                                          <p:tavLst>
                                            <p:tav tm="0">
                                              <p:val>
                                                <p:strVal val="#ppt_x"/>
                                              </p:val>
                                            </p:tav>
                                            <p:tav tm="100000">
                                              <p:val>
                                                <p:strVal val="#ppt_x"/>
                                              </p:val>
                                            </p:tav>
                                          </p:tavLst>
                                        </p:anim>
                                        <p:anim calcmode="lin" valueType="num" p14:bounceEnd="34000">
                                          <p:cBhvr additive="base">
                                            <p:cTn id="48"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P spid="7" grpId="0"/>
          <p:bldP spid="8" grpId="0"/>
          <p:bldP spid="12" grpId="0"/>
          <p:bldP spid="30"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par>
                                    <p:cTn id="8" presetID="49" presetClass="entr" presetSubtype="0" decel="10000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 calcmode="lin" valueType="num">
                                          <p:cBhvr>
                                            <p:cTn id="10" dur="500" fill="hold"/>
                                            <p:tgtEl>
                                              <p:spTgt spid="4"/>
                                            </p:tgtEl>
                                            <p:attrNameLst>
                                              <p:attrName>ppt_w</p:attrName>
                                            </p:attrNameLst>
                                          </p:cBhvr>
                                          <p:tavLst>
                                            <p:tav tm="0">
                                              <p:val>
                                                <p:fltVal val="0"/>
                                              </p:val>
                                            </p:tav>
                                            <p:tav tm="100000">
                                              <p:val>
                                                <p:strVal val="#ppt_w"/>
                                              </p:val>
                                            </p:tav>
                                          </p:tavLst>
                                        </p:anim>
                                        <p:anim calcmode="lin" valueType="num">
                                          <p:cBhvr>
                                            <p:cTn id="11" dur="500" fill="hold"/>
                                            <p:tgtEl>
                                              <p:spTgt spid="4"/>
                                            </p:tgtEl>
                                            <p:attrNameLst>
                                              <p:attrName>ppt_h</p:attrName>
                                            </p:attrNameLst>
                                          </p:cBhvr>
                                          <p:tavLst>
                                            <p:tav tm="0">
                                              <p:val>
                                                <p:fltVal val="0"/>
                                              </p:val>
                                            </p:tav>
                                            <p:tav tm="100000">
                                              <p:val>
                                                <p:strVal val="#ppt_h"/>
                                              </p:val>
                                            </p:tav>
                                          </p:tavLst>
                                        </p:anim>
                                        <p:anim calcmode="lin" valueType="num">
                                          <p:cBhvr>
                                            <p:cTn id="12" dur="500" fill="hold"/>
                                            <p:tgtEl>
                                              <p:spTgt spid="4"/>
                                            </p:tgtEl>
                                            <p:attrNameLst>
                                              <p:attrName>style.rotation</p:attrName>
                                            </p:attrNameLst>
                                          </p:cBhvr>
                                          <p:tavLst>
                                            <p:tav tm="0">
                                              <p:val>
                                                <p:fltVal val="360"/>
                                              </p:val>
                                            </p:tav>
                                            <p:tav tm="100000">
                                              <p:val>
                                                <p:fltVal val="0"/>
                                              </p:val>
                                            </p:tav>
                                          </p:tavLst>
                                        </p:anim>
                                        <p:animEffect transition="in" filter="fade">
                                          <p:cBhvr>
                                            <p:cTn id="13" dur="500"/>
                                            <p:tgtEl>
                                              <p:spTgt spid="4"/>
                                            </p:tgtEl>
                                          </p:cBhvr>
                                        </p:animEffect>
                                      </p:childTnLst>
                                    </p:cTn>
                                  </p:par>
                                </p:childTnLst>
                              </p:cTn>
                            </p:par>
                            <p:par>
                              <p:cTn id="14" fill="hold">
                                <p:stCondLst>
                                  <p:cond delay="500"/>
                                </p:stCondLst>
                                <p:childTnLst>
                                  <p:par>
                                    <p:cTn id="15" presetID="22" presetClass="entr" presetSubtype="4" fill="hold" grpId="0" nodeType="after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down)">
                                          <p:cBhvr>
                                            <p:cTn id="17" dur="500"/>
                                            <p:tgtEl>
                                              <p:spTgt spid="7"/>
                                            </p:tgtEl>
                                          </p:cBhvr>
                                        </p:animEffect>
                                      </p:childTnLst>
                                    </p:cTn>
                                  </p:par>
                                  <p:par>
                                    <p:cTn id="18" presetID="22" presetClass="entr" presetSubtype="1" fill="hold" grpId="0" nodeType="with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wipe(up)">
                                          <p:cBhvr>
                                            <p:cTn id="20" dur="500"/>
                                            <p:tgtEl>
                                              <p:spTgt spid="8"/>
                                            </p:tgtEl>
                                          </p:cBhvr>
                                        </p:animEffect>
                                      </p:childTnLst>
                                    </p:cTn>
                                  </p:par>
                                </p:childTnLst>
                              </p:cTn>
                            </p:par>
                            <p:par>
                              <p:cTn id="21" fill="hold">
                                <p:stCondLst>
                                  <p:cond delay="1000"/>
                                </p:stCondLst>
                                <p:childTnLst>
                                  <p:par>
                                    <p:cTn id="22" presetID="2" presetClass="entr" presetSubtype="2" fill="hold" nodeType="afterEffect">
                                      <p:stCondLst>
                                        <p:cond delay="0"/>
                                      </p:stCondLst>
                                      <p:childTnLst>
                                        <p:set>
                                          <p:cBhvr>
                                            <p:cTn id="23" dur="1" fill="hold">
                                              <p:stCondLst>
                                                <p:cond delay="0"/>
                                              </p:stCondLst>
                                            </p:cTn>
                                            <p:tgtEl>
                                              <p:spTgt spid="9"/>
                                            </p:tgtEl>
                                            <p:attrNameLst>
                                              <p:attrName>style.visibility</p:attrName>
                                            </p:attrNameLst>
                                          </p:cBhvr>
                                          <p:to>
                                            <p:strVal val="visible"/>
                                          </p:to>
                                        </p:set>
                                        <p:anim calcmode="lin" valueType="num">
                                          <p:cBhvr>
                                            <p:cTn id="24" dur="500" fill="hold"/>
                                            <p:tgtEl>
                                              <p:spTgt spid="9"/>
                                            </p:tgtEl>
                                            <p:attrNameLst>
                                              <p:attrName>ppt_x</p:attrName>
                                            </p:attrNameLst>
                                          </p:cBhvr>
                                          <p:tavLst>
                                            <p:tav tm="0">
                                              <p:val>
                                                <p:strVal val="1+#ppt_w/2"/>
                                              </p:val>
                                            </p:tav>
                                            <p:tav tm="100000">
                                              <p:val>
                                                <p:strVal val="#ppt_x"/>
                                              </p:val>
                                            </p:tav>
                                          </p:tavLst>
                                        </p:anim>
                                        <p:anim calcmode="lin" valueType="num">
                                          <p:cBhvr>
                                            <p:cTn id="25" dur="500" fill="hold"/>
                                            <p:tgtEl>
                                              <p:spTgt spid="9"/>
                                            </p:tgtEl>
                                            <p:attrNameLst>
                                              <p:attrName>ppt_y</p:attrName>
                                            </p:attrNameLst>
                                          </p:cBhvr>
                                          <p:tavLst>
                                            <p:tav tm="0">
                                              <p:val>
                                                <p:strVal val="#ppt_y"/>
                                              </p:val>
                                            </p:tav>
                                            <p:tav tm="100000">
                                              <p:val>
                                                <p:strVal val="#ppt_y"/>
                                              </p:val>
                                            </p:tav>
                                          </p:tavLst>
                                        </p:anim>
                                      </p:childTnLst>
                                    </p:cTn>
                                  </p:par>
                                  <p:par>
                                    <p:cTn id="26" presetID="22" presetClass="entr" presetSubtype="4" fill="hold" grpId="0" nodeType="with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wipe(down)">
                                          <p:cBhvr>
                                            <p:cTn id="28" dur="500"/>
                                            <p:tgtEl>
                                              <p:spTgt spid="12"/>
                                            </p:tgtEl>
                                          </p:cBhvr>
                                        </p:animEffect>
                                      </p:childTnLst>
                                    </p:cTn>
                                  </p:par>
                                </p:childTnLst>
                              </p:cTn>
                            </p:par>
                            <p:par>
                              <p:cTn id="29" fill="hold">
                                <p:stCondLst>
                                  <p:cond delay="1500"/>
                                </p:stCondLst>
                                <p:childTnLst>
                                  <p:par>
                                    <p:cTn id="30" presetID="49" presetClass="entr" presetSubtype="0" decel="100000" fill="hold" nodeType="afterEffect">
                                      <p:stCondLst>
                                        <p:cond delay="0"/>
                                      </p:stCondLst>
                                      <p:childTnLst>
                                        <p:set>
                                          <p:cBhvr>
                                            <p:cTn id="31" dur="1" fill="hold">
                                              <p:stCondLst>
                                                <p:cond delay="0"/>
                                              </p:stCondLst>
                                            </p:cTn>
                                            <p:tgtEl>
                                              <p:spTgt spid="19"/>
                                            </p:tgtEl>
                                            <p:attrNameLst>
                                              <p:attrName>style.visibility</p:attrName>
                                            </p:attrNameLst>
                                          </p:cBhvr>
                                          <p:to>
                                            <p:strVal val="visible"/>
                                          </p:to>
                                        </p:set>
                                        <p:anim calcmode="lin" valueType="num">
                                          <p:cBhvr>
                                            <p:cTn id="32" dur="500" fill="hold"/>
                                            <p:tgtEl>
                                              <p:spTgt spid="19"/>
                                            </p:tgtEl>
                                            <p:attrNameLst>
                                              <p:attrName>ppt_w</p:attrName>
                                            </p:attrNameLst>
                                          </p:cBhvr>
                                          <p:tavLst>
                                            <p:tav tm="0">
                                              <p:val>
                                                <p:fltVal val="0"/>
                                              </p:val>
                                            </p:tav>
                                            <p:tav tm="100000">
                                              <p:val>
                                                <p:strVal val="#ppt_w"/>
                                              </p:val>
                                            </p:tav>
                                          </p:tavLst>
                                        </p:anim>
                                        <p:anim calcmode="lin" valueType="num">
                                          <p:cBhvr>
                                            <p:cTn id="33" dur="500" fill="hold"/>
                                            <p:tgtEl>
                                              <p:spTgt spid="19"/>
                                            </p:tgtEl>
                                            <p:attrNameLst>
                                              <p:attrName>ppt_h</p:attrName>
                                            </p:attrNameLst>
                                          </p:cBhvr>
                                          <p:tavLst>
                                            <p:tav tm="0">
                                              <p:val>
                                                <p:fltVal val="0"/>
                                              </p:val>
                                            </p:tav>
                                            <p:tav tm="100000">
                                              <p:val>
                                                <p:strVal val="#ppt_h"/>
                                              </p:val>
                                            </p:tav>
                                          </p:tavLst>
                                        </p:anim>
                                        <p:anim calcmode="lin" valueType="num">
                                          <p:cBhvr>
                                            <p:cTn id="34" dur="500" fill="hold"/>
                                            <p:tgtEl>
                                              <p:spTgt spid="19"/>
                                            </p:tgtEl>
                                            <p:attrNameLst>
                                              <p:attrName>style.rotation</p:attrName>
                                            </p:attrNameLst>
                                          </p:cBhvr>
                                          <p:tavLst>
                                            <p:tav tm="0">
                                              <p:val>
                                                <p:fltVal val="360"/>
                                              </p:val>
                                            </p:tav>
                                            <p:tav tm="100000">
                                              <p:val>
                                                <p:fltVal val="0"/>
                                              </p:val>
                                            </p:tav>
                                          </p:tavLst>
                                        </p:anim>
                                        <p:animEffect transition="in" filter="fade">
                                          <p:cBhvr>
                                            <p:cTn id="35" dur="500"/>
                                            <p:tgtEl>
                                              <p:spTgt spid="19"/>
                                            </p:tgtEl>
                                          </p:cBhvr>
                                        </p:animEffect>
                                      </p:childTnLst>
                                    </p:cTn>
                                  </p:par>
                                  <p:par>
                                    <p:cTn id="36" presetID="2" presetClass="entr" presetSubtype="2" fill="hold" nodeType="withEffect">
                                      <p:stCondLst>
                                        <p:cond delay="0"/>
                                      </p:stCondLst>
                                      <p:childTnLst>
                                        <p:set>
                                          <p:cBhvr>
                                            <p:cTn id="37" dur="1" fill="hold">
                                              <p:stCondLst>
                                                <p:cond delay="0"/>
                                              </p:stCondLst>
                                            </p:cTn>
                                            <p:tgtEl>
                                              <p:spTgt spid="16"/>
                                            </p:tgtEl>
                                            <p:attrNameLst>
                                              <p:attrName>style.visibility</p:attrName>
                                            </p:attrNameLst>
                                          </p:cBhvr>
                                          <p:to>
                                            <p:strVal val="visible"/>
                                          </p:to>
                                        </p:set>
                                        <p:anim calcmode="lin" valueType="num">
                                          <p:cBhvr additive="base">
                                            <p:cTn id="38" dur="500" fill="hold"/>
                                            <p:tgtEl>
                                              <p:spTgt spid="16"/>
                                            </p:tgtEl>
                                            <p:attrNameLst>
                                              <p:attrName>ppt_x</p:attrName>
                                            </p:attrNameLst>
                                          </p:cBhvr>
                                          <p:tavLst>
                                            <p:tav tm="0">
                                              <p:val>
                                                <p:strVal val="1+#ppt_w/2"/>
                                              </p:val>
                                            </p:tav>
                                            <p:tav tm="100000">
                                              <p:val>
                                                <p:strVal val="#ppt_x"/>
                                              </p:val>
                                            </p:tav>
                                          </p:tavLst>
                                        </p:anim>
                                        <p:anim calcmode="lin" valueType="num">
                                          <p:cBhvr additive="base">
                                            <p:cTn id="39" dur="500" fill="hold"/>
                                            <p:tgtEl>
                                              <p:spTgt spid="16"/>
                                            </p:tgtEl>
                                            <p:attrNameLst>
                                              <p:attrName>ppt_y</p:attrName>
                                            </p:attrNameLst>
                                          </p:cBhvr>
                                          <p:tavLst>
                                            <p:tav tm="0">
                                              <p:val>
                                                <p:strVal val="#ppt_y"/>
                                              </p:val>
                                            </p:tav>
                                            <p:tav tm="100000">
                                              <p:val>
                                                <p:strVal val="#ppt_y"/>
                                              </p:val>
                                            </p:tav>
                                          </p:tavLst>
                                        </p:anim>
                                      </p:childTnLst>
                                    </p:cTn>
                                  </p:par>
                                </p:childTnLst>
                              </p:cTn>
                            </p:par>
                            <p:par>
                              <p:cTn id="40" fill="hold">
                                <p:stCondLst>
                                  <p:cond delay="2000"/>
                                </p:stCondLst>
                                <p:childTnLst>
                                  <p:par>
                                    <p:cTn id="41" presetID="22" presetClass="entr" presetSubtype="8" fill="hold" grpId="0" nodeType="afterEffect">
                                      <p:stCondLst>
                                        <p:cond delay="0"/>
                                      </p:stCondLst>
                                      <p:childTnLst>
                                        <p:set>
                                          <p:cBhvr>
                                            <p:cTn id="42" dur="1" fill="hold">
                                              <p:stCondLst>
                                                <p:cond delay="0"/>
                                              </p:stCondLst>
                                            </p:cTn>
                                            <p:tgtEl>
                                              <p:spTgt spid="30"/>
                                            </p:tgtEl>
                                            <p:attrNameLst>
                                              <p:attrName>style.visibility</p:attrName>
                                            </p:attrNameLst>
                                          </p:cBhvr>
                                          <p:to>
                                            <p:strVal val="visible"/>
                                          </p:to>
                                        </p:set>
                                        <p:animEffect transition="in" filter="wipe(left)">
                                          <p:cBhvr>
                                            <p:cTn id="43" dur="500"/>
                                            <p:tgtEl>
                                              <p:spTgt spid="30"/>
                                            </p:tgtEl>
                                          </p:cBhvr>
                                        </p:animEffect>
                                      </p:childTnLst>
                                    </p:cTn>
                                  </p:par>
                                </p:childTnLst>
                              </p:cTn>
                            </p:par>
                            <p:par>
                              <p:cTn id="44" fill="hold">
                                <p:stCondLst>
                                  <p:cond delay="2500"/>
                                </p:stCondLst>
                                <p:childTnLst>
                                  <p:par>
                                    <p:cTn id="45" presetID="2" presetClass="entr" presetSubtype="4" fill="hold" nodeType="afterEffect">
                                      <p:stCondLst>
                                        <p:cond delay="0"/>
                                      </p:stCondLst>
                                      <p:childTnLst>
                                        <p:set>
                                          <p:cBhvr>
                                            <p:cTn id="46" dur="1" fill="hold">
                                              <p:stCondLst>
                                                <p:cond delay="0"/>
                                              </p:stCondLst>
                                            </p:cTn>
                                            <p:tgtEl>
                                              <p:spTgt spid="15"/>
                                            </p:tgtEl>
                                            <p:attrNameLst>
                                              <p:attrName>style.visibility</p:attrName>
                                            </p:attrNameLst>
                                          </p:cBhvr>
                                          <p:to>
                                            <p:strVal val="visible"/>
                                          </p:to>
                                        </p:set>
                                        <p:anim calcmode="lin" valueType="num">
                                          <p:cBhvr additive="base">
                                            <p:cTn id="47" dur="500" fill="hold"/>
                                            <p:tgtEl>
                                              <p:spTgt spid="15"/>
                                            </p:tgtEl>
                                            <p:attrNameLst>
                                              <p:attrName>ppt_x</p:attrName>
                                            </p:attrNameLst>
                                          </p:cBhvr>
                                          <p:tavLst>
                                            <p:tav tm="0">
                                              <p:val>
                                                <p:strVal val="#ppt_x"/>
                                              </p:val>
                                            </p:tav>
                                            <p:tav tm="100000">
                                              <p:val>
                                                <p:strVal val="#ppt_x"/>
                                              </p:val>
                                            </p:tav>
                                          </p:tavLst>
                                        </p:anim>
                                        <p:anim calcmode="lin" valueType="num">
                                          <p:cBhvr additive="base">
                                            <p:cTn id="48"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P spid="7" grpId="0"/>
          <p:bldP spid="8" grpId="0"/>
          <p:bldP spid="12" grpId="0"/>
          <p:bldP spid="30" grpId="0"/>
        </p:bldLst>
      </p:timing>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1"/>
          <p:cNvSpPr>
            <a:spLocks noChangeArrowheads="1"/>
          </p:cNvSpPr>
          <p:nvPr/>
        </p:nvSpPr>
        <p:spPr bwMode="auto">
          <a:xfrm>
            <a:off x="5286765" y="1609203"/>
            <a:ext cx="4211637"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fontAlgn="base">
              <a:spcBef>
                <a:spcPct val="0"/>
              </a:spcBef>
              <a:spcAft>
                <a:spcPct val="0"/>
              </a:spcAft>
              <a:buFontTx/>
              <a:buNone/>
            </a:pPr>
            <a:r>
              <a:rPr lang="zh-CN" altLang="en-US" sz="4500" b="1" dirty="0">
                <a:solidFill>
                  <a:srgbClr val="FF0000"/>
                </a:solidFill>
                <a:latin typeface="思源宋体 CN" panose="02020400000000000000" pitchFamily="18" charset="-122"/>
                <a:ea typeface="思源宋体 CN" panose="02020400000000000000" pitchFamily="18" charset="-122"/>
                <a:sym typeface="宋体" panose="02010600030101010101" pitchFamily="2" charset="-122"/>
              </a:rPr>
              <a:t>案例写真</a:t>
            </a:r>
            <a:endParaRPr lang="zh-CN" altLang="en-US" b="1" dirty="0">
              <a:solidFill>
                <a:schemeClr val="accent6">
                  <a:lumMod val="10000"/>
                </a:schemeClr>
              </a:solidFill>
              <a:latin typeface="思源宋体 CN" panose="02020400000000000000" pitchFamily="18" charset="-122"/>
              <a:ea typeface="思源宋体 CN" panose="02020400000000000000" pitchFamily="18" charset="-122"/>
            </a:endParaRPr>
          </a:p>
        </p:txBody>
      </p:sp>
      <p:cxnSp>
        <p:nvCxnSpPr>
          <p:cNvPr id="5" name="直接连接符 4"/>
          <p:cNvCxnSpPr/>
          <p:nvPr/>
        </p:nvCxnSpPr>
        <p:spPr>
          <a:xfrm>
            <a:off x="4903122" y="2614055"/>
            <a:ext cx="6498372" cy="0"/>
          </a:xfrm>
          <a:prstGeom prst="line">
            <a:avLst/>
          </a:prstGeom>
          <a:ln>
            <a:solidFill>
              <a:schemeClr val="accent6">
                <a:lumMod val="50000"/>
              </a:schemeClr>
            </a:solidFill>
            <a:tailEnd type="oval"/>
          </a:ln>
        </p:spPr>
        <p:style>
          <a:lnRef idx="1">
            <a:schemeClr val="accent5"/>
          </a:lnRef>
          <a:fillRef idx="0">
            <a:schemeClr val="accent5"/>
          </a:fillRef>
          <a:effectRef idx="0">
            <a:schemeClr val="accent5"/>
          </a:effectRef>
          <a:fontRef idx="minor">
            <a:schemeClr val="tx1"/>
          </a:fontRef>
        </p:style>
      </p:cxnSp>
      <p:sp>
        <p:nvSpPr>
          <p:cNvPr id="6" name="TextBox 3"/>
          <p:cNvSpPr>
            <a:spLocks noChangeArrowheads="1"/>
          </p:cNvSpPr>
          <p:nvPr/>
        </p:nvSpPr>
        <p:spPr bwMode="auto">
          <a:xfrm>
            <a:off x="5101480" y="2742284"/>
            <a:ext cx="6611547" cy="28857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a:lnSpc>
                <a:spcPts val="2200"/>
              </a:lnSpc>
              <a:spcBef>
                <a:spcPct val="0"/>
              </a:spcBef>
              <a:buFontTx/>
              <a:buNone/>
            </a:pPr>
            <a:r>
              <a:rPr lang="zh-CN" altLang="en-US" sz="1400" dirty="0">
                <a:solidFill>
                  <a:schemeClr val="accent6">
                    <a:lumMod val="75000"/>
                  </a:schemeClr>
                </a:solidFill>
                <a:latin typeface="思源宋体 CN" panose="02020400000000000000" pitchFamily="18" charset="-122"/>
                <a:ea typeface="思源宋体 CN" panose="02020400000000000000" pitchFamily="18" charset="-122"/>
                <a:sym typeface="微软雅黑" panose="020B0503020204020204" pitchFamily="34" charset="-122"/>
              </a:rPr>
              <a:t>某工厂铸造车间配砂组老工人张某，经常早上提前上班检修混砂机内舱，以保证上班时间正常运行。某年某月某日</a:t>
            </a:r>
            <a:r>
              <a:rPr lang="en-US" altLang="zh-CN" sz="1400" dirty="0">
                <a:solidFill>
                  <a:schemeClr val="accent6">
                    <a:lumMod val="75000"/>
                  </a:schemeClr>
                </a:solidFill>
                <a:latin typeface="思源宋体 CN" panose="02020400000000000000" pitchFamily="18" charset="-122"/>
                <a:ea typeface="思源宋体 CN" panose="02020400000000000000" pitchFamily="18" charset="-122"/>
                <a:sym typeface="微软雅黑" panose="020B0503020204020204" pitchFamily="34" charset="-122"/>
              </a:rPr>
              <a:t>7</a:t>
            </a:r>
            <a:r>
              <a:rPr lang="zh-CN" altLang="en-US" sz="1400" dirty="0">
                <a:solidFill>
                  <a:schemeClr val="accent6">
                    <a:lumMod val="75000"/>
                  </a:schemeClr>
                </a:solidFill>
                <a:latin typeface="思源宋体 CN" panose="02020400000000000000" pitchFamily="18" charset="-122"/>
                <a:ea typeface="思源宋体 CN" panose="02020400000000000000" pitchFamily="18" charset="-122"/>
                <a:sym typeface="微软雅黑" panose="020B0503020204020204" pitchFamily="34" charset="-122"/>
              </a:rPr>
              <a:t>时</a:t>
            </a:r>
            <a:r>
              <a:rPr lang="en-US" altLang="zh-CN" sz="1400" dirty="0">
                <a:solidFill>
                  <a:schemeClr val="accent6">
                    <a:lumMod val="75000"/>
                  </a:schemeClr>
                </a:solidFill>
                <a:latin typeface="思源宋体 CN" panose="02020400000000000000" pitchFamily="18" charset="-122"/>
                <a:ea typeface="思源宋体 CN" panose="02020400000000000000" pitchFamily="18" charset="-122"/>
                <a:sym typeface="微软雅黑" panose="020B0503020204020204" pitchFamily="34" charset="-122"/>
              </a:rPr>
              <a:t>20</a:t>
            </a:r>
            <a:r>
              <a:rPr lang="zh-CN" altLang="en-US" sz="1400" dirty="0">
                <a:solidFill>
                  <a:schemeClr val="accent6">
                    <a:lumMod val="75000"/>
                  </a:schemeClr>
                </a:solidFill>
                <a:latin typeface="思源宋体 CN" panose="02020400000000000000" pitchFamily="18" charset="-122"/>
                <a:ea typeface="思源宋体 CN" panose="02020400000000000000" pitchFamily="18" charset="-122"/>
                <a:sym typeface="微软雅黑" panose="020B0503020204020204" pitchFamily="34" charset="-122"/>
              </a:rPr>
              <a:t>分，张某来到车间打开混砂机舱门，没有在混砂机的电源开关处挂上“有人工作禁止合闸”的警告牌便进入机内检修。他怕舱门开大了影响他人行走，便将舱门带到仅留有</a:t>
            </a:r>
            <a:r>
              <a:rPr lang="en-US" altLang="zh-CN" sz="1400" dirty="0">
                <a:solidFill>
                  <a:schemeClr val="accent6">
                    <a:lumMod val="75000"/>
                  </a:schemeClr>
                </a:solidFill>
                <a:latin typeface="思源宋体 CN" panose="02020400000000000000" pitchFamily="18" charset="-122"/>
                <a:ea typeface="思源宋体 CN" panose="02020400000000000000" pitchFamily="18" charset="-122"/>
                <a:sym typeface="微软雅黑" panose="020B0503020204020204" pitchFamily="34" charset="-122"/>
              </a:rPr>
              <a:t>150mm</a:t>
            </a:r>
            <a:r>
              <a:rPr lang="zh-CN" altLang="en-US" sz="1400" dirty="0">
                <a:solidFill>
                  <a:schemeClr val="accent6">
                    <a:lumMod val="75000"/>
                  </a:schemeClr>
                </a:solidFill>
                <a:latin typeface="思源宋体 CN" panose="02020400000000000000" pitchFamily="18" charset="-122"/>
                <a:ea typeface="思源宋体 CN" panose="02020400000000000000" pitchFamily="18" charset="-122"/>
                <a:sym typeface="微软雅黑" panose="020B0503020204020204" pitchFamily="34" charset="-122"/>
              </a:rPr>
              <a:t>缝隙。</a:t>
            </a:r>
            <a:r>
              <a:rPr lang="en-US" altLang="zh-CN" sz="1400" dirty="0">
                <a:solidFill>
                  <a:schemeClr val="accent6">
                    <a:lumMod val="75000"/>
                  </a:schemeClr>
                </a:solidFill>
                <a:latin typeface="思源宋体 CN" panose="02020400000000000000" pitchFamily="18" charset="-122"/>
                <a:ea typeface="思源宋体 CN" panose="02020400000000000000" pitchFamily="18" charset="-122"/>
                <a:sym typeface="微软雅黑" panose="020B0503020204020204" pitchFamily="34" charset="-122"/>
              </a:rPr>
              <a:t>7</a:t>
            </a:r>
            <a:r>
              <a:rPr lang="zh-CN" altLang="en-US" sz="1400" dirty="0">
                <a:solidFill>
                  <a:schemeClr val="accent6">
                    <a:lumMod val="75000"/>
                  </a:schemeClr>
                </a:solidFill>
                <a:latin typeface="思源宋体 CN" panose="02020400000000000000" pitchFamily="18" charset="-122"/>
                <a:ea typeface="思源宋体 CN" panose="02020400000000000000" pitchFamily="18" charset="-122"/>
                <a:sym typeface="微软雅黑" panose="020B0503020204020204" pitchFamily="34" charset="-122"/>
              </a:rPr>
              <a:t>时</a:t>
            </a:r>
            <a:r>
              <a:rPr lang="en-US" altLang="zh-CN" sz="1400" dirty="0">
                <a:solidFill>
                  <a:schemeClr val="accent6">
                    <a:lumMod val="75000"/>
                  </a:schemeClr>
                </a:solidFill>
                <a:latin typeface="思源宋体 CN" panose="02020400000000000000" pitchFamily="18" charset="-122"/>
                <a:ea typeface="思源宋体 CN" panose="02020400000000000000" pitchFamily="18" charset="-122"/>
                <a:sym typeface="微软雅黑" panose="020B0503020204020204" pitchFamily="34" charset="-122"/>
              </a:rPr>
              <a:t>50</a:t>
            </a:r>
            <a:r>
              <a:rPr lang="zh-CN" altLang="en-US" sz="1400" dirty="0">
                <a:solidFill>
                  <a:schemeClr val="accent6">
                    <a:lumMod val="75000"/>
                  </a:schemeClr>
                </a:solidFill>
                <a:latin typeface="思源宋体 CN" panose="02020400000000000000" pitchFamily="18" charset="-122"/>
                <a:ea typeface="思源宋体 CN" panose="02020400000000000000" pitchFamily="18" charset="-122"/>
                <a:sym typeface="微软雅黑" panose="020B0503020204020204" pitchFamily="34" charset="-122"/>
              </a:rPr>
              <a:t>分左右，本组配砂工人李某上班后，没有预先检查一下机内是否有人工作，便随意将舱门推上，顺手开动混砂机试车，当听到机内有人喊叫时，大惊失色，立即停机，但滚轮在惯性作用下继续转动，混砂机停稳后，李某与刚上班的其他职工将张某救出，张某头部流血不止，事故发生后车间领导立即上报，</a:t>
            </a:r>
            <a:r>
              <a:rPr lang="en-US" altLang="zh-CN" sz="1400" dirty="0">
                <a:solidFill>
                  <a:schemeClr val="accent6">
                    <a:lumMod val="75000"/>
                  </a:schemeClr>
                </a:solidFill>
                <a:latin typeface="思源宋体 CN" panose="02020400000000000000" pitchFamily="18" charset="-122"/>
                <a:ea typeface="思源宋体 CN" panose="02020400000000000000" pitchFamily="18" charset="-122"/>
                <a:sym typeface="微软雅黑" panose="020B0503020204020204" pitchFamily="34" charset="-122"/>
              </a:rPr>
              <a:t>7</a:t>
            </a:r>
            <a:r>
              <a:rPr lang="zh-CN" altLang="en-US" sz="1400" dirty="0">
                <a:solidFill>
                  <a:schemeClr val="accent6">
                    <a:lumMod val="75000"/>
                  </a:schemeClr>
                </a:solidFill>
                <a:latin typeface="思源宋体 CN" panose="02020400000000000000" pitchFamily="18" charset="-122"/>
                <a:ea typeface="思源宋体 CN" panose="02020400000000000000" pitchFamily="18" charset="-122"/>
                <a:sym typeface="微软雅黑" panose="020B0503020204020204" pitchFamily="34" charset="-122"/>
              </a:rPr>
              <a:t>时</a:t>
            </a:r>
            <a:r>
              <a:rPr lang="en-US" altLang="zh-CN" sz="1400" dirty="0">
                <a:solidFill>
                  <a:schemeClr val="accent6">
                    <a:lumMod val="75000"/>
                  </a:schemeClr>
                </a:solidFill>
                <a:latin typeface="思源宋体 CN" panose="02020400000000000000" pitchFamily="18" charset="-122"/>
                <a:ea typeface="思源宋体 CN" panose="02020400000000000000" pitchFamily="18" charset="-122"/>
                <a:sym typeface="微软雅黑" panose="020B0503020204020204" pitchFamily="34" charset="-122"/>
              </a:rPr>
              <a:t>55</a:t>
            </a:r>
            <a:r>
              <a:rPr lang="zh-CN" altLang="en-US" sz="1400" dirty="0">
                <a:solidFill>
                  <a:schemeClr val="accent6">
                    <a:lumMod val="75000"/>
                  </a:schemeClr>
                </a:solidFill>
                <a:latin typeface="思源宋体 CN" panose="02020400000000000000" pitchFamily="18" charset="-122"/>
                <a:ea typeface="思源宋体 CN" panose="02020400000000000000" pitchFamily="18" charset="-122"/>
                <a:sym typeface="微软雅黑" panose="020B0503020204020204" pitchFamily="34" charset="-122"/>
              </a:rPr>
              <a:t>分工厂卫生所医务人员闻讯立即赶到现场，对张某做了止血包扎，随车立即将张某送往医院救治，但由于头部受伤严重，经抢救无效于</a:t>
            </a:r>
            <a:r>
              <a:rPr lang="en-US" altLang="zh-CN" sz="1400" dirty="0">
                <a:solidFill>
                  <a:schemeClr val="accent6">
                    <a:lumMod val="75000"/>
                  </a:schemeClr>
                </a:solidFill>
                <a:latin typeface="思源宋体 CN" panose="02020400000000000000" pitchFamily="18" charset="-122"/>
                <a:ea typeface="思源宋体 CN" panose="02020400000000000000" pitchFamily="18" charset="-122"/>
                <a:sym typeface="微软雅黑" panose="020B0503020204020204" pitchFamily="34" charset="-122"/>
              </a:rPr>
              <a:t>8</a:t>
            </a:r>
            <a:r>
              <a:rPr lang="zh-CN" altLang="en-US" sz="1400" dirty="0">
                <a:solidFill>
                  <a:schemeClr val="accent6">
                    <a:lumMod val="75000"/>
                  </a:schemeClr>
                </a:solidFill>
                <a:latin typeface="思源宋体 CN" panose="02020400000000000000" pitchFamily="18" charset="-122"/>
                <a:ea typeface="思源宋体 CN" panose="02020400000000000000" pitchFamily="18" charset="-122"/>
                <a:sym typeface="微软雅黑" panose="020B0503020204020204" pitchFamily="34" charset="-122"/>
              </a:rPr>
              <a:t>时</a:t>
            </a:r>
            <a:r>
              <a:rPr lang="en-US" altLang="zh-CN" sz="1400" dirty="0">
                <a:solidFill>
                  <a:schemeClr val="accent6">
                    <a:lumMod val="75000"/>
                  </a:schemeClr>
                </a:solidFill>
                <a:latin typeface="思源宋体 CN" panose="02020400000000000000" pitchFamily="18" charset="-122"/>
                <a:ea typeface="思源宋体 CN" panose="02020400000000000000" pitchFamily="18" charset="-122"/>
                <a:sym typeface="微软雅黑" panose="020B0503020204020204" pitchFamily="34" charset="-122"/>
              </a:rPr>
              <a:t>40</a:t>
            </a:r>
            <a:r>
              <a:rPr lang="zh-CN" altLang="en-US" sz="1400" dirty="0">
                <a:solidFill>
                  <a:schemeClr val="accent6">
                    <a:lumMod val="75000"/>
                  </a:schemeClr>
                </a:solidFill>
                <a:latin typeface="思源宋体 CN" panose="02020400000000000000" pitchFamily="18" charset="-122"/>
                <a:ea typeface="思源宋体 CN" panose="02020400000000000000" pitchFamily="18" charset="-122"/>
                <a:sym typeface="微软雅黑" panose="020B0503020204020204" pitchFamily="34" charset="-122"/>
              </a:rPr>
              <a:t>分死亡。</a:t>
            </a:r>
            <a:endParaRPr lang="zh-CN" altLang="en-US" sz="1400" dirty="0">
              <a:solidFill>
                <a:schemeClr val="accent6">
                  <a:lumMod val="75000"/>
                </a:schemeClr>
              </a:solidFill>
              <a:latin typeface="思源宋体 CN" panose="02020400000000000000" pitchFamily="18" charset="-122"/>
              <a:ea typeface="思源宋体 CN" panose="02020400000000000000" pitchFamily="18" charset="-122"/>
              <a:sym typeface="微软雅黑" panose="020B0503020204020204" pitchFamily="34" charset="-122"/>
            </a:endParaRPr>
          </a:p>
        </p:txBody>
      </p:sp>
      <p:pic>
        <p:nvPicPr>
          <p:cNvPr id="8" name="图片 7" descr="D:\素材\51miz-E211188-BA9B4CB3.png51miz-E211188-BA9B4CB3"/>
          <p:cNvPicPr>
            <a:picLocks noChangeAspect="1"/>
          </p:cNvPicPr>
          <p:nvPr/>
        </p:nvPicPr>
        <p:blipFill>
          <a:blip r:embed="rId1"/>
          <a:srcRect/>
          <a:stretch>
            <a:fillRect/>
          </a:stretch>
        </p:blipFill>
        <p:spPr>
          <a:xfrm>
            <a:off x="1273158" y="1324836"/>
            <a:ext cx="3291205" cy="2600385"/>
          </a:xfrm>
          <a:prstGeom prst="rect">
            <a:avLst/>
          </a:prstGeom>
          <a:ln w="38100">
            <a:solidFill>
              <a:schemeClr val="bg1">
                <a:lumMod val="85000"/>
              </a:schemeClr>
            </a:solidFill>
          </a:ln>
        </p:spPr>
      </p:pic>
      <p:sp>
        <p:nvSpPr>
          <p:cNvPr id="9" name="Freeform 239"/>
          <p:cNvSpPr>
            <a:spLocks noEditPoints="1"/>
          </p:cNvSpPr>
          <p:nvPr/>
        </p:nvSpPr>
        <p:spPr bwMode="auto">
          <a:xfrm>
            <a:off x="2239280" y="4571991"/>
            <a:ext cx="1358962" cy="1358962"/>
          </a:xfrm>
          <a:custGeom>
            <a:avLst/>
            <a:gdLst>
              <a:gd name="T0" fmla="*/ 2116 w 2116"/>
              <a:gd name="T1" fmla="*/ 1052 h 2116"/>
              <a:gd name="T2" fmla="*/ 1925 w 2116"/>
              <a:gd name="T3" fmla="*/ 883 h 2116"/>
              <a:gd name="T4" fmla="*/ 2038 w 2116"/>
              <a:gd name="T5" fmla="*/ 652 h 2116"/>
              <a:gd name="T6" fmla="*/ 1795 w 2116"/>
              <a:gd name="T7" fmla="*/ 570 h 2116"/>
              <a:gd name="T8" fmla="*/ 1802 w 2116"/>
              <a:gd name="T9" fmla="*/ 305 h 2116"/>
              <a:gd name="T10" fmla="*/ 1548 w 2116"/>
              <a:gd name="T11" fmla="*/ 321 h 2116"/>
              <a:gd name="T12" fmla="*/ 1464 w 2116"/>
              <a:gd name="T13" fmla="*/ 80 h 2116"/>
              <a:gd name="T14" fmla="*/ 1234 w 2116"/>
              <a:gd name="T15" fmla="*/ 191 h 2116"/>
              <a:gd name="T16" fmla="*/ 1052 w 2116"/>
              <a:gd name="T17" fmla="*/ 0 h 2116"/>
              <a:gd name="T18" fmla="*/ 884 w 2116"/>
              <a:gd name="T19" fmla="*/ 191 h 2116"/>
              <a:gd name="T20" fmla="*/ 653 w 2116"/>
              <a:gd name="T21" fmla="*/ 78 h 2116"/>
              <a:gd name="T22" fmla="*/ 570 w 2116"/>
              <a:gd name="T23" fmla="*/ 321 h 2116"/>
              <a:gd name="T24" fmla="*/ 305 w 2116"/>
              <a:gd name="T25" fmla="*/ 314 h 2116"/>
              <a:gd name="T26" fmla="*/ 322 w 2116"/>
              <a:gd name="T27" fmla="*/ 568 h 2116"/>
              <a:gd name="T28" fmla="*/ 81 w 2116"/>
              <a:gd name="T29" fmla="*/ 652 h 2116"/>
              <a:gd name="T30" fmla="*/ 192 w 2116"/>
              <a:gd name="T31" fmla="*/ 882 h 2116"/>
              <a:gd name="T32" fmla="*/ 0 w 2116"/>
              <a:gd name="T33" fmla="*/ 1064 h 2116"/>
              <a:gd name="T34" fmla="*/ 191 w 2116"/>
              <a:gd name="T35" fmla="*/ 1233 h 2116"/>
              <a:gd name="T36" fmla="*/ 78 w 2116"/>
              <a:gd name="T37" fmla="*/ 1463 h 2116"/>
              <a:gd name="T38" fmla="*/ 321 w 2116"/>
              <a:gd name="T39" fmla="*/ 1546 h 2116"/>
              <a:gd name="T40" fmla="*/ 314 w 2116"/>
              <a:gd name="T41" fmla="*/ 1811 h 2116"/>
              <a:gd name="T42" fmla="*/ 569 w 2116"/>
              <a:gd name="T43" fmla="*/ 1794 h 2116"/>
              <a:gd name="T44" fmla="*/ 653 w 2116"/>
              <a:gd name="T45" fmla="*/ 2035 h 2116"/>
              <a:gd name="T46" fmla="*/ 882 w 2116"/>
              <a:gd name="T47" fmla="*/ 1925 h 2116"/>
              <a:gd name="T48" fmla="*/ 1064 w 2116"/>
              <a:gd name="T49" fmla="*/ 2116 h 2116"/>
              <a:gd name="T50" fmla="*/ 1233 w 2116"/>
              <a:gd name="T51" fmla="*/ 1925 h 2116"/>
              <a:gd name="T52" fmla="*/ 1464 w 2116"/>
              <a:gd name="T53" fmla="*/ 2038 h 2116"/>
              <a:gd name="T54" fmla="*/ 1546 w 2116"/>
              <a:gd name="T55" fmla="*/ 1795 h 2116"/>
              <a:gd name="T56" fmla="*/ 1811 w 2116"/>
              <a:gd name="T57" fmla="*/ 1802 h 2116"/>
              <a:gd name="T58" fmla="*/ 1795 w 2116"/>
              <a:gd name="T59" fmla="*/ 1547 h 2116"/>
              <a:gd name="T60" fmla="*/ 2036 w 2116"/>
              <a:gd name="T61" fmla="*/ 1463 h 2116"/>
              <a:gd name="T62" fmla="*/ 1925 w 2116"/>
              <a:gd name="T63" fmla="*/ 1234 h 2116"/>
              <a:gd name="T64" fmla="*/ 1358 w 2116"/>
              <a:gd name="T65" fmla="*/ 1669 h 2116"/>
              <a:gd name="T66" fmla="*/ 759 w 2116"/>
              <a:gd name="T67" fmla="*/ 447 h 2116"/>
              <a:gd name="T68" fmla="*/ 1358 w 2116"/>
              <a:gd name="T69" fmla="*/ 1669 h 2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116" h="2116">
                <a:moveTo>
                  <a:pt x="1941" y="1111"/>
                </a:moveTo>
                <a:cubicBezTo>
                  <a:pt x="2116" y="1052"/>
                  <a:pt x="2116" y="1052"/>
                  <a:pt x="2116" y="1052"/>
                </a:cubicBezTo>
                <a:cubicBezTo>
                  <a:pt x="2107" y="917"/>
                  <a:pt x="2107" y="917"/>
                  <a:pt x="2107" y="917"/>
                </a:cubicBezTo>
                <a:cubicBezTo>
                  <a:pt x="1925" y="883"/>
                  <a:pt x="1925" y="883"/>
                  <a:pt x="1925" y="883"/>
                </a:cubicBezTo>
                <a:cubicBezTo>
                  <a:pt x="1918" y="847"/>
                  <a:pt x="1908" y="810"/>
                  <a:pt x="1896" y="774"/>
                </a:cubicBezTo>
                <a:cubicBezTo>
                  <a:pt x="2038" y="652"/>
                  <a:pt x="2038" y="652"/>
                  <a:pt x="2038" y="652"/>
                </a:cubicBezTo>
                <a:cubicBezTo>
                  <a:pt x="1979" y="532"/>
                  <a:pt x="1979" y="532"/>
                  <a:pt x="1979" y="532"/>
                </a:cubicBezTo>
                <a:cubicBezTo>
                  <a:pt x="1795" y="570"/>
                  <a:pt x="1795" y="570"/>
                  <a:pt x="1795" y="570"/>
                </a:cubicBezTo>
                <a:cubicBezTo>
                  <a:pt x="1772" y="535"/>
                  <a:pt x="1747" y="502"/>
                  <a:pt x="1720" y="471"/>
                </a:cubicBezTo>
                <a:cubicBezTo>
                  <a:pt x="1802" y="305"/>
                  <a:pt x="1802" y="305"/>
                  <a:pt x="1802" y="305"/>
                </a:cubicBezTo>
                <a:cubicBezTo>
                  <a:pt x="1700" y="217"/>
                  <a:pt x="1700" y="217"/>
                  <a:pt x="1700" y="217"/>
                </a:cubicBezTo>
                <a:cubicBezTo>
                  <a:pt x="1548" y="321"/>
                  <a:pt x="1548" y="321"/>
                  <a:pt x="1548" y="321"/>
                </a:cubicBezTo>
                <a:cubicBezTo>
                  <a:pt x="1516" y="301"/>
                  <a:pt x="1483" y="282"/>
                  <a:pt x="1450" y="265"/>
                </a:cubicBezTo>
                <a:cubicBezTo>
                  <a:pt x="1464" y="80"/>
                  <a:pt x="1464" y="80"/>
                  <a:pt x="1464" y="80"/>
                </a:cubicBezTo>
                <a:cubicBezTo>
                  <a:pt x="1336" y="37"/>
                  <a:pt x="1336" y="37"/>
                  <a:pt x="1336" y="37"/>
                </a:cubicBezTo>
                <a:cubicBezTo>
                  <a:pt x="1234" y="191"/>
                  <a:pt x="1234" y="191"/>
                  <a:pt x="1234" y="191"/>
                </a:cubicBezTo>
                <a:cubicBezTo>
                  <a:pt x="1194" y="183"/>
                  <a:pt x="1152" y="178"/>
                  <a:pt x="1111" y="175"/>
                </a:cubicBezTo>
                <a:cubicBezTo>
                  <a:pt x="1052" y="0"/>
                  <a:pt x="1052" y="0"/>
                  <a:pt x="1052" y="0"/>
                </a:cubicBezTo>
                <a:cubicBezTo>
                  <a:pt x="918" y="9"/>
                  <a:pt x="918" y="9"/>
                  <a:pt x="918" y="9"/>
                </a:cubicBezTo>
                <a:cubicBezTo>
                  <a:pt x="884" y="191"/>
                  <a:pt x="884" y="191"/>
                  <a:pt x="884" y="191"/>
                </a:cubicBezTo>
                <a:cubicBezTo>
                  <a:pt x="847" y="198"/>
                  <a:pt x="810" y="208"/>
                  <a:pt x="774" y="220"/>
                </a:cubicBezTo>
                <a:cubicBezTo>
                  <a:pt x="653" y="78"/>
                  <a:pt x="653" y="78"/>
                  <a:pt x="653" y="78"/>
                </a:cubicBezTo>
                <a:cubicBezTo>
                  <a:pt x="532" y="137"/>
                  <a:pt x="532" y="137"/>
                  <a:pt x="532" y="137"/>
                </a:cubicBezTo>
                <a:cubicBezTo>
                  <a:pt x="570" y="321"/>
                  <a:pt x="570" y="321"/>
                  <a:pt x="570" y="321"/>
                </a:cubicBezTo>
                <a:cubicBezTo>
                  <a:pt x="535" y="344"/>
                  <a:pt x="502" y="369"/>
                  <a:pt x="471" y="396"/>
                </a:cubicBezTo>
                <a:cubicBezTo>
                  <a:pt x="305" y="314"/>
                  <a:pt x="305" y="314"/>
                  <a:pt x="305" y="314"/>
                </a:cubicBezTo>
                <a:cubicBezTo>
                  <a:pt x="217" y="416"/>
                  <a:pt x="217" y="416"/>
                  <a:pt x="217" y="416"/>
                </a:cubicBezTo>
                <a:cubicBezTo>
                  <a:pt x="322" y="568"/>
                  <a:pt x="322" y="568"/>
                  <a:pt x="322" y="568"/>
                </a:cubicBezTo>
                <a:cubicBezTo>
                  <a:pt x="301" y="600"/>
                  <a:pt x="282" y="633"/>
                  <a:pt x="265" y="666"/>
                </a:cubicBezTo>
                <a:cubicBezTo>
                  <a:pt x="81" y="652"/>
                  <a:pt x="81" y="652"/>
                  <a:pt x="81" y="652"/>
                </a:cubicBezTo>
                <a:cubicBezTo>
                  <a:pt x="37" y="780"/>
                  <a:pt x="37" y="780"/>
                  <a:pt x="37" y="780"/>
                </a:cubicBezTo>
                <a:cubicBezTo>
                  <a:pt x="192" y="882"/>
                  <a:pt x="192" y="882"/>
                  <a:pt x="192" y="882"/>
                </a:cubicBezTo>
                <a:cubicBezTo>
                  <a:pt x="183" y="923"/>
                  <a:pt x="178" y="964"/>
                  <a:pt x="175" y="1005"/>
                </a:cubicBezTo>
                <a:cubicBezTo>
                  <a:pt x="0" y="1064"/>
                  <a:pt x="0" y="1064"/>
                  <a:pt x="0" y="1064"/>
                </a:cubicBezTo>
                <a:cubicBezTo>
                  <a:pt x="9" y="1198"/>
                  <a:pt x="9" y="1198"/>
                  <a:pt x="9" y="1198"/>
                </a:cubicBezTo>
                <a:cubicBezTo>
                  <a:pt x="191" y="1233"/>
                  <a:pt x="191" y="1233"/>
                  <a:pt x="191" y="1233"/>
                </a:cubicBezTo>
                <a:cubicBezTo>
                  <a:pt x="199" y="1269"/>
                  <a:pt x="208" y="1306"/>
                  <a:pt x="221" y="1342"/>
                </a:cubicBezTo>
                <a:cubicBezTo>
                  <a:pt x="78" y="1463"/>
                  <a:pt x="78" y="1463"/>
                  <a:pt x="78" y="1463"/>
                </a:cubicBezTo>
                <a:cubicBezTo>
                  <a:pt x="138" y="1584"/>
                  <a:pt x="138" y="1584"/>
                  <a:pt x="138" y="1584"/>
                </a:cubicBezTo>
                <a:cubicBezTo>
                  <a:pt x="321" y="1546"/>
                  <a:pt x="321" y="1546"/>
                  <a:pt x="321" y="1546"/>
                </a:cubicBezTo>
                <a:cubicBezTo>
                  <a:pt x="344" y="1581"/>
                  <a:pt x="369" y="1614"/>
                  <a:pt x="397" y="1645"/>
                </a:cubicBezTo>
                <a:cubicBezTo>
                  <a:pt x="314" y="1811"/>
                  <a:pt x="314" y="1811"/>
                  <a:pt x="314" y="1811"/>
                </a:cubicBezTo>
                <a:cubicBezTo>
                  <a:pt x="416" y="1899"/>
                  <a:pt x="416" y="1899"/>
                  <a:pt x="416" y="1899"/>
                </a:cubicBezTo>
                <a:cubicBezTo>
                  <a:pt x="569" y="1794"/>
                  <a:pt x="569" y="1794"/>
                  <a:pt x="569" y="1794"/>
                </a:cubicBezTo>
                <a:cubicBezTo>
                  <a:pt x="600" y="1815"/>
                  <a:pt x="633" y="1834"/>
                  <a:pt x="667" y="1851"/>
                </a:cubicBezTo>
                <a:cubicBezTo>
                  <a:pt x="653" y="2035"/>
                  <a:pt x="653" y="2035"/>
                  <a:pt x="653" y="2035"/>
                </a:cubicBezTo>
                <a:cubicBezTo>
                  <a:pt x="780" y="2079"/>
                  <a:pt x="780" y="2079"/>
                  <a:pt x="780" y="2079"/>
                </a:cubicBezTo>
                <a:cubicBezTo>
                  <a:pt x="882" y="1925"/>
                  <a:pt x="882" y="1925"/>
                  <a:pt x="882" y="1925"/>
                </a:cubicBezTo>
                <a:cubicBezTo>
                  <a:pt x="923" y="1933"/>
                  <a:pt x="964" y="1938"/>
                  <a:pt x="1005" y="1941"/>
                </a:cubicBezTo>
                <a:cubicBezTo>
                  <a:pt x="1064" y="2116"/>
                  <a:pt x="1064" y="2116"/>
                  <a:pt x="1064" y="2116"/>
                </a:cubicBezTo>
                <a:cubicBezTo>
                  <a:pt x="1199" y="2107"/>
                  <a:pt x="1199" y="2107"/>
                  <a:pt x="1199" y="2107"/>
                </a:cubicBezTo>
                <a:cubicBezTo>
                  <a:pt x="1233" y="1925"/>
                  <a:pt x="1233" y="1925"/>
                  <a:pt x="1233" y="1925"/>
                </a:cubicBezTo>
                <a:cubicBezTo>
                  <a:pt x="1269" y="1918"/>
                  <a:pt x="1306" y="1908"/>
                  <a:pt x="1342" y="1896"/>
                </a:cubicBezTo>
                <a:cubicBezTo>
                  <a:pt x="1464" y="2038"/>
                  <a:pt x="1464" y="2038"/>
                  <a:pt x="1464" y="2038"/>
                </a:cubicBezTo>
                <a:cubicBezTo>
                  <a:pt x="1584" y="1979"/>
                  <a:pt x="1584" y="1979"/>
                  <a:pt x="1584" y="1979"/>
                </a:cubicBezTo>
                <a:cubicBezTo>
                  <a:pt x="1546" y="1795"/>
                  <a:pt x="1546" y="1795"/>
                  <a:pt x="1546" y="1795"/>
                </a:cubicBezTo>
                <a:cubicBezTo>
                  <a:pt x="1581" y="1772"/>
                  <a:pt x="1614" y="1747"/>
                  <a:pt x="1645" y="1719"/>
                </a:cubicBezTo>
                <a:cubicBezTo>
                  <a:pt x="1811" y="1802"/>
                  <a:pt x="1811" y="1802"/>
                  <a:pt x="1811" y="1802"/>
                </a:cubicBezTo>
                <a:cubicBezTo>
                  <a:pt x="1899" y="1700"/>
                  <a:pt x="1899" y="1700"/>
                  <a:pt x="1899" y="1700"/>
                </a:cubicBezTo>
                <a:cubicBezTo>
                  <a:pt x="1795" y="1547"/>
                  <a:pt x="1795" y="1547"/>
                  <a:pt x="1795" y="1547"/>
                </a:cubicBezTo>
                <a:cubicBezTo>
                  <a:pt x="1816" y="1516"/>
                  <a:pt x="1834" y="1483"/>
                  <a:pt x="1851" y="1450"/>
                </a:cubicBezTo>
                <a:cubicBezTo>
                  <a:pt x="2036" y="1463"/>
                  <a:pt x="2036" y="1463"/>
                  <a:pt x="2036" y="1463"/>
                </a:cubicBezTo>
                <a:cubicBezTo>
                  <a:pt x="2079" y="1336"/>
                  <a:pt x="2079" y="1336"/>
                  <a:pt x="2079" y="1336"/>
                </a:cubicBezTo>
                <a:cubicBezTo>
                  <a:pt x="1925" y="1234"/>
                  <a:pt x="1925" y="1234"/>
                  <a:pt x="1925" y="1234"/>
                </a:cubicBezTo>
                <a:cubicBezTo>
                  <a:pt x="1933" y="1193"/>
                  <a:pt x="1938" y="1152"/>
                  <a:pt x="1941" y="1111"/>
                </a:cubicBezTo>
                <a:close/>
                <a:moveTo>
                  <a:pt x="1358" y="1669"/>
                </a:moveTo>
                <a:cubicBezTo>
                  <a:pt x="1020" y="1834"/>
                  <a:pt x="613" y="1695"/>
                  <a:pt x="447" y="1357"/>
                </a:cubicBezTo>
                <a:cubicBezTo>
                  <a:pt x="282" y="1020"/>
                  <a:pt x="421" y="613"/>
                  <a:pt x="759" y="447"/>
                </a:cubicBezTo>
                <a:cubicBezTo>
                  <a:pt x="1096" y="282"/>
                  <a:pt x="1504" y="421"/>
                  <a:pt x="1669" y="759"/>
                </a:cubicBezTo>
                <a:cubicBezTo>
                  <a:pt x="1834" y="1096"/>
                  <a:pt x="1695" y="1503"/>
                  <a:pt x="1358" y="1669"/>
                </a:cubicBezTo>
                <a:close/>
              </a:path>
            </a:pathLst>
          </a:custGeom>
          <a:solidFill>
            <a:schemeClr val="accent6">
              <a:lumMod val="10000"/>
            </a:schemeClr>
          </a:solidFill>
          <a:ln>
            <a:noFill/>
          </a:ln>
        </p:spPr>
        <p:txBody>
          <a:bodyPr vert="horz" wrap="square" lIns="121920" tIns="60960" rIns="121920" bIns="60960" numCol="1" anchor="t" anchorCtr="0" compatLnSpc="1"/>
          <a:lstStyle/>
          <a:p>
            <a:endParaRPr lang="id-ID" sz="2490"/>
          </a:p>
        </p:txBody>
      </p:sp>
      <p:sp>
        <p:nvSpPr>
          <p:cNvPr id="10" name="Freeform 240"/>
          <p:cNvSpPr>
            <a:spLocks noEditPoints="1"/>
          </p:cNvSpPr>
          <p:nvPr/>
        </p:nvSpPr>
        <p:spPr bwMode="auto">
          <a:xfrm>
            <a:off x="224443" y="4620656"/>
            <a:ext cx="2014837" cy="2014836"/>
          </a:xfrm>
          <a:custGeom>
            <a:avLst/>
            <a:gdLst>
              <a:gd name="T0" fmla="*/ 1840 w 1840"/>
              <a:gd name="T1" fmla="*/ 964 h 1840"/>
              <a:gd name="T2" fmla="*/ 1682 w 1840"/>
              <a:gd name="T3" fmla="*/ 808 h 1840"/>
              <a:gd name="T4" fmla="*/ 1791 w 1840"/>
              <a:gd name="T5" fmla="*/ 614 h 1840"/>
              <a:gd name="T6" fmla="*/ 1578 w 1840"/>
              <a:gd name="T7" fmla="*/ 521 h 1840"/>
              <a:gd name="T8" fmla="*/ 1602 w 1840"/>
              <a:gd name="T9" fmla="*/ 301 h 1840"/>
              <a:gd name="T10" fmla="*/ 1379 w 1840"/>
              <a:gd name="T11" fmla="*/ 303 h 1840"/>
              <a:gd name="T12" fmla="*/ 1318 w 1840"/>
              <a:gd name="T13" fmla="*/ 90 h 1840"/>
              <a:gd name="T14" fmla="*/ 1103 w 1840"/>
              <a:gd name="T15" fmla="*/ 173 h 1840"/>
              <a:gd name="T16" fmla="*/ 964 w 1840"/>
              <a:gd name="T17" fmla="*/ 0 h 1840"/>
              <a:gd name="T18" fmla="*/ 808 w 1840"/>
              <a:gd name="T19" fmla="*/ 159 h 1840"/>
              <a:gd name="T20" fmla="*/ 613 w 1840"/>
              <a:gd name="T21" fmla="*/ 49 h 1840"/>
              <a:gd name="T22" fmla="*/ 521 w 1840"/>
              <a:gd name="T23" fmla="*/ 262 h 1840"/>
              <a:gd name="T24" fmla="*/ 301 w 1840"/>
              <a:gd name="T25" fmla="*/ 239 h 1840"/>
              <a:gd name="T26" fmla="*/ 303 w 1840"/>
              <a:gd name="T27" fmla="*/ 461 h 1840"/>
              <a:gd name="T28" fmla="*/ 89 w 1840"/>
              <a:gd name="T29" fmla="*/ 522 h 1840"/>
              <a:gd name="T30" fmla="*/ 173 w 1840"/>
              <a:gd name="T31" fmla="*/ 737 h 1840"/>
              <a:gd name="T32" fmla="*/ 0 w 1840"/>
              <a:gd name="T33" fmla="*/ 877 h 1840"/>
              <a:gd name="T34" fmla="*/ 159 w 1840"/>
              <a:gd name="T35" fmla="*/ 1032 h 1840"/>
              <a:gd name="T36" fmla="*/ 49 w 1840"/>
              <a:gd name="T37" fmla="*/ 1227 h 1840"/>
              <a:gd name="T38" fmla="*/ 262 w 1840"/>
              <a:gd name="T39" fmla="*/ 1320 h 1840"/>
              <a:gd name="T40" fmla="*/ 239 w 1840"/>
              <a:gd name="T41" fmla="*/ 1540 h 1840"/>
              <a:gd name="T42" fmla="*/ 461 w 1840"/>
              <a:gd name="T43" fmla="*/ 1538 h 1840"/>
              <a:gd name="T44" fmla="*/ 522 w 1840"/>
              <a:gd name="T45" fmla="*/ 1751 h 1840"/>
              <a:gd name="T46" fmla="*/ 737 w 1840"/>
              <a:gd name="T47" fmla="*/ 1668 h 1840"/>
              <a:gd name="T48" fmla="*/ 876 w 1840"/>
              <a:gd name="T49" fmla="*/ 1840 h 1840"/>
              <a:gd name="T50" fmla="*/ 1032 w 1840"/>
              <a:gd name="T51" fmla="*/ 1682 h 1840"/>
              <a:gd name="T52" fmla="*/ 1227 w 1840"/>
              <a:gd name="T53" fmla="*/ 1791 h 1840"/>
              <a:gd name="T54" fmla="*/ 1319 w 1840"/>
              <a:gd name="T55" fmla="*/ 1579 h 1840"/>
              <a:gd name="T56" fmla="*/ 1540 w 1840"/>
              <a:gd name="T57" fmla="*/ 1602 h 1840"/>
              <a:gd name="T58" fmla="*/ 1538 w 1840"/>
              <a:gd name="T59" fmla="*/ 1380 h 1840"/>
              <a:gd name="T60" fmla="*/ 1751 w 1840"/>
              <a:gd name="T61" fmla="*/ 1318 h 1840"/>
              <a:gd name="T62" fmla="*/ 1668 w 1840"/>
              <a:gd name="T63" fmla="*/ 1104 h 1840"/>
              <a:gd name="T64" fmla="*/ 1081 w 1840"/>
              <a:gd name="T65" fmla="*/ 1490 h 1840"/>
              <a:gd name="T66" fmla="*/ 759 w 1840"/>
              <a:gd name="T67" fmla="*/ 351 h 1840"/>
              <a:gd name="T68" fmla="*/ 1081 w 1840"/>
              <a:gd name="T69" fmla="*/ 1490 h 18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840" h="1840">
                <a:moveTo>
                  <a:pt x="1827" y="1080"/>
                </a:moveTo>
                <a:cubicBezTo>
                  <a:pt x="1840" y="964"/>
                  <a:pt x="1840" y="964"/>
                  <a:pt x="1840" y="964"/>
                </a:cubicBezTo>
                <a:cubicBezTo>
                  <a:pt x="1690" y="906"/>
                  <a:pt x="1690" y="906"/>
                  <a:pt x="1690" y="906"/>
                </a:cubicBezTo>
                <a:cubicBezTo>
                  <a:pt x="1689" y="874"/>
                  <a:pt x="1687" y="841"/>
                  <a:pt x="1682" y="808"/>
                </a:cubicBezTo>
                <a:cubicBezTo>
                  <a:pt x="1823" y="726"/>
                  <a:pt x="1823" y="726"/>
                  <a:pt x="1823" y="726"/>
                </a:cubicBezTo>
                <a:cubicBezTo>
                  <a:pt x="1791" y="614"/>
                  <a:pt x="1791" y="614"/>
                  <a:pt x="1791" y="614"/>
                </a:cubicBezTo>
                <a:cubicBezTo>
                  <a:pt x="1628" y="618"/>
                  <a:pt x="1628" y="618"/>
                  <a:pt x="1628" y="618"/>
                </a:cubicBezTo>
                <a:cubicBezTo>
                  <a:pt x="1614" y="584"/>
                  <a:pt x="1597" y="552"/>
                  <a:pt x="1578" y="521"/>
                </a:cubicBezTo>
                <a:cubicBezTo>
                  <a:pt x="1675" y="392"/>
                  <a:pt x="1675" y="392"/>
                  <a:pt x="1675" y="392"/>
                </a:cubicBezTo>
                <a:cubicBezTo>
                  <a:pt x="1602" y="301"/>
                  <a:pt x="1602" y="301"/>
                  <a:pt x="1602" y="301"/>
                </a:cubicBezTo>
                <a:cubicBezTo>
                  <a:pt x="1455" y="366"/>
                  <a:pt x="1455" y="366"/>
                  <a:pt x="1455" y="366"/>
                </a:cubicBezTo>
                <a:cubicBezTo>
                  <a:pt x="1431" y="344"/>
                  <a:pt x="1406" y="322"/>
                  <a:pt x="1379" y="303"/>
                </a:cubicBezTo>
                <a:cubicBezTo>
                  <a:pt x="1420" y="147"/>
                  <a:pt x="1420" y="147"/>
                  <a:pt x="1420" y="147"/>
                </a:cubicBezTo>
                <a:cubicBezTo>
                  <a:pt x="1318" y="90"/>
                  <a:pt x="1318" y="90"/>
                  <a:pt x="1318" y="90"/>
                </a:cubicBezTo>
                <a:cubicBezTo>
                  <a:pt x="1206" y="206"/>
                  <a:pt x="1206" y="206"/>
                  <a:pt x="1206" y="206"/>
                </a:cubicBezTo>
                <a:cubicBezTo>
                  <a:pt x="1173" y="193"/>
                  <a:pt x="1139" y="181"/>
                  <a:pt x="1103" y="173"/>
                </a:cubicBezTo>
                <a:cubicBezTo>
                  <a:pt x="1080" y="13"/>
                  <a:pt x="1080" y="13"/>
                  <a:pt x="1080" y="13"/>
                </a:cubicBezTo>
                <a:cubicBezTo>
                  <a:pt x="964" y="0"/>
                  <a:pt x="964" y="0"/>
                  <a:pt x="964" y="0"/>
                </a:cubicBezTo>
                <a:cubicBezTo>
                  <a:pt x="906" y="151"/>
                  <a:pt x="906" y="151"/>
                  <a:pt x="906" y="151"/>
                </a:cubicBezTo>
                <a:cubicBezTo>
                  <a:pt x="874" y="151"/>
                  <a:pt x="841" y="154"/>
                  <a:pt x="808" y="159"/>
                </a:cubicBezTo>
                <a:cubicBezTo>
                  <a:pt x="726" y="17"/>
                  <a:pt x="726" y="17"/>
                  <a:pt x="726" y="17"/>
                </a:cubicBezTo>
                <a:cubicBezTo>
                  <a:pt x="613" y="49"/>
                  <a:pt x="613" y="49"/>
                  <a:pt x="613" y="49"/>
                </a:cubicBezTo>
                <a:cubicBezTo>
                  <a:pt x="617" y="213"/>
                  <a:pt x="617" y="213"/>
                  <a:pt x="617" y="213"/>
                </a:cubicBezTo>
                <a:cubicBezTo>
                  <a:pt x="584" y="227"/>
                  <a:pt x="552" y="244"/>
                  <a:pt x="521" y="262"/>
                </a:cubicBezTo>
                <a:cubicBezTo>
                  <a:pt x="392" y="166"/>
                  <a:pt x="392" y="166"/>
                  <a:pt x="392" y="166"/>
                </a:cubicBezTo>
                <a:cubicBezTo>
                  <a:pt x="301" y="239"/>
                  <a:pt x="301" y="239"/>
                  <a:pt x="301" y="239"/>
                </a:cubicBezTo>
                <a:cubicBezTo>
                  <a:pt x="366" y="386"/>
                  <a:pt x="366" y="386"/>
                  <a:pt x="366" y="386"/>
                </a:cubicBezTo>
                <a:cubicBezTo>
                  <a:pt x="343" y="410"/>
                  <a:pt x="322" y="435"/>
                  <a:pt x="303" y="461"/>
                </a:cubicBezTo>
                <a:cubicBezTo>
                  <a:pt x="147" y="420"/>
                  <a:pt x="147" y="420"/>
                  <a:pt x="147" y="420"/>
                </a:cubicBezTo>
                <a:cubicBezTo>
                  <a:pt x="89" y="522"/>
                  <a:pt x="89" y="522"/>
                  <a:pt x="89" y="522"/>
                </a:cubicBezTo>
                <a:cubicBezTo>
                  <a:pt x="206" y="634"/>
                  <a:pt x="206" y="634"/>
                  <a:pt x="206" y="634"/>
                </a:cubicBezTo>
                <a:cubicBezTo>
                  <a:pt x="192" y="668"/>
                  <a:pt x="181" y="702"/>
                  <a:pt x="173" y="737"/>
                </a:cubicBezTo>
                <a:cubicBezTo>
                  <a:pt x="13" y="760"/>
                  <a:pt x="13" y="760"/>
                  <a:pt x="13" y="760"/>
                </a:cubicBezTo>
                <a:cubicBezTo>
                  <a:pt x="0" y="877"/>
                  <a:pt x="0" y="877"/>
                  <a:pt x="0" y="877"/>
                </a:cubicBezTo>
                <a:cubicBezTo>
                  <a:pt x="151" y="934"/>
                  <a:pt x="151" y="934"/>
                  <a:pt x="151" y="934"/>
                </a:cubicBezTo>
                <a:cubicBezTo>
                  <a:pt x="151" y="967"/>
                  <a:pt x="154" y="1000"/>
                  <a:pt x="159" y="1032"/>
                </a:cubicBezTo>
                <a:cubicBezTo>
                  <a:pt x="17" y="1115"/>
                  <a:pt x="17" y="1115"/>
                  <a:pt x="17" y="1115"/>
                </a:cubicBezTo>
                <a:cubicBezTo>
                  <a:pt x="49" y="1227"/>
                  <a:pt x="49" y="1227"/>
                  <a:pt x="49" y="1227"/>
                </a:cubicBezTo>
                <a:cubicBezTo>
                  <a:pt x="212" y="1223"/>
                  <a:pt x="212" y="1223"/>
                  <a:pt x="212" y="1223"/>
                </a:cubicBezTo>
                <a:cubicBezTo>
                  <a:pt x="227" y="1257"/>
                  <a:pt x="243" y="1289"/>
                  <a:pt x="262" y="1320"/>
                </a:cubicBezTo>
                <a:cubicBezTo>
                  <a:pt x="166" y="1449"/>
                  <a:pt x="166" y="1449"/>
                  <a:pt x="166" y="1449"/>
                </a:cubicBezTo>
                <a:cubicBezTo>
                  <a:pt x="239" y="1540"/>
                  <a:pt x="239" y="1540"/>
                  <a:pt x="239" y="1540"/>
                </a:cubicBezTo>
                <a:cubicBezTo>
                  <a:pt x="386" y="1474"/>
                  <a:pt x="386" y="1474"/>
                  <a:pt x="386" y="1474"/>
                </a:cubicBezTo>
                <a:cubicBezTo>
                  <a:pt x="410" y="1497"/>
                  <a:pt x="435" y="1518"/>
                  <a:pt x="461" y="1538"/>
                </a:cubicBezTo>
                <a:cubicBezTo>
                  <a:pt x="420" y="1694"/>
                  <a:pt x="420" y="1694"/>
                  <a:pt x="420" y="1694"/>
                </a:cubicBezTo>
                <a:cubicBezTo>
                  <a:pt x="522" y="1751"/>
                  <a:pt x="522" y="1751"/>
                  <a:pt x="522" y="1751"/>
                </a:cubicBezTo>
                <a:cubicBezTo>
                  <a:pt x="634" y="1635"/>
                  <a:pt x="634" y="1635"/>
                  <a:pt x="634" y="1635"/>
                </a:cubicBezTo>
                <a:cubicBezTo>
                  <a:pt x="667" y="1648"/>
                  <a:pt x="702" y="1659"/>
                  <a:pt x="737" y="1668"/>
                </a:cubicBezTo>
                <a:cubicBezTo>
                  <a:pt x="760" y="1827"/>
                  <a:pt x="760" y="1827"/>
                  <a:pt x="760" y="1827"/>
                </a:cubicBezTo>
                <a:cubicBezTo>
                  <a:pt x="876" y="1840"/>
                  <a:pt x="876" y="1840"/>
                  <a:pt x="876" y="1840"/>
                </a:cubicBezTo>
                <a:cubicBezTo>
                  <a:pt x="934" y="1690"/>
                  <a:pt x="934" y="1690"/>
                  <a:pt x="934" y="1690"/>
                </a:cubicBezTo>
                <a:cubicBezTo>
                  <a:pt x="967" y="1689"/>
                  <a:pt x="1000" y="1687"/>
                  <a:pt x="1032" y="1682"/>
                </a:cubicBezTo>
                <a:cubicBezTo>
                  <a:pt x="1114" y="1823"/>
                  <a:pt x="1114" y="1823"/>
                  <a:pt x="1114" y="1823"/>
                </a:cubicBezTo>
                <a:cubicBezTo>
                  <a:pt x="1227" y="1791"/>
                  <a:pt x="1227" y="1791"/>
                  <a:pt x="1227" y="1791"/>
                </a:cubicBezTo>
                <a:cubicBezTo>
                  <a:pt x="1223" y="1628"/>
                  <a:pt x="1223" y="1628"/>
                  <a:pt x="1223" y="1628"/>
                </a:cubicBezTo>
                <a:cubicBezTo>
                  <a:pt x="1256" y="1614"/>
                  <a:pt x="1289" y="1597"/>
                  <a:pt x="1319" y="1579"/>
                </a:cubicBezTo>
                <a:cubicBezTo>
                  <a:pt x="1448" y="1675"/>
                  <a:pt x="1448" y="1675"/>
                  <a:pt x="1448" y="1675"/>
                </a:cubicBezTo>
                <a:cubicBezTo>
                  <a:pt x="1540" y="1602"/>
                  <a:pt x="1540" y="1602"/>
                  <a:pt x="1540" y="1602"/>
                </a:cubicBezTo>
                <a:cubicBezTo>
                  <a:pt x="1474" y="1455"/>
                  <a:pt x="1474" y="1455"/>
                  <a:pt x="1474" y="1455"/>
                </a:cubicBezTo>
                <a:cubicBezTo>
                  <a:pt x="1497" y="1431"/>
                  <a:pt x="1518" y="1406"/>
                  <a:pt x="1538" y="1380"/>
                </a:cubicBezTo>
                <a:cubicBezTo>
                  <a:pt x="1694" y="1420"/>
                  <a:pt x="1694" y="1420"/>
                  <a:pt x="1694" y="1420"/>
                </a:cubicBezTo>
                <a:cubicBezTo>
                  <a:pt x="1751" y="1318"/>
                  <a:pt x="1751" y="1318"/>
                  <a:pt x="1751" y="1318"/>
                </a:cubicBezTo>
                <a:cubicBezTo>
                  <a:pt x="1635" y="1207"/>
                  <a:pt x="1635" y="1207"/>
                  <a:pt x="1635" y="1207"/>
                </a:cubicBezTo>
                <a:cubicBezTo>
                  <a:pt x="1648" y="1173"/>
                  <a:pt x="1659" y="1139"/>
                  <a:pt x="1668" y="1104"/>
                </a:cubicBezTo>
                <a:lnTo>
                  <a:pt x="1827" y="1080"/>
                </a:lnTo>
                <a:close/>
                <a:moveTo>
                  <a:pt x="1081" y="1490"/>
                </a:moveTo>
                <a:cubicBezTo>
                  <a:pt x="766" y="1579"/>
                  <a:pt x="439" y="1396"/>
                  <a:pt x="350" y="1081"/>
                </a:cubicBezTo>
                <a:cubicBezTo>
                  <a:pt x="262" y="767"/>
                  <a:pt x="445" y="439"/>
                  <a:pt x="759" y="351"/>
                </a:cubicBezTo>
                <a:cubicBezTo>
                  <a:pt x="1074" y="262"/>
                  <a:pt x="1401" y="445"/>
                  <a:pt x="1490" y="760"/>
                </a:cubicBezTo>
                <a:cubicBezTo>
                  <a:pt x="1579" y="1074"/>
                  <a:pt x="1396" y="1401"/>
                  <a:pt x="1081" y="1490"/>
                </a:cubicBezTo>
                <a:close/>
              </a:path>
            </a:pathLst>
          </a:custGeom>
          <a:solidFill>
            <a:schemeClr val="accent6">
              <a:lumMod val="50000"/>
            </a:schemeClr>
          </a:solidFill>
          <a:ln>
            <a:noFill/>
          </a:ln>
        </p:spPr>
        <p:txBody>
          <a:bodyPr vert="horz" wrap="square" lIns="121920" tIns="60960" rIns="121920" bIns="60960" numCol="1" anchor="t" anchorCtr="0" compatLnSpc="1"/>
          <a:lstStyle/>
          <a:p>
            <a:endParaRPr lang="id-ID" sz="2490"/>
          </a:p>
        </p:txBody>
      </p:sp>
      <p:sp>
        <p:nvSpPr>
          <p:cNvPr id="11" name="Freeform 241"/>
          <p:cNvSpPr>
            <a:spLocks noEditPoints="1"/>
          </p:cNvSpPr>
          <p:nvPr/>
        </p:nvSpPr>
        <p:spPr bwMode="auto">
          <a:xfrm>
            <a:off x="3565303" y="5173667"/>
            <a:ext cx="1461825" cy="1461825"/>
          </a:xfrm>
          <a:custGeom>
            <a:avLst/>
            <a:gdLst>
              <a:gd name="T0" fmla="*/ 1335 w 1335"/>
              <a:gd name="T1" fmla="*/ 699 h 1335"/>
              <a:gd name="T2" fmla="*/ 1220 w 1335"/>
              <a:gd name="T3" fmla="*/ 586 h 1335"/>
              <a:gd name="T4" fmla="*/ 1300 w 1335"/>
              <a:gd name="T5" fmla="*/ 445 h 1335"/>
              <a:gd name="T6" fmla="*/ 1145 w 1335"/>
              <a:gd name="T7" fmla="*/ 378 h 1335"/>
              <a:gd name="T8" fmla="*/ 1162 w 1335"/>
              <a:gd name="T9" fmla="*/ 218 h 1335"/>
              <a:gd name="T10" fmla="*/ 1001 w 1335"/>
              <a:gd name="T11" fmla="*/ 219 h 1335"/>
              <a:gd name="T12" fmla="*/ 956 w 1335"/>
              <a:gd name="T13" fmla="*/ 65 h 1335"/>
              <a:gd name="T14" fmla="*/ 801 w 1335"/>
              <a:gd name="T15" fmla="*/ 125 h 1335"/>
              <a:gd name="T16" fmla="*/ 699 w 1335"/>
              <a:gd name="T17" fmla="*/ 0 h 1335"/>
              <a:gd name="T18" fmla="*/ 586 w 1335"/>
              <a:gd name="T19" fmla="*/ 115 h 1335"/>
              <a:gd name="T20" fmla="*/ 445 w 1335"/>
              <a:gd name="T21" fmla="*/ 35 h 1335"/>
              <a:gd name="T22" fmla="*/ 378 w 1335"/>
              <a:gd name="T23" fmla="*/ 190 h 1335"/>
              <a:gd name="T24" fmla="*/ 218 w 1335"/>
              <a:gd name="T25" fmla="*/ 173 h 1335"/>
              <a:gd name="T26" fmla="*/ 220 w 1335"/>
              <a:gd name="T27" fmla="*/ 334 h 1335"/>
              <a:gd name="T28" fmla="*/ 65 w 1335"/>
              <a:gd name="T29" fmla="*/ 379 h 1335"/>
              <a:gd name="T30" fmla="*/ 125 w 1335"/>
              <a:gd name="T31" fmla="*/ 535 h 1335"/>
              <a:gd name="T32" fmla="*/ 0 w 1335"/>
              <a:gd name="T33" fmla="*/ 636 h 1335"/>
              <a:gd name="T34" fmla="*/ 115 w 1335"/>
              <a:gd name="T35" fmla="*/ 749 h 1335"/>
              <a:gd name="T36" fmla="*/ 35 w 1335"/>
              <a:gd name="T37" fmla="*/ 890 h 1335"/>
              <a:gd name="T38" fmla="*/ 190 w 1335"/>
              <a:gd name="T39" fmla="*/ 957 h 1335"/>
              <a:gd name="T40" fmla="*/ 173 w 1335"/>
              <a:gd name="T41" fmla="*/ 1117 h 1335"/>
              <a:gd name="T42" fmla="*/ 334 w 1335"/>
              <a:gd name="T43" fmla="*/ 1116 h 1335"/>
              <a:gd name="T44" fmla="*/ 379 w 1335"/>
              <a:gd name="T45" fmla="*/ 1270 h 1335"/>
              <a:gd name="T46" fmla="*/ 535 w 1335"/>
              <a:gd name="T47" fmla="*/ 1210 h 1335"/>
              <a:gd name="T48" fmla="*/ 636 w 1335"/>
              <a:gd name="T49" fmla="*/ 1335 h 1335"/>
              <a:gd name="T50" fmla="*/ 749 w 1335"/>
              <a:gd name="T51" fmla="*/ 1220 h 1335"/>
              <a:gd name="T52" fmla="*/ 890 w 1335"/>
              <a:gd name="T53" fmla="*/ 1299 h 1335"/>
              <a:gd name="T54" fmla="*/ 957 w 1335"/>
              <a:gd name="T55" fmla="*/ 1145 h 1335"/>
              <a:gd name="T56" fmla="*/ 1117 w 1335"/>
              <a:gd name="T57" fmla="*/ 1162 h 1335"/>
              <a:gd name="T58" fmla="*/ 1116 w 1335"/>
              <a:gd name="T59" fmla="*/ 1001 h 1335"/>
              <a:gd name="T60" fmla="*/ 1271 w 1335"/>
              <a:gd name="T61" fmla="*/ 956 h 1335"/>
              <a:gd name="T62" fmla="*/ 1210 w 1335"/>
              <a:gd name="T63" fmla="*/ 801 h 1335"/>
              <a:gd name="T64" fmla="*/ 776 w 1335"/>
              <a:gd name="T65" fmla="*/ 1050 h 1335"/>
              <a:gd name="T66" fmla="*/ 560 w 1335"/>
              <a:gd name="T67" fmla="*/ 286 h 1335"/>
              <a:gd name="T68" fmla="*/ 776 w 1335"/>
              <a:gd name="T69" fmla="*/ 1050 h 13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335" h="1335">
                <a:moveTo>
                  <a:pt x="1326" y="784"/>
                </a:moveTo>
                <a:cubicBezTo>
                  <a:pt x="1335" y="699"/>
                  <a:pt x="1335" y="699"/>
                  <a:pt x="1335" y="699"/>
                </a:cubicBezTo>
                <a:cubicBezTo>
                  <a:pt x="1226" y="658"/>
                  <a:pt x="1226" y="658"/>
                  <a:pt x="1226" y="658"/>
                </a:cubicBezTo>
                <a:cubicBezTo>
                  <a:pt x="1226" y="634"/>
                  <a:pt x="1224" y="610"/>
                  <a:pt x="1220" y="586"/>
                </a:cubicBezTo>
                <a:cubicBezTo>
                  <a:pt x="1323" y="527"/>
                  <a:pt x="1323" y="527"/>
                  <a:pt x="1323" y="527"/>
                </a:cubicBezTo>
                <a:cubicBezTo>
                  <a:pt x="1300" y="445"/>
                  <a:pt x="1300" y="445"/>
                  <a:pt x="1300" y="445"/>
                </a:cubicBezTo>
                <a:cubicBezTo>
                  <a:pt x="1181" y="448"/>
                  <a:pt x="1181" y="448"/>
                  <a:pt x="1181" y="448"/>
                </a:cubicBezTo>
                <a:cubicBezTo>
                  <a:pt x="1171" y="424"/>
                  <a:pt x="1159" y="400"/>
                  <a:pt x="1145" y="378"/>
                </a:cubicBezTo>
                <a:cubicBezTo>
                  <a:pt x="1215" y="284"/>
                  <a:pt x="1215" y="284"/>
                  <a:pt x="1215" y="284"/>
                </a:cubicBezTo>
                <a:cubicBezTo>
                  <a:pt x="1162" y="218"/>
                  <a:pt x="1162" y="218"/>
                  <a:pt x="1162" y="218"/>
                </a:cubicBezTo>
                <a:cubicBezTo>
                  <a:pt x="1055" y="266"/>
                  <a:pt x="1055" y="266"/>
                  <a:pt x="1055" y="266"/>
                </a:cubicBezTo>
                <a:cubicBezTo>
                  <a:pt x="1038" y="249"/>
                  <a:pt x="1020" y="234"/>
                  <a:pt x="1001" y="219"/>
                </a:cubicBezTo>
                <a:cubicBezTo>
                  <a:pt x="1031" y="106"/>
                  <a:pt x="1031" y="106"/>
                  <a:pt x="1031" y="106"/>
                </a:cubicBezTo>
                <a:cubicBezTo>
                  <a:pt x="956" y="65"/>
                  <a:pt x="956" y="65"/>
                  <a:pt x="956" y="65"/>
                </a:cubicBezTo>
                <a:cubicBezTo>
                  <a:pt x="875" y="149"/>
                  <a:pt x="875" y="149"/>
                  <a:pt x="875" y="149"/>
                </a:cubicBezTo>
                <a:cubicBezTo>
                  <a:pt x="851" y="139"/>
                  <a:pt x="826" y="131"/>
                  <a:pt x="801" y="125"/>
                </a:cubicBezTo>
                <a:cubicBezTo>
                  <a:pt x="784" y="9"/>
                  <a:pt x="784" y="9"/>
                  <a:pt x="784" y="9"/>
                </a:cubicBezTo>
                <a:cubicBezTo>
                  <a:pt x="699" y="0"/>
                  <a:pt x="699" y="0"/>
                  <a:pt x="699" y="0"/>
                </a:cubicBezTo>
                <a:cubicBezTo>
                  <a:pt x="658" y="109"/>
                  <a:pt x="658" y="109"/>
                  <a:pt x="658" y="109"/>
                </a:cubicBezTo>
                <a:cubicBezTo>
                  <a:pt x="634" y="109"/>
                  <a:pt x="610" y="111"/>
                  <a:pt x="586" y="115"/>
                </a:cubicBezTo>
                <a:cubicBezTo>
                  <a:pt x="527" y="12"/>
                  <a:pt x="527" y="12"/>
                  <a:pt x="527" y="12"/>
                </a:cubicBezTo>
                <a:cubicBezTo>
                  <a:pt x="445" y="35"/>
                  <a:pt x="445" y="35"/>
                  <a:pt x="445" y="35"/>
                </a:cubicBezTo>
                <a:cubicBezTo>
                  <a:pt x="448" y="154"/>
                  <a:pt x="448" y="154"/>
                  <a:pt x="448" y="154"/>
                </a:cubicBezTo>
                <a:cubicBezTo>
                  <a:pt x="424" y="164"/>
                  <a:pt x="400" y="176"/>
                  <a:pt x="378" y="190"/>
                </a:cubicBezTo>
                <a:cubicBezTo>
                  <a:pt x="284" y="120"/>
                  <a:pt x="284" y="120"/>
                  <a:pt x="284" y="120"/>
                </a:cubicBezTo>
                <a:cubicBezTo>
                  <a:pt x="218" y="173"/>
                  <a:pt x="218" y="173"/>
                  <a:pt x="218" y="173"/>
                </a:cubicBezTo>
                <a:cubicBezTo>
                  <a:pt x="266" y="280"/>
                  <a:pt x="266" y="280"/>
                  <a:pt x="266" y="280"/>
                </a:cubicBezTo>
                <a:cubicBezTo>
                  <a:pt x="249" y="297"/>
                  <a:pt x="234" y="315"/>
                  <a:pt x="220" y="334"/>
                </a:cubicBezTo>
                <a:cubicBezTo>
                  <a:pt x="106" y="305"/>
                  <a:pt x="106" y="305"/>
                  <a:pt x="106" y="305"/>
                </a:cubicBezTo>
                <a:cubicBezTo>
                  <a:pt x="65" y="379"/>
                  <a:pt x="65" y="379"/>
                  <a:pt x="65" y="379"/>
                </a:cubicBezTo>
                <a:cubicBezTo>
                  <a:pt x="149" y="460"/>
                  <a:pt x="149" y="460"/>
                  <a:pt x="149" y="460"/>
                </a:cubicBezTo>
                <a:cubicBezTo>
                  <a:pt x="139" y="484"/>
                  <a:pt x="131" y="509"/>
                  <a:pt x="125" y="535"/>
                </a:cubicBezTo>
                <a:cubicBezTo>
                  <a:pt x="9" y="551"/>
                  <a:pt x="9" y="551"/>
                  <a:pt x="9" y="551"/>
                </a:cubicBezTo>
                <a:cubicBezTo>
                  <a:pt x="0" y="636"/>
                  <a:pt x="0" y="636"/>
                  <a:pt x="0" y="636"/>
                </a:cubicBezTo>
                <a:cubicBezTo>
                  <a:pt x="109" y="678"/>
                  <a:pt x="109" y="678"/>
                  <a:pt x="109" y="678"/>
                </a:cubicBezTo>
                <a:cubicBezTo>
                  <a:pt x="110" y="701"/>
                  <a:pt x="111" y="725"/>
                  <a:pt x="115" y="749"/>
                </a:cubicBezTo>
                <a:cubicBezTo>
                  <a:pt x="12" y="809"/>
                  <a:pt x="12" y="809"/>
                  <a:pt x="12" y="809"/>
                </a:cubicBezTo>
                <a:cubicBezTo>
                  <a:pt x="35" y="890"/>
                  <a:pt x="35" y="890"/>
                  <a:pt x="35" y="890"/>
                </a:cubicBezTo>
                <a:cubicBezTo>
                  <a:pt x="154" y="887"/>
                  <a:pt x="154" y="887"/>
                  <a:pt x="154" y="887"/>
                </a:cubicBezTo>
                <a:cubicBezTo>
                  <a:pt x="164" y="912"/>
                  <a:pt x="177" y="935"/>
                  <a:pt x="190" y="957"/>
                </a:cubicBezTo>
                <a:cubicBezTo>
                  <a:pt x="120" y="1051"/>
                  <a:pt x="120" y="1051"/>
                  <a:pt x="120" y="1051"/>
                </a:cubicBezTo>
                <a:cubicBezTo>
                  <a:pt x="173" y="1117"/>
                  <a:pt x="173" y="1117"/>
                  <a:pt x="173" y="1117"/>
                </a:cubicBezTo>
                <a:cubicBezTo>
                  <a:pt x="280" y="1070"/>
                  <a:pt x="280" y="1070"/>
                  <a:pt x="280" y="1070"/>
                </a:cubicBezTo>
                <a:cubicBezTo>
                  <a:pt x="297" y="1086"/>
                  <a:pt x="315" y="1102"/>
                  <a:pt x="334" y="1116"/>
                </a:cubicBezTo>
                <a:cubicBezTo>
                  <a:pt x="305" y="1229"/>
                  <a:pt x="305" y="1229"/>
                  <a:pt x="305" y="1229"/>
                </a:cubicBezTo>
                <a:cubicBezTo>
                  <a:pt x="379" y="1270"/>
                  <a:pt x="379" y="1270"/>
                  <a:pt x="379" y="1270"/>
                </a:cubicBezTo>
                <a:cubicBezTo>
                  <a:pt x="460" y="1186"/>
                  <a:pt x="460" y="1186"/>
                  <a:pt x="460" y="1186"/>
                </a:cubicBezTo>
                <a:cubicBezTo>
                  <a:pt x="484" y="1196"/>
                  <a:pt x="509" y="1204"/>
                  <a:pt x="535" y="1210"/>
                </a:cubicBezTo>
                <a:cubicBezTo>
                  <a:pt x="551" y="1326"/>
                  <a:pt x="551" y="1326"/>
                  <a:pt x="551" y="1326"/>
                </a:cubicBezTo>
                <a:cubicBezTo>
                  <a:pt x="636" y="1335"/>
                  <a:pt x="636" y="1335"/>
                  <a:pt x="636" y="1335"/>
                </a:cubicBezTo>
                <a:cubicBezTo>
                  <a:pt x="678" y="1226"/>
                  <a:pt x="678" y="1226"/>
                  <a:pt x="678" y="1226"/>
                </a:cubicBezTo>
                <a:cubicBezTo>
                  <a:pt x="701" y="1226"/>
                  <a:pt x="725" y="1224"/>
                  <a:pt x="749" y="1220"/>
                </a:cubicBezTo>
                <a:cubicBezTo>
                  <a:pt x="808" y="1323"/>
                  <a:pt x="808" y="1323"/>
                  <a:pt x="808" y="1323"/>
                </a:cubicBezTo>
                <a:cubicBezTo>
                  <a:pt x="890" y="1299"/>
                  <a:pt x="890" y="1299"/>
                  <a:pt x="890" y="1299"/>
                </a:cubicBezTo>
                <a:cubicBezTo>
                  <a:pt x="887" y="1181"/>
                  <a:pt x="887" y="1181"/>
                  <a:pt x="887" y="1181"/>
                </a:cubicBezTo>
                <a:cubicBezTo>
                  <a:pt x="912" y="1171"/>
                  <a:pt x="935" y="1159"/>
                  <a:pt x="957" y="1145"/>
                </a:cubicBezTo>
                <a:cubicBezTo>
                  <a:pt x="1051" y="1215"/>
                  <a:pt x="1051" y="1215"/>
                  <a:pt x="1051" y="1215"/>
                </a:cubicBezTo>
                <a:cubicBezTo>
                  <a:pt x="1117" y="1162"/>
                  <a:pt x="1117" y="1162"/>
                  <a:pt x="1117" y="1162"/>
                </a:cubicBezTo>
                <a:cubicBezTo>
                  <a:pt x="1070" y="1055"/>
                  <a:pt x="1070" y="1055"/>
                  <a:pt x="1070" y="1055"/>
                </a:cubicBezTo>
                <a:cubicBezTo>
                  <a:pt x="1086" y="1038"/>
                  <a:pt x="1102" y="1020"/>
                  <a:pt x="1116" y="1001"/>
                </a:cubicBezTo>
                <a:cubicBezTo>
                  <a:pt x="1229" y="1031"/>
                  <a:pt x="1229" y="1031"/>
                  <a:pt x="1229" y="1031"/>
                </a:cubicBezTo>
                <a:cubicBezTo>
                  <a:pt x="1271" y="956"/>
                  <a:pt x="1271" y="956"/>
                  <a:pt x="1271" y="956"/>
                </a:cubicBezTo>
                <a:cubicBezTo>
                  <a:pt x="1186" y="875"/>
                  <a:pt x="1186" y="875"/>
                  <a:pt x="1186" y="875"/>
                </a:cubicBezTo>
                <a:cubicBezTo>
                  <a:pt x="1196" y="851"/>
                  <a:pt x="1204" y="826"/>
                  <a:pt x="1210" y="801"/>
                </a:cubicBezTo>
                <a:lnTo>
                  <a:pt x="1326" y="784"/>
                </a:lnTo>
                <a:close/>
                <a:moveTo>
                  <a:pt x="776" y="1050"/>
                </a:moveTo>
                <a:cubicBezTo>
                  <a:pt x="565" y="1109"/>
                  <a:pt x="345" y="986"/>
                  <a:pt x="286" y="775"/>
                </a:cubicBezTo>
                <a:cubicBezTo>
                  <a:pt x="226" y="564"/>
                  <a:pt x="349" y="345"/>
                  <a:pt x="560" y="286"/>
                </a:cubicBezTo>
                <a:cubicBezTo>
                  <a:pt x="771" y="226"/>
                  <a:pt x="990" y="349"/>
                  <a:pt x="1050" y="560"/>
                </a:cubicBezTo>
                <a:cubicBezTo>
                  <a:pt x="1109" y="771"/>
                  <a:pt x="987" y="990"/>
                  <a:pt x="776" y="1050"/>
                </a:cubicBezTo>
                <a:close/>
              </a:path>
            </a:pathLst>
          </a:custGeom>
          <a:solidFill>
            <a:schemeClr val="accent2">
              <a:lumMod val="75000"/>
            </a:schemeClr>
          </a:solidFill>
          <a:ln>
            <a:noFill/>
          </a:ln>
        </p:spPr>
        <p:txBody>
          <a:bodyPr vert="horz" wrap="square" lIns="121920" tIns="60960" rIns="121920" bIns="60960" numCol="1" anchor="t" anchorCtr="0" compatLnSpc="1"/>
          <a:lstStyle/>
          <a:p>
            <a:endParaRPr lang="id-ID" sz="2490"/>
          </a:p>
        </p:txBody>
      </p:sp>
      <p:sp>
        <p:nvSpPr>
          <p:cNvPr id="13" name="标题 1"/>
          <p:cNvSpPr txBox="1">
            <a:spLocks noChangeArrowheads="1"/>
          </p:cNvSpPr>
          <p:nvPr/>
        </p:nvSpPr>
        <p:spPr>
          <a:xfrm>
            <a:off x="6553322" y="376352"/>
            <a:ext cx="7308471" cy="461665"/>
          </a:xfrm>
          <a:prstGeom prst="rect">
            <a:avLst/>
          </a:prstGeom>
          <a:noFill/>
        </p:spPr>
        <p:txBody>
          <a:bodyPr wrap="square">
            <a:spAutoFit/>
          </a:bodyPr>
          <a:lstStyle>
            <a:defPPr>
              <a:defRPr lang="zh-CN"/>
            </a:defPPr>
            <a:lvl1pPr algn="ctr">
              <a:defRPr sz="2400">
                <a:solidFill>
                  <a:schemeClr val="bg2">
                    <a:lumMod val="50000"/>
                  </a:schemeClr>
                </a:solidFill>
                <a:latin typeface="字魂59号-创粗黑" pitchFamily="2" charset="-122"/>
                <a:ea typeface="字魂59号-创粗黑" pitchFamily="2" charset="-122"/>
              </a:defRPr>
            </a:lvl1pPr>
          </a:lstStyle>
          <a:p>
            <a:r>
              <a:rPr lang="zh-CN" altLang="en-US" dirty="0">
                <a:solidFill>
                  <a:schemeClr val="accent6">
                    <a:lumMod val="50000"/>
                  </a:schemeClr>
                </a:solidFill>
                <a:latin typeface="思源宋体 CN" panose="02020400000000000000" pitchFamily="18" charset="-122"/>
                <a:ea typeface="思源宋体 CN" panose="02020400000000000000" pitchFamily="18" charset="-122"/>
              </a:rPr>
              <a:t> 安全生产四不伤害原则</a:t>
            </a:r>
            <a:endParaRPr lang="zh-CN" altLang="en-US" dirty="0">
              <a:solidFill>
                <a:schemeClr val="accent6">
                  <a:lumMod val="50000"/>
                </a:schemeClr>
              </a:solidFill>
              <a:latin typeface="思源宋体 CN" panose="02020400000000000000" pitchFamily="18" charset="-122"/>
              <a:ea typeface="思源宋体 CN" panose="02020400000000000000" pitchFamily="18"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5000">
        <p:random/>
      </p:transition>
    </mc:Choice>
    <mc:Fallback>
      <p:transition spd="slow"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Effect>
                                      <p:cBhvr>
                                        <p:cTn id="7" dur="300"/>
                                        <p:tgtEl>
                                          <p:spTgt spid="4"/>
                                        </p:tgtEl>
                                      </p:cBhvr>
                                    </p:animEffect>
                                    <p:anim calcmode="lin" valueType="num">
                                      <p:cBhvr>
                                        <p:cTn id="8" dur="300" fill="hold"/>
                                        <p:tgtEl>
                                          <p:spTgt spid="4"/>
                                        </p:tgtEl>
                                        <p:attrNameLst>
                                          <p:attrName>ppt_x</p:attrName>
                                        </p:attrNameLst>
                                      </p:cBhvr>
                                      <p:tavLst>
                                        <p:tav tm="0">
                                          <p:val>
                                            <p:strVal val="#ppt_x"/>
                                          </p:val>
                                        </p:tav>
                                        <p:tav tm="100000">
                                          <p:val>
                                            <p:strVal val="#ppt_x"/>
                                          </p:val>
                                        </p:tav>
                                      </p:tavLst>
                                    </p:anim>
                                    <p:anim calcmode="lin" valueType="num">
                                      <p:cBhvr>
                                        <p:cTn id="9" dur="300" fill="hold"/>
                                        <p:tgtEl>
                                          <p:spTgt spid="4"/>
                                        </p:tgtEl>
                                        <p:attrNameLst>
                                          <p:attrName>ppt_y</p:attrName>
                                        </p:attrNameLst>
                                      </p:cBhvr>
                                      <p:tavLst>
                                        <p:tav tm="0">
                                          <p:val>
                                            <p:strVal val="#ppt_y+.1"/>
                                          </p:val>
                                        </p:tav>
                                        <p:tav tm="100000">
                                          <p:val>
                                            <p:strVal val="#ppt_y"/>
                                          </p:val>
                                        </p:tav>
                                      </p:tavLst>
                                    </p:anim>
                                  </p:childTnLst>
                                </p:cTn>
                              </p:par>
                              <p:par>
                                <p:cTn id="10" presetID="22" presetClass="entr" presetSubtype="8" fill="hold"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par>
                                <p:cTn id="13" presetID="2" presetClass="entr" presetSubtype="8" fill="hold" nodeType="with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fill="hold"/>
                                        <p:tgtEl>
                                          <p:spTgt spid="8"/>
                                        </p:tgtEl>
                                        <p:attrNameLst>
                                          <p:attrName>ppt_x</p:attrName>
                                        </p:attrNameLst>
                                      </p:cBhvr>
                                      <p:tavLst>
                                        <p:tav tm="0">
                                          <p:val>
                                            <p:strVal val="0-#ppt_w/2"/>
                                          </p:val>
                                        </p:tav>
                                        <p:tav tm="100000">
                                          <p:val>
                                            <p:strVal val="#ppt_x"/>
                                          </p:val>
                                        </p:tav>
                                      </p:tavLst>
                                    </p:anim>
                                    <p:anim calcmode="lin" valueType="num">
                                      <p:cBhvr additive="base">
                                        <p:cTn id="16" dur="500" fill="hold"/>
                                        <p:tgtEl>
                                          <p:spTgt spid="8"/>
                                        </p:tgtEl>
                                        <p:attrNameLst>
                                          <p:attrName>ppt_y</p:attrName>
                                        </p:attrNameLst>
                                      </p:cBhvr>
                                      <p:tavLst>
                                        <p:tav tm="0">
                                          <p:val>
                                            <p:strVal val="#ppt_y"/>
                                          </p:val>
                                        </p:tav>
                                        <p:tav tm="100000">
                                          <p:val>
                                            <p:strVal val="#ppt_y"/>
                                          </p:val>
                                        </p:tav>
                                      </p:tavLst>
                                    </p:anim>
                                  </p:childTnLst>
                                </p:cTn>
                              </p:par>
                            </p:childTnLst>
                          </p:cTn>
                        </p:par>
                        <p:par>
                          <p:cTn id="17" fill="hold">
                            <p:stCondLst>
                              <p:cond delay="500"/>
                            </p:stCondLst>
                            <p:childTnLst>
                              <p:par>
                                <p:cTn id="18" presetID="47" presetClass="entr" presetSubtype="0" fill="hold" grpId="0" nodeType="afterEffect">
                                  <p:stCondLst>
                                    <p:cond delay="0"/>
                                  </p:stCondLst>
                                  <p:childTnLst>
                                    <p:set>
                                      <p:cBhvr>
                                        <p:cTn id="19" dur="1" fill="hold">
                                          <p:stCondLst>
                                            <p:cond delay="0"/>
                                          </p:stCondLst>
                                        </p:cTn>
                                        <p:tgtEl>
                                          <p:spTgt spid="6"/>
                                        </p:tgtEl>
                                        <p:attrNameLst>
                                          <p:attrName>style.visibility</p:attrName>
                                        </p:attrNameLst>
                                      </p:cBhvr>
                                      <p:to>
                                        <p:strVal val="visible"/>
                                      </p:to>
                                    </p:set>
                                    <p:animEffect>
                                      <p:cBhvr>
                                        <p:cTn id="20" dur="1000"/>
                                        <p:tgtEl>
                                          <p:spTgt spid="6"/>
                                        </p:tgtEl>
                                      </p:cBhvr>
                                    </p:animEffect>
                                    <p:anim calcmode="lin" valueType="num">
                                      <p:cBhvr>
                                        <p:cTn id="21" dur="1000" fill="hold"/>
                                        <p:tgtEl>
                                          <p:spTgt spid="6"/>
                                        </p:tgtEl>
                                        <p:attrNameLst>
                                          <p:attrName>ppt_x</p:attrName>
                                        </p:attrNameLst>
                                      </p:cBhvr>
                                      <p:tavLst>
                                        <p:tav tm="0">
                                          <p:val>
                                            <p:strVal val="#ppt_x"/>
                                          </p:val>
                                        </p:tav>
                                        <p:tav tm="100000">
                                          <p:val>
                                            <p:strVal val="#ppt_x"/>
                                          </p:val>
                                        </p:tav>
                                      </p:tavLst>
                                    </p:anim>
                                    <p:anim calcmode="lin" valueType="num">
                                      <p:cBhvr>
                                        <p:cTn id="22" dur="1000" fill="hold"/>
                                        <p:tgtEl>
                                          <p:spTgt spid="6"/>
                                        </p:tgtEl>
                                        <p:attrNameLst>
                                          <p:attrName>ppt_y</p:attrName>
                                        </p:attrNameLst>
                                      </p:cBhvr>
                                      <p:tavLst>
                                        <p:tav tm="0">
                                          <p:val>
                                            <p:strVal val="#ppt_y-.1"/>
                                          </p:val>
                                        </p:tav>
                                        <p:tav tm="100000">
                                          <p:val>
                                            <p:strVal val="#ppt_y"/>
                                          </p:val>
                                        </p:tav>
                                      </p:tavLst>
                                    </p:anim>
                                  </p:childTnLst>
                                </p:cTn>
                              </p:par>
                              <p:par>
                                <p:cTn id="23" presetID="53" presetClass="entr" presetSubtype="16" fill="hold" grpId="1" nodeType="withEffect">
                                  <p:stCondLst>
                                    <p:cond delay="500"/>
                                  </p:stCondLst>
                                  <p:childTnLst>
                                    <p:set>
                                      <p:cBhvr>
                                        <p:cTn id="24" dur="1" fill="hold">
                                          <p:stCondLst>
                                            <p:cond delay="0"/>
                                          </p:stCondLst>
                                        </p:cTn>
                                        <p:tgtEl>
                                          <p:spTgt spid="9"/>
                                        </p:tgtEl>
                                        <p:attrNameLst>
                                          <p:attrName>style.visibility</p:attrName>
                                        </p:attrNameLst>
                                      </p:cBhvr>
                                      <p:to>
                                        <p:strVal val="visible"/>
                                      </p:to>
                                    </p:set>
                                    <p:anim calcmode="lin" valueType="num">
                                      <p:cBhvr>
                                        <p:cTn id="25" dur="500" fill="hold"/>
                                        <p:tgtEl>
                                          <p:spTgt spid="9"/>
                                        </p:tgtEl>
                                        <p:attrNameLst>
                                          <p:attrName>ppt_w</p:attrName>
                                        </p:attrNameLst>
                                      </p:cBhvr>
                                      <p:tavLst>
                                        <p:tav tm="0">
                                          <p:val>
                                            <p:fltVal val="0"/>
                                          </p:val>
                                        </p:tav>
                                        <p:tav tm="100000">
                                          <p:val>
                                            <p:strVal val="#ppt_w"/>
                                          </p:val>
                                        </p:tav>
                                      </p:tavLst>
                                    </p:anim>
                                    <p:anim calcmode="lin" valueType="num">
                                      <p:cBhvr>
                                        <p:cTn id="26" dur="500" fill="hold"/>
                                        <p:tgtEl>
                                          <p:spTgt spid="9"/>
                                        </p:tgtEl>
                                        <p:attrNameLst>
                                          <p:attrName>ppt_h</p:attrName>
                                        </p:attrNameLst>
                                      </p:cBhvr>
                                      <p:tavLst>
                                        <p:tav tm="0">
                                          <p:val>
                                            <p:fltVal val="0"/>
                                          </p:val>
                                        </p:tav>
                                        <p:tav tm="100000">
                                          <p:val>
                                            <p:strVal val="#ppt_h"/>
                                          </p:val>
                                        </p:tav>
                                      </p:tavLst>
                                    </p:anim>
                                    <p:animEffect transition="in" filter="fade">
                                      <p:cBhvr>
                                        <p:cTn id="27" dur="500"/>
                                        <p:tgtEl>
                                          <p:spTgt spid="9"/>
                                        </p:tgtEl>
                                      </p:cBhvr>
                                    </p:animEffect>
                                  </p:childTnLst>
                                </p:cTn>
                              </p:par>
                              <p:par>
                                <p:cTn id="28" presetID="53" presetClass="entr" presetSubtype="16" fill="hold" grpId="1" nodeType="withEffect">
                                  <p:stCondLst>
                                    <p:cond delay="750"/>
                                  </p:stCondLst>
                                  <p:childTnLst>
                                    <p:set>
                                      <p:cBhvr>
                                        <p:cTn id="29" dur="1" fill="hold">
                                          <p:stCondLst>
                                            <p:cond delay="0"/>
                                          </p:stCondLst>
                                        </p:cTn>
                                        <p:tgtEl>
                                          <p:spTgt spid="10"/>
                                        </p:tgtEl>
                                        <p:attrNameLst>
                                          <p:attrName>style.visibility</p:attrName>
                                        </p:attrNameLst>
                                      </p:cBhvr>
                                      <p:to>
                                        <p:strVal val="visible"/>
                                      </p:to>
                                    </p:set>
                                    <p:anim calcmode="lin" valueType="num">
                                      <p:cBhvr>
                                        <p:cTn id="30" dur="500" fill="hold"/>
                                        <p:tgtEl>
                                          <p:spTgt spid="10"/>
                                        </p:tgtEl>
                                        <p:attrNameLst>
                                          <p:attrName>ppt_w</p:attrName>
                                        </p:attrNameLst>
                                      </p:cBhvr>
                                      <p:tavLst>
                                        <p:tav tm="0">
                                          <p:val>
                                            <p:fltVal val="0"/>
                                          </p:val>
                                        </p:tav>
                                        <p:tav tm="100000">
                                          <p:val>
                                            <p:strVal val="#ppt_w"/>
                                          </p:val>
                                        </p:tav>
                                      </p:tavLst>
                                    </p:anim>
                                    <p:anim calcmode="lin" valueType="num">
                                      <p:cBhvr>
                                        <p:cTn id="31" dur="500" fill="hold"/>
                                        <p:tgtEl>
                                          <p:spTgt spid="10"/>
                                        </p:tgtEl>
                                        <p:attrNameLst>
                                          <p:attrName>ppt_h</p:attrName>
                                        </p:attrNameLst>
                                      </p:cBhvr>
                                      <p:tavLst>
                                        <p:tav tm="0">
                                          <p:val>
                                            <p:fltVal val="0"/>
                                          </p:val>
                                        </p:tav>
                                        <p:tav tm="100000">
                                          <p:val>
                                            <p:strVal val="#ppt_h"/>
                                          </p:val>
                                        </p:tav>
                                      </p:tavLst>
                                    </p:anim>
                                    <p:animEffect transition="in" filter="fade">
                                      <p:cBhvr>
                                        <p:cTn id="32" dur="500"/>
                                        <p:tgtEl>
                                          <p:spTgt spid="10"/>
                                        </p:tgtEl>
                                      </p:cBhvr>
                                    </p:animEffect>
                                  </p:childTnLst>
                                </p:cTn>
                              </p:par>
                              <p:par>
                                <p:cTn id="33" presetID="53" presetClass="entr" presetSubtype="16" fill="hold" grpId="1" nodeType="withEffect">
                                  <p:stCondLst>
                                    <p:cond delay="750"/>
                                  </p:stCondLst>
                                  <p:childTnLst>
                                    <p:set>
                                      <p:cBhvr>
                                        <p:cTn id="34" dur="1" fill="hold">
                                          <p:stCondLst>
                                            <p:cond delay="0"/>
                                          </p:stCondLst>
                                        </p:cTn>
                                        <p:tgtEl>
                                          <p:spTgt spid="11"/>
                                        </p:tgtEl>
                                        <p:attrNameLst>
                                          <p:attrName>style.visibility</p:attrName>
                                        </p:attrNameLst>
                                      </p:cBhvr>
                                      <p:to>
                                        <p:strVal val="visible"/>
                                      </p:to>
                                    </p:set>
                                    <p:anim calcmode="lin" valueType="num">
                                      <p:cBhvr>
                                        <p:cTn id="35" dur="500" fill="hold"/>
                                        <p:tgtEl>
                                          <p:spTgt spid="11"/>
                                        </p:tgtEl>
                                        <p:attrNameLst>
                                          <p:attrName>ppt_w</p:attrName>
                                        </p:attrNameLst>
                                      </p:cBhvr>
                                      <p:tavLst>
                                        <p:tav tm="0">
                                          <p:val>
                                            <p:fltVal val="0"/>
                                          </p:val>
                                        </p:tav>
                                        <p:tav tm="100000">
                                          <p:val>
                                            <p:strVal val="#ppt_w"/>
                                          </p:val>
                                        </p:tav>
                                      </p:tavLst>
                                    </p:anim>
                                    <p:anim calcmode="lin" valueType="num">
                                      <p:cBhvr>
                                        <p:cTn id="36" dur="500" fill="hold"/>
                                        <p:tgtEl>
                                          <p:spTgt spid="11"/>
                                        </p:tgtEl>
                                        <p:attrNameLst>
                                          <p:attrName>ppt_h</p:attrName>
                                        </p:attrNameLst>
                                      </p:cBhvr>
                                      <p:tavLst>
                                        <p:tav tm="0">
                                          <p:val>
                                            <p:fltVal val="0"/>
                                          </p:val>
                                        </p:tav>
                                        <p:tav tm="100000">
                                          <p:val>
                                            <p:strVal val="#ppt_h"/>
                                          </p:val>
                                        </p:tav>
                                      </p:tavLst>
                                    </p:anim>
                                    <p:animEffect transition="in" filter="fade">
                                      <p:cBhvr>
                                        <p:cTn id="37" dur="500"/>
                                        <p:tgtEl>
                                          <p:spTgt spid="11"/>
                                        </p:tgtEl>
                                      </p:cBhvr>
                                    </p:animEffect>
                                  </p:childTnLst>
                                </p:cTn>
                              </p:par>
                              <p:par>
                                <p:cTn id="38" presetID="8" presetClass="emph" presetSubtype="0" repeatCount="indefinite" fill="hold" grpId="0" nodeType="withEffect">
                                  <p:stCondLst>
                                    <p:cond delay="750"/>
                                  </p:stCondLst>
                                  <p:childTnLst>
                                    <p:animRot by="21600000">
                                      <p:cBhvr>
                                        <p:cTn id="39" dur="4000" fill="hold"/>
                                        <p:tgtEl>
                                          <p:spTgt spid="10"/>
                                        </p:tgtEl>
                                        <p:attrNameLst>
                                          <p:attrName>r</p:attrName>
                                        </p:attrNameLst>
                                      </p:cBhvr>
                                    </p:animRot>
                                  </p:childTnLst>
                                </p:cTn>
                              </p:par>
                              <p:par>
                                <p:cTn id="40" presetID="8" presetClass="emph" presetSubtype="0" repeatCount="indefinite" fill="hold" grpId="0" nodeType="withEffect">
                                  <p:stCondLst>
                                    <p:cond delay="750"/>
                                  </p:stCondLst>
                                  <p:childTnLst>
                                    <p:animRot by="-21600000">
                                      <p:cBhvr>
                                        <p:cTn id="41" dur="4000" fill="hold"/>
                                        <p:tgtEl>
                                          <p:spTgt spid="11"/>
                                        </p:tgtEl>
                                        <p:attrNameLst>
                                          <p:attrName>r</p:attrName>
                                        </p:attrNameLst>
                                      </p:cBhvr>
                                    </p:animRot>
                                  </p:childTnLst>
                                </p:cTn>
                              </p:par>
                              <p:par>
                                <p:cTn id="42" presetID="8" presetClass="emph" presetSubtype="0" repeatCount="indefinite" fill="hold" grpId="0" nodeType="withEffect">
                                  <p:stCondLst>
                                    <p:cond delay="750"/>
                                  </p:stCondLst>
                                  <p:childTnLst>
                                    <p:animRot by="-21600000">
                                      <p:cBhvr>
                                        <p:cTn id="43" dur="4000" fill="hold"/>
                                        <p:tgtEl>
                                          <p:spTgt spid="9"/>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utoUpdateAnimBg="0"/>
      <p:bldP spid="6" grpId="0" bldLvl="0" autoUpdateAnimBg="0"/>
      <p:bldP spid="9" grpId="0" bldLvl="0" animBg="1"/>
      <p:bldP spid="9" grpId="1" bldLvl="0" animBg="1"/>
      <p:bldP spid="10" grpId="0" bldLvl="0" animBg="1"/>
      <p:bldP spid="10" grpId="1" bldLvl="0" animBg="1"/>
      <p:bldP spid="11" grpId="0" bldLvl="0" animBg="1"/>
      <p:bldP spid="11" grpId="1" bldLvl="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7">
            <a:hlinkClick r:id="rId1"/>
          </p:cNvPr>
          <p:cNvSpPr>
            <a:spLocks noChangeArrowheads="1"/>
          </p:cNvSpPr>
          <p:nvPr/>
        </p:nvSpPr>
        <p:spPr bwMode="auto">
          <a:xfrm>
            <a:off x="4502182" y="2467196"/>
            <a:ext cx="7308470" cy="961804"/>
          </a:xfrm>
          <a:prstGeom prst="rect">
            <a:avLst/>
          </a:prstGeom>
          <a:solidFill>
            <a:schemeClr val="bg1">
              <a:lumMod val="95000"/>
            </a:schemeClr>
          </a:solidFill>
          <a:ln>
            <a:noFill/>
          </a:ln>
          <a:effectLst>
            <a:outerShdw dist="35921" dir="2700000" algn="ctr" rotWithShape="0">
              <a:srgbClr val="E73215">
                <a:alpha val="50000"/>
              </a:srgbClr>
            </a:outerShdw>
          </a:effec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4800" b="0" i="0" u="none" strike="noStrike" kern="0" cap="none" spc="0" normalizeH="0" baseline="0" noProof="0">
              <a:ln>
                <a:noFill/>
              </a:ln>
              <a:solidFill>
                <a:prstClr val="black">
                  <a:lumMod val="50000"/>
                  <a:lumOff val="50000"/>
                </a:prstClr>
              </a:solidFill>
              <a:effectLst/>
              <a:uLnTx/>
              <a:uFillTx/>
              <a:latin typeface="Arial" panose="020B0604020202020204" pitchFamily="34" charset="0"/>
              <a:ea typeface="宋体" panose="02010600030101010101" pitchFamily="2" charset="-122"/>
            </a:endParaRPr>
          </a:p>
        </p:txBody>
      </p:sp>
      <p:grpSp>
        <p:nvGrpSpPr>
          <p:cNvPr id="12" name="组合 11"/>
          <p:cNvGrpSpPr/>
          <p:nvPr/>
        </p:nvGrpSpPr>
        <p:grpSpPr>
          <a:xfrm>
            <a:off x="4860468" y="1497460"/>
            <a:ext cx="6623340" cy="435126"/>
            <a:chOff x="729205" y="5499023"/>
            <a:chExt cx="6882561" cy="435126"/>
          </a:xfrm>
        </p:grpSpPr>
        <p:sp>
          <p:nvSpPr>
            <p:cNvPr id="13" name="矩形: 圆角 12"/>
            <p:cNvSpPr/>
            <p:nvPr/>
          </p:nvSpPr>
          <p:spPr>
            <a:xfrm>
              <a:off x="729205" y="5544273"/>
              <a:ext cx="6565111" cy="389876"/>
            </a:xfrm>
            <a:prstGeom prst="roundRect">
              <a:avLst>
                <a:gd name="adj" fmla="val 50000"/>
              </a:avLst>
            </a:prstGeom>
            <a:solidFill>
              <a:srgbClr val="BA1318"/>
            </a:solidFill>
            <a:ln>
              <a:solidFill>
                <a:schemeClr val="bg1"/>
              </a:solidFill>
            </a:ln>
          </p:spPr>
          <p:style>
            <a:lnRef idx="1">
              <a:schemeClr val="accent5"/>
            </a:lnRef>
            <a:fillRef idx="3">
              <a:schemeClr val="accent5"/>
            </a:fillRef>
            <a:effectRef idx="2">
              <a:schemeClr val="accent5"/>
            </a:effectRef>
            <a:fontRef idx="minor">
              <a:schemeClr val="lt1"/>
            </a:fontRef>
          </p:style>
          <p:txBody>
            <a:bodyPr rtlCol="0" anchor="ctr"/>
            <a:lstStyle/>
            <a:p>
              <a:pPr algn="ctr"/>
              <a:endParaRPr lang="zh-CN" altLang="en-US" dirty="0"/>
            </a:p>
          </p:txBody>
        </p:sp>
        <p:sp>
          <p:nvSpPr>
            <p:cNvPr id="14" name="文本占位符 13"/>
            <p:cNvSpPr txBox="1"/>
            <p:nvPr/>
          </p:nvSpPr>
          <p:spPr>
            <a:xfrm>
              <a:off x="2132773" y="5499023"/>
              <a:ext cx="5478993" cy="435126"/>
            </a:xfrm>
            <a:prstGeom prst="rect">
              <a:avLst/>
            </a:prstGeom>
            <a:noFill/>
            <a:ln>
              <a:noFill/>
            </a:ln>
          </p:spPr>
          <p:txBody>
            <a:bodyPr wrap="square" anchor="ctr">
              <a:noAutofit/>
            </a:bodyPr>
            <a:lstStyle>
              <a:lvl1pPr marL="0" indent="0" algn="l" defTabSz="914400" rtl="0" eaLnBrk="1" latinLnBrk="0" hangingPunct="1">
                <a:spcBef>
                  <a:spcPct val="20000"/>
                </a:spcBef>
                <a:buFont typeface="Arial" panose="020B0604020202020204" pitchFamily="34" charset="0"/>
                <a:buNone/>
                <a:defRPr lang="zh-CN" altLang="en-US" sz="2000" kern="1200" dirty="0">
                  <a:solidFill>
                    <a:schemeClr val="bg1"/>
                  </a:solidFill>
                  <a:latin typeface="微软雅黑" panose="020B0503020204020204" pitchFamily="34" charset="-122"/>
                  <a:ea typeface="微软雅黑" panose="020B0503020204020204" pitchFamily="34" charset="-122"/>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defTabSz="913765">
                <a:lnSpc>
                  <a:spcPct val="120000"/>
                </a:lnSpc>
                <a:spcAft>
                  <a:spcPts val="500"/>
                </a:spcAft>
              </a:pPr>
              <a:r>
                <a:rPr lang="zh-CN" altLang="en-US" b="1" dirty="0">
                  <a:solidFill>
                    <a:prstClr val="white"/>
                  </a:solidFill>
                  <a:latin typeface="思源宋体 CN" panose="02020400000000000000" pitchFamily="18" charset="-122"/>
                  <a:ea typeface="思源宋体 CN" panose="02020400000000000000" pitchFamily="18" charset="-122"/>
                </a:rPr>
                <a:t>我们从这个案例中懂得什么？</a:t>
              </a:r>
              <a:endParaRPr lang="zh-CN" altLang="en-US" b="1" dirty="0">
                <a:solidFill>
                  <a:prstClr val="white"/>
                </a:solidFill>
                <a:latin typeface="思源宋体 CN" panose="02020400000000000000" pitchFamily="18" charset="-122"/>
                <a:ea typeface="思源宋体 CN" panose="02020400000000000000" pitchFamily="18" charset="-122"/>
              </a:endParaRPr>
            </a:p>
          </p:txBody>
        </p:sp>
      </p:grpSp>
      <p:pic>
        <p:nvPicPr>
          <p:cNvPr id="15" name="图片 14" descr="D:\素材\51miz-E194566-F64FE9FD.png51miz-E194566-F64FE9FD"/>
          <p:cNvPicPr>
            <a:picLocks noChangeAspect="1"/>
          </p:cNvPicPr>
          <p:nvPr/>
        </p:nvPicPr>
        <p:blipFill>
          <a:blip r:embed="rId2"/>
          <a:srcRect/>
          <a:stretch>
            <a:fillRect/>
          </a:stretch>
        </p:blipFill>
        <p:spPr>
          <a:xfrm flipH="1">
            <a:off x="584200" y="1863725"/>
            <a:ext cx="2979420" cy="4123055"/>
          </a:xfrm>
          <a:prstGeom prst="rect">
            <a:avLst/>
          </a:prstGeom>
        </p:spPr>
      </p:pic>
      <p:sp>
        <p:nvSpPr>
          <p:cNvPr id="16" name="Rectangle 6">
            <a:hlinkClick r:id="rId1"/>
          </p:cNvPr>
          <p:cNvSpPr>
            <a:spLocks noChangeArrowheads="1"/>
          </p:cNvSpPr>
          <p:nvPr/>
        </p:nvSpPr>
        <p:spPr bwMode="auto">
          <a:xfrm>
            <a:off x="4502182" y="2166460"/>
            <a:ext cx="2493704" cy="442244"/>
          </a:xfrm>
          <a:prstGeom prst="rect">
            <a:avLst/>
          </a:prstGeom>
          <a:solidFill>
            <a:srgbClr val="BA1318"/>
          </a:solidFill>
          <a:ln>
            <a:noFill/>
          </a:ln>
          <a:effectLst>
            <a:outerShdw dist="35921" dir="2700000" algn="ctr" rotWithShape="0">
              <a:srgbClr val="E73215">
                <a:alpha val="50000"/>
              </a:srgbClr>
            </a:outerShdw>
          </a:effec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lvl="0" algn="ctr" eaLnBrk="1" hangingPunct="1">
              <a:lnSpc>
                <a:spcPct val="120000"/>
              </a:lnSpc>
              <a:defRPr/>
            </a:pPr>
            <a:r>
              <a:rPr kumimoji="0" lang="zh-CN" altLang="en-US" sz="2000" b="1" i="0" u="none" strike="noStrike" kern="0" cap="none" spc="0" normalizeH="0" baseline="0" noProof="0" dirty="0">
                <a:ln>
                  <a:noFill/>
                </a:ln>
                <a:solidFill>
                  <a:prstClr val="white"/>
                </a:solidFill>
                <a:effectLst/>
                <a:uLnTx/>
                <a:uFillTx/>
                <a:latin typeface="思源宋体 CN" panose="02020400000000000000" pitchFamily="18" charset="-122"/>
                <a:ea typeface="思源宋体 CN" panose="02020400000000000000" pitchFamily="18" charset="-122"/>
              </a:rPr>
              <a:t>主要原因</a:t>
            </a:r>
            <a:endParaRPr kumimoji="0" lang="zh-CN" altLang="en-US" sz="2000" b="1" i="0" u="none" strike="noStrike" kern="0" cap="none" spc="0" normalizeH="0" baseline="0" noProof="0" dirty="0">
              <a:ln>
                <a:noFill/>
              </a:ln>
              <a:solidFill>
                <a:prstClr val="white"/>
              </a:solidFill>
              <a:effectLst/>
              <a:uLnTx/>
              <a:uFillTx/>
              <a:latin typeface="思源宋体 CN" panose="02020400000000000000" pitchFamily="18" charset="-122"/>
              <a:ea typeface="思源宋体 CN" panose="02020400000000000000" pitchFamily="18" charset="-122"/>
            </a:endParaRPr>
          </a:p>
        </p:txBody>
      </p:sp>
      <p:sp>
        <p:nvSpPr>
          <p:cNvPr id="18" name="TextBox 6"/>
          <p:cNvSpPr>
            <a:spLocks noChangeArrowheads="1"/>
          </p:cNvSpPr>
          <p:nvPr/>
        </p:nvSpPr>
        <p:spPr bwMode="auto">
          <a:xfrm>
            <a:off x="4895805" y="2696841"/>
            <a:ext cx="6282509" cy="6440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marL="285750" indent="-285750">
              <a:lnSpc>
                <a:spcPct val="135000"/>
              </a:lnSpc>
              <a:spcBef>
                <a:spcPct val="0"/>
              </a:spcBef>
              <a:buFont typeface="Wingdings" panose="05000000000000000000" pitchFamily="2" charset="2"/>
              <a:buChar char="n"/>
            </a:pPr>
            <a:r>
              <a:rPr lang="zh-CN" altLang="en-US" sz="1400" dirty="0">
                <a:solidFill>
                  <a:schemeClr val="accent6"/>
                </a:solidFill>
                <a:latin typeface="思源宋体 CN" panose="02020400000000000000" pitchFamily="18" charset="-122"/>
                <a:ea typeface="思源宋体 CN" panose="02020400000000000000" pitchFamily="18" charset="-122"/>
                <a:sym typeface="微软雅黑" panose="020B0503020204020204" pitchFamily="34" charset="-122"/>
              </a:rPr>
              <a:t>工人李某上班前未对设备进行检查，设备舱门异常也未警觉，直接合闸启动设备，导致事故发生</a:t>
            </a:r>
            <a:endParaRPr lang="zh-CN" altLang="en-US" sz="1400" dirty="0">
              <a:solidFill>
                <a:schemeClr val="accent6"/>
              </a:solidFill>
              <a:latin typeface="思源宋体 CN" panose="02020400000000000000" pitchFamily="18" charset="-122"/>
              <a:ea typeface="思源宋体 CN" panose="02020400000000000000" pitchFamily="18" charset="-122"/>
              <a:sym typeface="微软雅黑" panose="020B0503020204020204" pitchFamily="34" charset="-122"/>
            </a:endParaRPr>
          </a:p>
        </p:txBody>
      </p:sp>
      <p:sp>
        <p:nvSpPr>
          <p:cNvPr id="19" name="Rectangle 7">
            <a:hlinkClick r:id="rId1"/>
          </p:cNvPr>
          <p:cNvSpPr>
            <a:spLocks noChangeArrowheads="1"/>
          </p:cNvSpPr>
          <p:nvPr/>
        </p:nvSpPr>
        <p:spPr bwMode="auto">
          <a:xfrm>
            <a:off x="4502182" y="3874360"/>
            <a:ext cx="7308470" cy="2337754"/>
          </a:xfrm>
          <a:prstGeom prst="rect">
            <a:avLst/>
          </a:prstGeom>
          <a:solidFill>
            <a:schemeClr val="bg1">
              <a:lumMod val="95000"/>
            </a:schemeClr>
          </a:solidFill>
          <a:ln>
            <a:noFill/>
          </a:ln>
          <a:effectLst>
            <a:outerShdw dist="35921" dir="2700000" algn="ctr" rotWithShape="0">
              <a:srgbClr val="E73215">
                <a:alpha val="50000"/>
              </a:srgbClr>
            </a:outerShdw>
          </a:effec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4800" b="0" i="0" u="none" strike="noStrike" kern="0" cap="none" spc="0" normalizeH="0" baseline="0" noProof="0">
              <a:ln>
                <a:noFill/>
              </a:ln>
              <a:solidFill>
                <a:prstClr val="black">
                  <a:lumMod val="50000"/>
                  <a:lumOff val="50000"/>
                </a:prstClr>
              </a:solidFill>
              <a:effectLst/>
              <a:uLnTx/>
              <a:uFillTx/>
              <a:latin typeface="Arial" panose="020B0604020202020204" pitchFamily="34" charset="0"/>
              <a:ea typeface="宋体" panose="02010600030101010101" pitchFamily="2" charset="-122"/>
            </a:endParaRPr>
          </a:p>
        </p:txBody>
      </p:sp>
      <p:sp>
        <p:nvSpPr>
          <p:cNvPr id="20" name="Rectangle 6">
            <a:hlinkClick r:id="rId1"/>
          </p:cNvPr>
          <p:cNvSpPr>
            <a:spLocks noChangeArrowheads="1"/>
          </p:cNvSpPr>
          <p:nvPr/>
        </p:nvSpPr>
        <p:spPr bwMode="auto">
          <a:xfrm>
            <a:off x="4502182" y="3658645"/>
            <a:ext cx="2493704" cy="445359"/>
          </a:xfrm>
          <a:prstGeom prst="rect">
            <a:avLst/>
          </a:prstGeom>
          <a:solidFill>
            <a:srgbClr val="BA1318"/>
          </a:solidFill>
          <a:ln>
            <a:noFill/>
          </a:ln>
          <a:effectLst>
            <a:outerShdw dist="35921" dir="2700000" algn="ctr" rotWithShape="0">
              <a:srgbClr val="E73215">
                <a:alpha val="50000"/>
              </a:srgbClr>
            </a:outerShdw>
          </a:effec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lvl="0" algn="ctr" eaLnBrk="1" hangingPunct="1">
              <a:lnSpc>
                <a:spcPct val="120000"/>
              </a:lnSpc>
              <a:defRPr/>
            </a:pPr>
            <a:r>
              <a:rPr lang="zh-CN" altLang="en-US" sz="2000" b="1" kern="0" noProof="0" dirty="0">
                <a:solidFill>
                  <a:prstClr val="white"/>
                </a:solidFill>
                <a:latin typeface="思源宋体 CN" panose="02020400000000000000" pitchFamily="18" charset="-122"/>
                <a:ea typeface="思源宋体 CN" panose="02020400000000000000" pitchFamily="18" charset="-122"/>
              </a:rPr>
              <a:t>间接</a:t>
            </a:r>
            <a:r>
              <a:rPr kumimoji="0" lang="zh-CN" altLang="en-US" sz="2000" b="1" i="0" u="none" strike="noStrike" kern="0" cap="none" spc="0" normalizeH="0" baseline="0" noProof="0" dirty="0">
                <a:ln>
                  <a:noFill/>
                </a:ln>
                <a:solidFill>
                  <a:prstClr val="white"/>
                </a:solidFill>
                <a:effectLst/>
                <a:uLnTx/>
                <a:uFillTx/>
                <a:latin typeface="思源宋体 CN" panose="02020400000000000000" pitchFamily="18" charset="-122"/>
                <a:ea typeface="思源宋体 CN" panose="02020400000000000000" pitchFamily="18" charset="-122"/>
              </a:rPr>
              <a:t>原因</a:t>
            </a:r>
            <a:endParaRPr kumimoji="0" lang="zh-CN" altLang="en-US" sz="2000" b="1" i="0" u="none" strike="noStrike" kern="0" cap="none" spc="0" normalizeH="0" baseline="0" noProof="0" dirty="0">
              <a:ln>
                <a:noFill/>
              </a:ln>
              <a:solidFill>
                <a:prstClr val="white"/>
              </a:solidFill>
              <a:effectLst/>
              <a:uLnTx/>
              <a:uFillTx/>
              <a:latin typeface="思源宋体 CN" panose="02020400000000000000" pitchFamily="18" charset="-122"/>
              <a:ea typeface="思源宋体 CN" panose="02020400000000000000" pitchFamily="18" charset="-122"/>
            </a:endParaRPr>
          </a:p>
        </p:txBody>
      </p:sp>
      <p:sp>
        <p:nvSpPr>
          <p:cNvPr id="21" name="TextBox 6"/>
          <p:cNvSpPr>
            <a:spLocks noChangeArrowheads="1"/>
          </p:cNvSpPr>
          <p:nvPr/>
        </p:nvSpPr>
        <p:spPr bwMode="auto">
          <a:xfrm>
            <a:off x="4895805" y="4319719"/>
            <a:ext cx="6282509" cy="15165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marL="285750" indent="-285750">
              <a:lnSpc>
                <a:spcPct val="135000"/>
              </a:lnSpc>
              <a:spcBef>
                <a:spcPct val="0"/>
              </a:spcBef>
              <a:buFont typeface="Wingdings" panose="05000000000000000000" pitchFamily="2" charset="2"/>
              <a:buChar char="n"/>
            </a:pPr>
            <a:r>
              <a:rPr lang="zh-CN" altLang="en-US" sz="1400" dirty="0">
                <a:solidFill>
                  <a:schemeClr val="accent6"/>
                </a:solidFill>
                <a:latin typeface="思源宋体 CN" panose="02020400000000000000" pitchFamily="18" charset="-122"/>
                <a:ea typeface="思源宋体 CN" panose="02020400000000000000" pitchFamily="18" charset="-122"/>
                <a:sym typeface="微软雅黑" panose="020B0503020204020204" pitchFamily="34" charset="-122"/>
              </a:rPr>
              <a:t>张某安全意识淡薄，属于严重违章操作，未按照规定在设备上悬挂检修告示牌，直接进入机体操作</a:t>
            </a:r>
            <a:endParaRPr lang="en-US" altLang="zh-CN" sz="1400" dirty="0">
              <a:solidFill>
                <a:schemeClr val="accent6"/>
              </a:solidFill>
              <a:latin typeface="思源宋体 CN" panose="02020400000000000000" pitchFamily="18" charset="-122"/>
              <a:ea typeface="思源宋体 CN" panose="02020400000000000000" pitchFamily="18" charset="-122"/>
              <a:sym typeface="微软雅黑" panose="020B0503020204020204" pitchFamily="34" charset="-122"/>
            </a:endParaRPr>
          </a:p>
          <a:p>
            <a:pPr marL="285750" indent="-285750">
              <a:lnSpc>
                <a:spcPct val="135000"/>
              </a:lnSpc>
              <a:spcBef>
                <a:spcPct val="0"/>
              </a:spcBef>
              <a:buFont typeface="Wingdings" panose="05000000000000000000" pitchFamily="2" charset="2"/>
              <a:buChar char="n"/>
            </a:pPr>
            <a:r>
              <a:rPr lang="zh-CN" altLang="en-US" sz="1400" dirty="0">
                <a:solidFill>
                  <a:schemeClr val="accent6"/>
                </a:solidFill>
                <a:latin typeface="思源宋体 CN" panose="02020400000000000000" pitchFamily="18" charset="-122"/>
                <a:ea typeface="思源宋体 CN" panose="02020400000000000000" pitchFamily="18" charset="-122"/>
                <a:sym typeface="微软雅黑" panose="020B0503020204020204" pitchFamily="34" charset="-122"/>
              </a:rPr>
              <a:t>配砂工人李某安全意识淡薄，上班进入工作岗位后没有对环境进行检查，随后又开启混砂机，造成事故发生</a:t>
            </a:r>
            <a:endParaRPr lang="en-US" altLang="zh-CN" sz="1400" dirty="0">
              <a:solidFill>
                <a:schemeClr val="accent6"/>
              </a:solidFill>
              <a:latin typeface="思源宋体 CN" panose="02020400000000000000" pitchFamily="18" charset="-122"/>
              <a:ea typeface="思源宋体 CN" panose="02020400000000000000" pitchFamily="18" charset="-122"/>
              <a:sym typeface="微软雅黑" panose="020B0503020204020204" pitchFamily="34" charset="-122"/>
            </a:endParaRPr>
          </a:p>
          <a:p>
            <a:pPr marL="285750" indent="-285750">
              <a:lnSpc>
                <a:spcPct val="135000"/>
              </a:lnSpc>
              <a:spcBef>
                <a:spcPct val="0"/>
              </a:spcBef>
              <a:buFont typeface="Wingdings" panose="05000000000000000000" pitchFamily="2" charset="2"/>
              <a:buChar char="n"/>
            </a:pPr>
            <a:r>
              <a:rPr lang="zh-CN" altLang="en-US" sz="1400" dirty="0">
                <a:solidFill>
                  <a:schemeClr val="accent6"/>
                </a:solidFill>
                <a:latin typeface="思源宋体 CN" panose="02020400000000000000" pitchFamily="18" charset="-122"/>
                <a:ea typeface="思源宋体 CN" panose="02020400000000000000" pitchFamily="18" charset="-122"/>
                <a:sym typeface="微软雅黑" panose="020B0503020204020204" pitchFamily="34" charset="-122"/>
              </a:rPr>
              <a:t>此事故的发生表明车间安全管理不严，职工有章不循</a:t>
            </a:r>
            <a:endParaRPr lang="zh-CN" altLang="en-US" sz="1400" dirty="0">
              <a:solidFill>
                <a:schemeClr val="accent6"/>
              </a:solidFill>
              <a:latin typeface="思源宋体 CN" panose="02020400000000000000" pitchFamily="18" charset="-122"/>
              <a:ea typeface="思源宋体 CN" panose="02020400000000000000" pitchFamily="18" charset="-122"/>
              <a:sym typeface="微软雅黑" panose="020B0503020204020204" pitchFamily="34" charset="-122"/>
            </a:endParaRPr>
          </a:p>
        </p:txBody>
      </p:sp>
      <p:sp>
        <p:nvSpPr>
          <p:cNvPr id="23" name="标题 1"/>
          <p:cNvSpPr txBox="1">
            <a:spLocks noChangeArrowheads="1"/>
          </p:cNvSpPr>
          <p:nvPr/>
        </p:nvSpPr>
        <p:spPr>
          <a:xfrm>
            <a:off x="6575547" y="316027"/>
            <a:ext cx="7308471" cy="461665"/>
          </a:xfrm>
          <a:prstGeom prst="rect">
            <a:avLst/>
          </a:prstGeom>
          <a:noFill/>
        </p:spPr>
        <p:txBody>
          <a:bodyPr wrap="square">
            <a:spAutoFit/>
          </a:bodyPr>
          <a:lstStyle>
            <a:defPPr>
              <a:defRPr lang="zh-CN"/>
            </a:defPPr>
            <a:lvl1pPr algn="ctr">
              <a:defRPr sz="2400">
                <a:solidFill>
                  <a:schemeClr val="bg2">
                    <a:lumMod val="50000"/>
                  </a:schemeClr>
                </a:solidFill>
                <a:latin typeface="字魂59号-创粗黑" pitchFamily="2" charset="-122"/>
                <a:ea typeface="字魂59号-创粗黑" pitchFamily="2" charset="-122"/>
              </a:defRPr>
            </a:lvl1pPr>
          </a:lstStyle>
          <a:p>
            <a:r>
              <a:rPr lang="zh-CN" altLang="en-US" dirty="0">
                <a:solidFill>
                  <a:schemeClr val="accent6">
                    <a:lumMod val="50000"/>
                  </a:schemeClr>
                </a:solidFill>
                <a:latin typeface="思源宋体 CN" panose="02020400000000000000" pitchFamily="18" charset="-122"/>
                <a:ea typeface="思源宋体 CN" panose="02020400000000000000" pitchFamily="18" charset="-122"/>
              </a:rPr>
              <a:t> 安全生产四不伤害原则</a:t>
            </a:r>
            <a:endParaRPr lang="zh-CN" altLang="en-US" dirty="0">
              <a:solidFill>
                <a:schemeClr val="accent6">
                  <a:lumMod val="50000"/>
                </a:schemeClr>
              </a:solidFill>
              <a:latin typeface="思源宋体 CN" panose="02020400000000000000" pitchFamily="18" charset="-122"/>
              <a:ea typeface="思源宋体 CN" panose="02020400000000000000" pitchFamily="18"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5000">
        <p:random/>
      </p:transition>
    </mc:Choice>
    <mc:Fallback>
      <p:transition spd="slow"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anim calcmode="lin" valueType="num">
                                      <p:cBhvr>
                                        <p:cTn id="8" dur="1000" fill="hold"/>
                                        <p:tgtEl>
                                          <p:spTgt spid="15"/>
                                        </p:tgtEl>
                                        <p:attrNameLst>
                                          <p:attrName>ppt_x</p:attrName>
                                        </p:attrNameLst>
                                      </p:cBhvr>
                                      <p:tavLst>
                                        <p:tav tm="0">
                                          <p:val>
                                            <p:strVal val="#ppt_x"/>
                                          </p:val>
                                        </p:tav>
                                        <p:tav tm="100000">
                                          <p:val>
                                            <p:strVal val="#ppt_x"/>
                                          </p:val>
                                        </p:tav>
                                      </p:tavLst>
                                    </p:anim>
                                    <p:anim calcmode="lin" valueType="num">
                                      <p:cBhvr>
                                        <p:cTn id="9" dur="1000" fill="hold"/>
                                        <p:tgtEl>
                                          <p:spTgt spid="1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2" fill="hold" nodeType="after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additive="base">
                                        <p:cTn id="13" dur="500" fill="hold"/>
                                        <p:tgtEl>
                                          <p:spTgt spid="12"/>
                                        </p:tgtEl>
                                        <p:attrNameLst>
                                          <p:attrName>ppt_x</p:attrName>
                                        </p:attrNameLst>
                                      </p:cBhvr>
                                      <p:tavLst>
                                        <p:tav tm="0">
                                          <p:val>
                                            <p:strVal val="1+#ppt_w/2"/>
                                          </p:val>
                                        </p:tav>
                                        <p:tav tm="100000">
                                          <p:val>
                                            <p:strVal val="#ppt_x"/>
                                          </p:val>
                                        </p:tav>
                                      </p:tavLst>
                                    </p:anim>
                                    <p:anim calcmode="lin" valueType="num">
                                      <p:cBhvr additive="base">
                                        <p:cTn id="14" dur="500" fill="hold"/>
                                        <p:tgtEl>
                                          <p:spTgt spid="12"/>
                                        </p:tgtEl>
                                        <p:attrNameLst>
                                          <p:attrName>ppt_y</p:attrName>
                                        </p:attrNameLst>
                                      </p:cBhvr>
                                      <p:tavLst>
                                        <p:tav tm="0">
                                          <p:val>
                                            <p:strVal val="#ppt_y"/>
                                          </p:val>
                                        </p:tav>
                                        <p:tav tm="100000">
                                          <p:val>
                                            <p:strVal val="#ppt_y"/>
                                          </p:val>
                                        </p:tav>
                                      </p:tavLst>
                                    </p:anim>
                                  </p:childTnLst>
                                </p:cTn>
                              </p:par>
                            </p:childTnLst>
                          </p:cTn>
                        </p:par>
                        <p:par>
                          <p:cTn id="15" fill="hold">
                            <p:stCondLst>
                              <p:cond delay="1500"/>
                            </p:stCondLst>
                            <p:childTnLst>
                              <p:par>
                                <p:cTn id="16" presetID="16" presetClass="entr" presetSubtype="37" fill="hold" grpId="0" nodeType="afterEffect">
                                  <p:stCondLst>
                                    <p:cond delay="0"/>
                                  </p:stCondLst>
                                  <p:childTnLst>
                                    <p:set>
                                      <p:cBhvr>
                                        <p:cTn id="17" dur="1" fill="hold">
                                          <p:stCondLst>
                                            <p:cond delay="0"/>
                                          </p:stCondLst>
                                        </p:cTn>
                                        <p:tgtEl>
                                          <p:spTgt spid="16"/>
                                        </p:tgtEl>
                                        <p:attrNameLst>
                                          <p:attrName>style.visibility</p:attrName>
                                        </p:attrNameLst>
                                      </p:cBhvr>
                                      <p:to>
                                        <p:strVal val="visible"/>
                                      </p:to>
                                    </p:set>
                                    <p:animEffect transition="in" filter="barn(outVertical)">
                                      <p:cBhvr>
                                        <p:cTn id="18" dur="500"/>
                                        <p:tgtEl>
                                          <p:spTgt spid="16"/>
                                        </p:tgtEl>
                                      </p:cBhvr>
                                    </p:animEffect>
                                  </p:childTnLst>
                                </p:cTn>
                              </p:par>
                            </p:childTnLst>
                          </p:cTn>
                        </p:par>
                        <p:par>
                          <p:cTn id="19" fill="hold">
                            <p:stCondLst>
                              <p:cond delay="2000"/>
                            </p:stCondLst>
                            <p:childTnLst>
                              <p:par>
                                <p:cTn id="20" presetID="22" presetClass="entr" presetSubtype="1" fill="hold" grpId="0" nodeType="after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wipe(up)">
                                      <p:cBhvr>
                                        <p:cTn id="22" dur="500"/>
                                        <p:tgtEl>
                                          <p:spTgt spid="17"/>
                                        </p:tgtEl>
                                      </p:cBhvr>
                                    </p:animEffect>
                                  </p:childTnLst>
                                </p:cTn>
                              </p:par>
                              <p:par>
                                <p:cTn id="23" presetID="22" presetClass="entr" presetSubtype="4" fill="hold" grpId="0" nodeType="withEffect">
                                  <p:stCondLst>
                                    <p:cond delay="0"/>
                                  </p:stCondLst>
                                  <p:childTnLst>
                                    <p:set>
                                      <p:cBhvr>
                                        <p:cTn id="24" dur="1" fill="hold">
                                          <p:stCondLst>
                                            <p:cond delay="0"/>
                                          </p:stCondLst>
                                        </p:cTn>
                                        <p:tgtEl>
                                          <p:spTgt spid="18"/>
                                        </p:tgtEl>
                                        <p:attrNameLst>
                                          <p:attrName>style.visibility</p:attrName>
                                        </p:attrNameLst>
                                      </p:cBhvr>
                                      <p:to>
                                        <p:strVal val="visible"/>
                                      </p:to>
                                    </p:set>
                                    <p:animEffect transition="in" filter="wipe(down)">
                                      <p:cBhvr>
                                        <p:cTn id="25" dur="500"/>
                                        <p:tgtEl>
                                          <p:spTgt spid="18"/>
                                        </p:tgtEl>
                                      </p:cBhvr>
                                    </p:animEffect>
                                  </p:childTnLst>
                                </p:cTn>
                              </p:par>
                            </p:childTnLst>
                          </p:cTn>
                        </p:par>
                        <p:par>
                          <p:cTn id="26" fill="hold">
                            <p:stCondLst>
                              <p:cond delay="2500"/>
                            </p:stCondLst>
                            <p:childTnLst>
                              <p:par>
                                <p:cTn id="27" presetID="16" presetClass="entr" presetSubtype="37" fill="hold" grpId="0" nodeType="afterEffect">
                                  <p:stCondLst>
                                    <p:cond delay="0"/>
                                  </p:stCondLst>
                                  <p:childTnLst>
                                    <p:set>
                                      <p:cBhvr>
                                        <p:cTn id="28" dur="1" fill="hold">
                                          <p:stCondLst>
                                            <p:cond delay="0"/>
                                          </p:stCondLst>
                                        </p:cTn>
                                        <p:tgtEl>
                                          <p:spTgt spid="20"/>
                                        </p:tgtEl>
                                        <p:attrNameLst>
                                          <p:attrName>style.visibility</p:attrName>
                                        </p:attrNameLst>
                                      </p:cBhvr>
                                      <p:to>
                                        <p:strVal val="visible"/>
                                      </p:to>
                                    </p:set>
                                    <p:animEffect transition="in" filter="barn(outVertical)">
                                      <p:cBhvr>
                                        <p:cTn id="29" dur="500"/>
                                        <p:tgtEl>
                                          <p:spTgt spid="20"/>
                                        </p:tgtEl>
                                      </p:cBhvr>
                                    </p:animEffect>
                                  </p:childTnLst>
                                </p:cTn>
                              </p:par>
                            </p:childTnLst>
                          </p:cTn>
                        </p:par>
                        <p:par>
                          <p:cTn id="30" fill="hold">
                            <p:stCondLst>
                              <p:cond delay="3000"/>
                            </p:stCondLst>
                            <p:childTnLst>
                              <p:par>
                                <p:cTn id="31" presetID="22" presetClass="entr" presetSubtype="1" fill="hold" grpId="0" nodeType="afterEffect">
                                  <p:stCondLst>
                                    <p:cond delay="0"/>
                                  </p:stCondLst>
                                  <p:childTnLst>
                                    <p:set>
                                      <p:cBhvr>
                                        <p:cTn id="32" dur="1" fill="hold">
                                          <p:stCondLst>
                                            <p:cond delay="0"/>
                                          </p:stCondLst>
                                        </p:cTn>
                                        <p:tgtEl>
                                          <p:spTgt spid="19"/>
                                        </p:tgtEl>
                                        <p:attrNameLst>
                                          <p:attrName>style.visibility</p:attrName>
                                        </p:attrNameLst>
                                      </p:cBhvr>
                                      <p:to>
                                        <p:strVal val="visible"/>
                                      </p:to>
                                    </p:set>
                                    <p:animEffect transition="in" filter="wipe(up)">
                                      <p:cBhvr>
                                        <p:cTn id="33" dur="500"/>
                                        <p:tgtEl>
                                          <p:spTgt spid="19"/>
                                        </p:tgtEl>
                                      </p:cBhvr>
                                    </p:animEffect>
                                  </p:childTnLst>
                                </p:cTn>
                              </p:par>
                              <p:par>
                                <p:cTn id="34" presetID="22" presetClass="entr" presetSubtype="4" fill="hold" grpId="0" nodeType="withEffect">
                                  <p:stCondLst>
                                    <p:cond delay="0"/>
                                  </p:stCondLst>
                                  <p:childTnLst>
                                    <p:set>
                                      <p:cBhvr>
                                        <p:cTn id="35" dur="1" fill="hold">
                                          <p:stCondLst>
                                            <p:cond delay="0"/>
                                          </p:stCondLst>
                                        </p:cTn>
                                        <p:tgtEl>
                                          <p:spTgt spid="21"/>
                                        </p:tgtEl>
                                        <p:attrNameLst>
                                          <p:attrName>style.visibility</p:attrName>
                                        </p:attrNameLst>
                                      </p:cBhvr>
                                      <p:to>
                                        <p:strVal val="visible"/>
                                      </p:to>
                                    </p:set>
                                    <p:animEffect transition="in" filter="wipe(down)">
                                      <p:cBhvr>
                                        <p:cTn id="36"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bldLvl="0" animBg="1"/>
      <p:bldP spid="16" grpId="0" bldLvl="0" animBg="1"/>
      <p:bldP spid="18" grpId="0"/>
      <p:bldP spid="19" grpId="0" bldLvl="0" animBg="1"/>
      <p:bldP spid="20" grpId="0" bldLvl="0" animBg="1"/>
      <p:bldP spid="21"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14" descr="D:\素材\51miz-E1122604-74F3F4BA.png51miz-E1122604-74F3F4BA"/>
          <p:cNvPicPr>
            <a:picLocks noChangeAspect="1"/>
          </p:cNvPicPr>
          <p:nvPr/>
        </p:nvPicPr>
        <p:blipFill>
          <a:blip r:embed="rId1"/>
          <a:srcRect/>
          <a:stretch>
            <a:fillRect/>
          </a:stretch>
        </p:blipFill>
        <p:spPr>
          <a:xfrm>
            <a:off x="840244" y="1716204"/>
            <a:ext cx="4171315" cy="4171701"/>
          </a:xfrm>
          <a:prstGeom prst="rect">
            <a:avLst/>
          </a:prstGeom>
        </p:spPr>
      </p:pic>
      <p:sp>
        <p:nvSpPr>
          <p:cNvPr id="18" name="椭圆 75"/>
          <p:cNvSpPr/>
          <p:nvPr/>
        </p:nvSpPr>
        <p:spPr bwMode="auto">
          <a:xfrm>
            <a:off x="5694365" y="1995211"/>
            <a:ext cx="503237" cy="504825"/>
          </a:xfrm>
          <a:prstGeom prst="ellipse">
            <a:avLst/>
          </a:prstGeom>
          <a:solidFill>
            <a:schemeClr val="accent6"/>
          </a:solidFill>
          <a:ln w="76200">
            <a:solidFill>
              <a:srgbClr val="D9D9D9">
                <a:alpha val="63136"/>
              </a:srgbClr>
            </a:solidFill>
            <a:round/>
          </a:ln>
        </p:spPr>
        <p:txBody>
          <a:bodyPr lIns="91436" tIns="45718" rIns="91436" bIns="45718" anchor="ct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algn="ctr">
              <a:spcBef>
                <a:spcPct val="0"/>
              </a:spcBef>
              <a:buFontTx/>
              <a:buNone/>
            </a:pPr>
            <a:r>
              <a:rPr lang="en-US" altLang="zh-CN" sz="2000" b="1" dirty="0">
                <a:solidFill>
                  <a:schemeClr val="bg1"/>
                </a:solidFill>
                <a:latin typeface="Arial Black" panose="020B0A04020102020204" pitchFamily="34" charset="0"/>
                <a:sym typeface="Arial" panose="020B0604020202020204" pitchFamily="34" charset="0"/>
              </a:rPr>
              <a:t>1</a:t>
            </a:r>
            <a:endParaRPr lang="zh-CN" altLang="en-US" sz="1800" dirty="0">
              <a:latin typeface="Arial" panose="020B0604020202020204" pitchFamily="34" charset="0"/>
            </a:endParaRPr>
          </a:p>
        </p:txBody>
      </p:sp>
      <p:grpSp>
        <p:nvGrpSpPr>
          <p:cNvPr id="19" name="Group 54"/>
          <p:cNvGrpSpPr/>
          <p:nvPr/>
        </p:nvGrpSpPr>
        <p:grpSpPr bwMode="auto">
          <a:xfrm>
            <a:off x="6279476" y="1964519"/>
            <a:ext cx="4736569" cy="547340"/>
            <a:chOff x="0" y="190605"/>
            <a:chExt cx="4735091" cy="546719"/>
          </a:xfrm>
        </p:grpSpPr>
        <p:sp>
          <p:nvSpPr>
            <p:cNvPr id="20" name="TextBox 105"/>
            <p:cNvSpPr>
              <a:spLocks noChangeArrowheads="1"/>
            </p:cNvSpPr>
            <p:nvPr/>
          </p:nvSpPr>
          <p:spPr bwMode="auto">
            <a:xfrm>
              <a:off x="84779" y="190605"/>
              <a:ext cx="4650312" cy="546719"/>
            </a:xfrm>
            <a:prstGeom prst="roundRect">
              <a:avLst>
                <a:gd name="adj" fmla="val 8176"/>
              </a:avLst>
            </a:prstGeom>
            <a:noFill/>
            <a:ln w="19050">
              <a:solidFill>
                <a:schemeClr val="accent6"/>
              </a:solidFill>
              <a:rou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algn="ctr">
                <a:spcBef>
                  <a:spcPct val="0"/>
                </a:spcBef>
                <a:buNone/>
              </a:pPr>
              <a:r>
                <a:rPr lang="zh-CN" altLang="en-US" sz="2400" b="1" dirty="0">
                  <a:solidFill>
                    <a:schemeClr val="accent2">
                      <a:lumMod val="50000"/>
                    </a:schemeClr>
                  </a:solidFill>
                  <a:latin typeface="思源宋体 CN" panose="02020400000000000000" pitchFamily="18" charset="-122"/>
                  <a:ea typeface="思源宋体 CN" panose="02020400000000000000" pitchFamily="18" charset="-122"/>
                  <a:sym typeface="微软雅黑" panose="020B0503020204020204" pitchFamily="34" charset="-122"/>
                </a:rPr>
                <a:t>事故原因未查清不放过</a:t>
              </a:r>
              <a:endParaRPr lang="zh-CN" altLang="en-US" sz="2400" b="1" dirty="0">
                <a:solidFill>
                  <a:schemeClr val="accent2">
                    <a:lumMod val="50000"/>
                  </a:schemeClr>
                </a:solidFill>
                <a:latin typeface="思源宋体 CN" panose="02020400000000000000" pitchFamily="18" charset="-122"/>
                <a:ea typeface="思源宋体 CN" panose="02020400000000000000" pitchFamily="18" charset="-122"/>
              </a:endParaRPr>
            </a:p>
          </p:txBody>
        </p:sp>
        <p:sp>
          <p:nvSpPr>
            <p:cNvPr id="21" name="流程图: 联系 107"/>
            <p:cNvSpPr>
              <a:spLocks noChangeArrowheads="1"/>
            </p:cNvSpPr>
            <p:nvPr/>
          </p:nvSpPr>
          <p:spPr bwMode="auto">
            <a:xfrm>
              <a:off x="0" y="413100"/>
              <a:ext cx="169589" cy="169589"/>
            </a:xfrm>
            <a:prstGeom prst="flowChartConnector">
              <a:avLst/>
            </a:prstGeom>
            <a:solidFill>
              <a:schemeClr val="accent6"/>
            </a:solidFill>
            <a:ln w="25400">
              <a:solidFill>
                <a:schemeClr val="accent6"/>
              </a:solidFill>
              <a:round/>
            </a:ln>
          </p:spPr>
          <p:txBody>
            <a:bodyPr anchor="ct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algn="ctr">
                <a:spcBef>
                  <a:spcPct val="0"/>
                </a:spcBef>
                <a:buFontTx/>
                <a:buNone/>
              </a:pPr>
              <a:endParaRPr lang="zh-CN" altLang="zh-CN" sz="1800" dirty="0">
                <a:latin typeface="思源宋体 CN" panose="02020400000000000000" pitchFamily="18" charset="-122"/>
                <a:ea typeface="思源宋体 CN" panose="02020400000000000000" pitchFamily="18" charset="-122"/>
                <a:sym typeface="微软雅黑" panose="020B0503020204020204" pitchFamily="34" charset="-122"/>
              </a:endParaRPr>
            </a:p>
          </p:txBody>
        </p:sp>
      </p:grpSp>
      <p:sp>
        <p:nvSpPr>
          <p:cNvPr id="34" name="椭圆 75"/>
          <p:cNvSpPr/>
          <p:nvPr/>
        </p:nvSpPr>
        <p:spPr bwMode="auto">
          <a:xfrm>
            <a:off x="5694365" y="2897322"/>
            <a:ext cx="503237" cy="504825"/>
          </a:xfrm>
          <a:prstGeom prst="ellipse">
            <a:avLst/>
          </a:prstGeom>
          <a:solidFill>
            <a:schemeClr val="accent6"/>
          </a:solidFill>
          <a:ln w="76200">
            <a:solidFill>
              <a:srgbClr val="D9D9D9">
                <a:alpha val="63136"/>
              </a:srgbClr>
            </a:solidFill>
            <a:round/>
          </a:ln>
        </p:spPr>
        <p:txBody>
          <a:bodyPr lIns="91436" tIns="45718" rIns="91436" bIns="45718" anchor="ct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algn="ctr">
              <a:spcBef>
                <a:spcPct val="0"/>
              </a:spcBef>
              <a:buFontTx/>
              <a:buNone/>
            </a:pPr>
            <a:r>
              <a:rPr lang="en-US" altLang="zh-CN" sz="2000" b="1" dirty="0">
                <a:solidFill>
                  <a:schemeClr val="bg1"/>
                </a:solidFill>
                <a:latin typeface="Arial Black" panose="020B0A04020102020204" pitchFamily="34" charset="0"/>
                <a:sym typeface="Arial" panose="020B0604020202020204" pitchFamily="34" charset="0"/>
              </a:rPr>
              <a:t>2</a:t>
            </a:r>
            <a:endParaRPr lang="zh-CN" altLang="en-US" sz="1800" dirty="0">
              <a:latin typeface="Arial" panose="020B0604020202020204" pitchFamily="34" charset="0"/>
            </a:endParaRPr>
          </a:p>
        </p:txBody>
      </p:sp>
      <p:grpSp>
        <p:nvGrpSpPr>
          <p:cNvPr id="35" name="Group 54"/>
          <p:cNvGrpSpPr/>
          <p:nvPr/>
        </p:nvGrpSpPr>
        <p:grpSpPr bwMode="auto">
          <a:xfrm>
            <a:off x="6279476" y="2866630"/>
            <a:ext cx="4736569" cy="547340"/>
            <a:chOff x="0" y="190605"/>
            <a:chExt cx="4735091" cy="546719"/>
          </a:xfrm>
        </p:grpSpPr>
        <p:sp>
          <p:nvSpPr>
            <p:cNvPr id="36" name="TextBox 105"/>
            <p:cNvSpPr>
              <a:spLocks noChangeArrowheads="1"/>
            </p:cNvSpPr>
            <p:nvPr/>
          </p:nvSpPr>
          <p:spPr bwMode="auto">
            <a:xfrm>
              <a:off x="84779" y="190605"/>
              <a:ext cx="4650312" cy="546719"/>
            </a:xfrm>
            <a:prstGeom prst="roundRect">
              <a:avLst>
                <a:gd name="adj" fmla="val 8176"/>
              </a:avLst>
            </a:prstGeom>
            <a:noFill/>
            <a:ln w="19050">
              <a:solidFill>
                <a:schemeClr val="accent6"/>
              </a:solidFill>
              <a:rou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algn="ctr">
                <a:spcBef>
                  <a:spcPct val="0"/>
                </a:spcBef>
                <a:buNone/>
              </a:pPr>
              <a:r>
                <a:rPr lang="zh-CN" altLang="en-US" sz="2400" b="1" dirty="0">
                  <a:solidFill>
                    <a:schemeClr val="accent2">
                      <a:lumMod val="50000"/>
                    </a:schemeClr>
                  </a:solidFill>
                  <a:latin typeface="思源宋体 CN" panose="02020400000000000000" pitchFamily="18" charset="-122"/>
                  <a:ea typeface="思源宋体 CN" panose="02020400000000000000" pitchFamily="18" charset="-122"/>
                  <a:sym typeface="微软雅黑" panose="020B0503020204020204" pitchFamily="34" charset="-122"/>
                </a:rPr>
                <a:t>责任人员未处理不放过</a:t>
              </a:r>
              <a:endParaRPr lang="zh-CN" altLang="en-US" sz="2400" b="1" dirty="0">
                <a:solidFill>
                  <a:schemeClr val="accent2">
                    <a:lumMod val="50000"/>
                  </a:schemeClr>
                </a:solidFill>
                <a:latin typeface="思源宋体 CN" panose="02020400000000000000" pitchFamily="18" charset="-122"/>
                <a:ea typeface="思源宋体 CN" panose="02020400000000000000" pitchFamily="18" charset="-122"/>
              </a:endParaRPr>
            </a:p>
          </p:txBody>
        </p:sp>
        <p:sp>
          <p:nvSpPr>
            <p:cNvPr id="37" name="流程图: 联系 107"/>
            <p:cNvSpPr>
              <a:spLocks noChangeArrowheads="1"/>
            </p:cNvSpPr>
            <p:nvPr/>
          </p:nvSpPr>
          <p:spPr bwMode="auto">
            <a:xfrm>
              <a:off x="0" y="413100"/>
              <a:ext cx="169589" cy="169589"/>
            </a:xfrm>
            <a:prstGeom prst="flowChartConnector">
              <a:avLst/>
            </a:prstGeom>
            <a:solidFill>
              <a:schemeClr val="accent6"/>
            </a:solidFill>
            <a:ln w="25400">
              <a:solidFill>
                <a:schemeClr val="accent6"/>
              </a:solidFill>
              <a:round/>
            </a:ln>
          </p:spPr>
          <p:txBody>
            <a:bodyPr anchor="ct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algn="ctr">
                <a:spcBef>
                  <a:spcPct val="0"/>
                </a:spcBef>
                <a:buFontTx/>
                <a:buNone/>
              </a:pPr>
              <a:endParaRPr lang="zh-CN" altLang="zh-CN" sz="1800" dirty="0">
                <a:latin typeface="思源宋体 CN" panose="02020400000000000000" pitchFamily="18" charset="-122"/>
                <a:ea typeface="思源宋体 CN" panose="02020400000000000000" pitchFamily="18" charset="-122"/>
                <a:sym typeface="微软雅黑" panose="020B0503020204020204" pitchFamily="34" charset="-122"/>
              </a:endParaRPr>
            </a:p>
          </p:txBody>
        </p:sp>
      </p:grpSp>
      <p:sp>
        <p:nvSpPr>
          <p:cNvPr id="38" name="椭圆 75"/>
          <p:cNvSpPr/>
          <p:nvPr/>
        </p:nvSpPr>
        <p:spPr bwMode="auto">
          <a:xfrm>
            <a:off x="5694365" y="3799433"/>
            <a:ext cx="503237" cy="504825"/>
          </a:xfrm>
          <a:prstGeom prst="ellipse">
            <a:avLst/>
          </a:prstGeom>
          <a:solidFill>
            <a:schemeClr val="accent6"/>
          </a:solidFill>
          <a:ln w="76200">
            <a:solidFill>
              <a:srgbClr val="D9D9D9">
                <a:alpha val="63136"/>
              </a:srgbClr>
            </a:solidFill>
            <a:round/>
          </a:ln>
        </p:spPr>
        <p:txBody>
          <a:bodyPr lIns="91436" tIns="45718" rIns="91436" bIns="45718" anchor="ct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algn="ctr">
              <a:spcBef>
                <a:spcPct val="0"/>
              </a:spcBef>
              <a:buFontTx/>
              <a:buNone/>
            </a:pPr>
            <a:r>
              <a:rPr lang="en-US" altLang="zh-CN" sz="2000" b="1" dirty="0">
                <a:solidFill>
                  <a:schemeClr val="bg1"/>
                </a:solidFill>
                <a:latin typeface="Arial Black" panose="020B0A04020102020204" pitchFamily="34" charset="0"/>
                <a:sym typeface="Arial" panose="020B0604020202020204" pitchFamily="34" charset="0"/>
              </a:rPr>
              <a:t>3</a:t>
            </a:r>
            <a:endParaRPr lang="zh-CN" altLang="en-US" sz="1800" dirty="0">
              <a:latin typeface="Arial" panose="020B0604020202020204" pitchFamily="34" charset="0"/>
            </a:endParaRPr>
          </a:p>
        </p:txBody>
      </p:sp>
      <p:grpSp>
        <p:nvGrpSpPr>
          <p:cNvPr id="39" name="Group 54"/>
          <p:cNvGrpSpPr/>
          <p:nvPr/>
        </p:nvGrpSpPr>
        <p:grpSpPr bwMode="auto">
          <a:xfrm>
            <a:off x="6279476" y="3768741"/>
            <a:ext cx="4736569" cy="547340"/>
            <a:chOff x="0" y="190605"/>
            <a:chExt cx="4735091" cy="546719"/>
          </a:xfrm>
        </p:grpSpPr>
        <p:sp>
          <p:nvSpPr>
            <p:cNvPr id="40" name="TextBox 105"/>
            <p:cNvSpPr>
              <a:spLocks noChangeArrowheads="1"/>
            </p:cNvSpPr>
            <p:nvPr/>
          </p:nvSpPr>
          <p:spPr bwMode="auto">
            <a:xfrm>
              <a:off x="84779" y="190605"/>
              <a:ext cx="4650312" cy="546719"/>
            </a:xfrm>
            <a:prstGeom prst="roundRect">
              <a:avLst>
                <a:gd name="adj" fmla="val 8176"/>
              </a:avLst>
            </a:prstGeom>
            <a:noFill/>
            <a:ln w="19050">
              <a:solidFill>
                <a:schemeClr val="accent6"/>
              </a:solidFill>
              <a:rou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algn="ctr">
                <a:spcBef>
                  <a:spcPct val="0"/>
                </a:spcBef>
                <a:buNone/>
              </a:pPr>
              <a:r>
                <a:rPr lang="zh-CN" altLang="en-US" sz="2400" b="1" dirty="0">
                  <a:solidFill>
                    <a:schemeClr val="accent2">
                      <a:lumMod val="50000"/>
                    </a:schemeClr>
                  </a:solidFill>
                  <a:latin typeface="思源宋体 CN" panose="02020400000000000000" pitchFamily="18" charset="-122"/>
                  <a:ea typeface="思源宋体 CN" panose="02020400000000000000" pitchFamily="18" charset="-122"/>
                  <a:sym typeface="微软雅黑" panose="020B0503020204020204" pitchFamily="34" charset="-122"/>
                </a:rPr>
                <a:t>责任人和群众未受教育不放过</a:t>
              </a:r>
              <a:endParaRPr lang="zh-CN" altLang="en-US" sz="2400" b="1" dirty="0">
                <a:solidFill>
                  <a:schemeClr val="accent2">
                    <a:lumMod val="50000"/>
                  </a:schemeClr>
                </a:solidFill>
                <a:latin typeface="思源宋体 CN" panose="02020400000000000000" pitchFamily="18" charset="-122"/>
                <a:ea typeface="思源宋体 CN" panose="02020400000000000000" pitchFamily="18" charset="-122"/>
              </a:endParaRPr>
            </a:p>
          </p:txBody>
        </p:sp>
        <p:sp>
          <p:nvSpPr>
            <p:cNvPr id="41" name="流程图: 联系 107"/>
            <p:cNvSpPr>
              <a:spLocks noChangeArrowheads="1"/>
            </p:cNvSpPr>
            <p:nvPr/>
          </p:nvSpPr>
          <p:spPr bwMode="auto">
            <a:xfrm>
              <a:off x="0" y="413100"/>
              <a:ext cx="169589" cy="169589"/>
            </a:xfrm>
            <a:prstGeom prst="flowChartConnector">
              <a:avLst/>
            </a:prstGeom>
            <a:solidFill>
              <a:schemeClr val="accent6"/>
            </a:solidFill>
            <a:ln w="25400">
              <a:solidFill>
                <a:schemeClr val="accent6"/>
              </a:solidFill>
              <a:round/>
            </a:ln>
          </p:spPr>
          <p:txBody>
            <a:bodyPr anchor="ct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algn="ctr">
                <a:spcBef>
                  <a:spcPct val="0"/>
                </a:spcBef>
                <a:buFontTx/>
                <a:buNone/>
              </a:pPr>
              <a:endParaRPr lang="zh-CN" altLang="zh-CN" sz="1800" dirty="0">
                <a:latin typeface="思源宋体 CN" panose="02020400000000000000" pitchFamily="18" charset="-122"/>
                <a:ea typeface="思源宋体 CN" panose="02020400000000000000" pitchFamily="18" charset="-122"/>
                <a:sym typeface="微软雅黑" panose="020B0503020204020204" pitchFamily="34" charset="-122"/>
              </a:endParaRPr>
            </a:p>
          </p:txBody>
        </p:sp>
      </p:grpSp>
      <p:sp>
        <p:nvSpPr>
          <p:cNvPr id="42" name="椭圆 75"/>
          <p:cNvSpPr/>
          <p:nvPr/>
        </p:nvSpPr>
        <p:spPr bwMode="auto">
          <a:xfrm>
            <a:off x="5694365" y="4701544"/>
            <a:ext cx="503237" cy="504825"/>
          </a:xfrm>
          <a:prstGeom prst="ellipse">
            <a:avLst/>
          </a:prstGeom>
          <a:solidFill>
            <a:schemeClr val="accent6"/>
          </a:solidFill>
          <a:ln w="76200">
            <a:solidFill>
              <a:srgbClr val="D9D9D9">
                <a:alpha val="63136"/>
              </a:srgbClr>
            </a:solidFill>
            <a:round/>
          </a:ln>
        </p:spPr>
        <p:txBody>
          <a:bodyPr lIns="91436" tIns="45718" rIns="91436" bIns="45718" anchor="ct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algn="ctr">
              <a:spcBef>
                <a:spcPct val="0"/>
              </a:spcBef>
              <a:buFontTx/>
              <a:buNone/>
            </a:pPr>
            <a:r>
              <a:rPr lang="en-US" altLang="zh-CN" sz="2000" b="1" dirty="0">
                <a:solidFill>
                  <a:schemeClr val="bg1"/>
                </a:solidFill>
                <a:latin typeface="Arial Black" panose="020B0A04020102020204" pitchFamily="34" charset="0"/>
                <a:sym typeface="Arial" panose="020B0604020202020204" pitchFamily="34" charset="0"/>
              </a:rPr>
              <a:t>4</a:t>
            </a:r>
            <a:endParaRPr lang="zh-CN" altLang="en-US" sz="1800" dirty="0">
              <a:latin typeface="Arial" panose="020B0604020202020204" pitchFamily="34" charset="0"/>
            </a:endParaRPr>
          </a:p>
        </p:txBody>
      </p:sp>
      <p:grpSp>
        <p:nvGrpSpPr>
          <p:cNvPr id="43" name="Group 54"/>
          <p:cNvGrpSpPr/>
          <p:nvPr/>
        </p:nvGrpSpPr>
        <p:grpSpPr bwMode="auto">
          <a:xfrm>
            <a:off x="6279476" y="4670852"/>
            <a:ext cx="4736569" cy="547340"/>
            <a:chOff x="0" y="190605"/>
            <a:chExt cx="4735091" cy="546719"/>
          </a:xfrm>
        </p:grpSpPr>
        <p:sp>
          <p:nvSpPr>
            <p:cNvPr id="44" name="TextBox 105"/>
            <p:cNvSpPr>
              <a:spLocks noChangeArrowheads="1"/>
            </p:cNvSpPr>
            <p:nvPr/>
          </p:nvSpPr>
          <p:spPr bwMode="auto">
            <a:xfrm>
              <a:off x="84779" y="190605"/>
              <a:ext cx="4650312" cy="546719"/>
            </a:xfrm>
            <a:prstGeom prst="roundRect">
              <a:avLst>
                <a:gd name="adj" fmla="val 8176"/>
              </a:avLst>
            </a:prstGeom>
            <a:noFill/>
            <a:ln w="19050">
              <a:solidFill>
                <a:schemeClr val="accent6"/>
              </a:solidFill>
              <a:rou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algn="ctr">
                <a:spcBef>
                  <a:spcPct val="0"/>
                </a:spcBef>
                <a:buNone/>
              </a:pPr>
              <a:r>
                <a:rPr lang="zh-CN" altLang="en-US" sz="2400" b="1" dirty="0">
                  <a:solidFill>
                    <a:schemeClr val="accent2">
                      <a:lumMod val="50000"/>
                    </a:schemeClr>
                  </a:solidFill>
                  <a:latin typeface="思源宋体 CN" panose="02020400000000000000" pitchFamily="18" charset="-122"/>
                  <a:ea typeface="思源宋体 CN" panose="02020400000000000000" pitchFamily="18" charset="-122"/>
                  <a:sym typeface="微软雅黑" panose="020B0503020204020204" pitchFamily="34" charset="-122"/>
                </a:rPr>
                <a:t>整改措施未落实不放过</a:t>
              </a:r>
              <a:endParaRPr lang="zh-CN" altLang="en-US" sz="2400" b="1" dirty="0">
                <a:solidFill>
                  <a:schemeClr val="accent2">
                    <a:lumMod val="50000"/>
                  </a:schemeClr>
                </a:solidFill>
                <a:latin typeface="思源宋体 CN" panose="02020400000000000000" pitchFamily="18" charset="-122"/>
                <a:ea typeface="思源宋体 CN" panose="02020400000000000000" pitchFamily="18" charset="-122"/>
              </a:endParaRPr>
            </a:p>
          </p:txBody>
        </p:sp>
        <p:sp>
          <p:nvSpPr>
            <p:cNvPr id="45" name="流程图: 联系 107"/>
            <p:cNvSpPr>
              <a:spLocks noChangeArrowheads="1"/>
            </p:cNvSpPr>
            <p:nvPr/>
          </p:nvSpPr>
          <p:spPr bwMode="auto">
            <a:xfrm>
              <a:off x="0" y="413100"/>
              <a:ext cx="169589" cy="169589"/>
            </a:xfrm>
            <a:prstGeom prst="flowChartConnector">
              <a:avLst/>
            </a:prstGeom>
            <a:solidFill>
              <a:schemeClr val="accent6"/>
            </a:solidFill>
            <a:ln w="25400">
              <a:solidFill>
                <a:schemeClr val="accent6"/>
              </a:solidFill>
              <a:round/>
            </a:ln>
          </p:spPr>
          <p:txBody>
            <a:bodyPr anchor="ct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algn="ctr">
                <a:spcBef>
                  <a:spcPct val="0"/>
                </a:spcBef>
                <a:buFontTx/>
                <a:buNone/>
              </a:pPr>
              <a:endParaRPr lang="zh-CN" altLang="zh-CN" sz="1800" dirty="0">
                <a:latin typeface="思源宋体 CN" panose="02020400000000000000" pitchFamily="18" charset="-122"/>
                <a:ea typeface="思源宋体 CN" panose="02020400000000000000" pitchFamily="18" charset="-122"/>
                <a:sym typeface="微软雅黑" panose="020B0503020204020204" pitchFamily="34" charset="-122"/>
              </a:endParaRPr>
            </a:p>
          </p:txBody>
        </p:sp>
      </p:grpSp>
      <p:sp>
        <p:nvSpPr>
          <p:cNvPr id="46" name="标题 1"/>
          <p:cNvSpPr txBox="1">
            <a:spLocks noChangeArrowheads="1"/>
          </p:cNvSpPr>
          <p:nvPr/>
        </p:nvSpPr>
        <p:spPr>
          <a:xfrm>
            <a:off x="6598407" y="353492"/>
            <a:ext cx="7308471" cy="461665"/>
          </a:xfrm>
          <a:prstGeom prst="rect">
            <a:avLst/>
          </a:prstGeom>
          <a:noFill/>
        </p:spPr>
        <p:txBody>
          <a:bodyPr wrap="square">
            <a:spAutoFit/>
          </a:bodyPr>
          <a:lstStyle>
            <a:defPPr>
              <a:defRPr lang="zh-CN"/>
            </a:defPPr>
            <a:lvl1pPr algn="ctr">
              <a:defRPr sz="2400">
                <a:solidFill>
                  <a:schemeClr val="bg2">
                    <a:lumMod val="50000"/>
                  </a:schemeClr>
                </a:solidFill>
                <a:latin typeface="字魂59号-创粗黑" pitchFamily="2" charset="-122"/>
                <a:ea typeface="字魂59号-创粗黑" pitchFamily="2" charset="-122"/>
              </a:defRPr>
            </a:lvl1pPr>
          </a:lstStyle>
          <a:p>
            <a:r>
              <a:rPr lang="zh-CN" altLang="en-US" dirty="0">
                <a:solidFill>
                  <a:schemeClr val="accent6">
                    <a:lumMod val="50000"/>
                  </a:schemeClr>
                </a:solidFill>
                <a:latin typeface="思源宋体 CN" panose="02020400000000000000" pitchFamily="18" charset="-122"/>
                <a:ea typeface="思源宋体 CN" panose="02020400000000000000" pitchFamily="18" charset="-122"/>
              </a:rPr>
              <a:t> 安全生产四不伤害原则</a:t>
            </a:r>
            <a:endParaRPr lang="zh-CN" altLang="en-US" dirty="0">
              <a:solidFill>
                <a:schemeClr val="accent6">
                  <a:lumMod val="50000"/>
                </a:schemeClr>
              </a:solidFill>
              <a:latin typeface="思源宋体 CN" panose="02020400000000000000" pitchFamily="18" charset="-122"/>
              <a:ea typeface="思源宋体 CN" panose="02020400000000000000" pitchFamily="18"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5000">
        <p:random/>
      </p:transition>
    </mc:Choice>
    <mc:Fallback>
      <p:transition spd="slow" advTm="5000">
        <p:random/>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14:presetBounceEnd="62000">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14:bounceEnd="62000">
                                          <p:cBhvr additive="base">
                                            <p:cTn id="7" dur="500" fill="hold"/>
                                            <p:tgtEl>
                                              <p:spTgt spid="15"/>
                                            </p:tgtEl>
                                            <p:attrNameLst>
                                              <p:attrName>ppt_x</p:attrName>
                                            </p:attrNameLst>
                                          </p:cBhvr>
                                          <p:tavLst>
                                            <p:tav tm="0">
                                              <p:val>
                                                <p:strVal val="#ppt_x"/>
                                              </p:val>
                                            </p:tav>
                                            <p:tav tm="100000">
                                              <p:val>
                                                <p:strVal val="#ppt_x"/>
                                              </p:val>
                                            </p:tav>
                                          </p:tavLst>
                                        </p:anim>
                                        <p:anim calcmode="lin" valueType="num" p14:bounceEnd="62000">
                                          <p:cBhvr additive="base">
                                            <p:cTn id="8" dur="500" fill="hold"/>
                                            <p:tgtEl>
                                              <p:spTgt spid="1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18"/>
                                            </p:tgtEl>
                                            <p:attrNameLst>
                                              <p:attrName>style.visibility</p:attrName>
                                            </p:attrNameLst>
                                          </p:cBhvr>
                                          <p:to>
                                            <p:strVal val="visible"/>
                                          </p:to>
                                        </p:set>
                                        <p:anim calcmode="lin" valueType="num">
                                          <p:cBhvr>
                                            <p:cTn id="12" dur="500" fill="hold"/>
                                            <p:tgtEl>
                                              <p:spTgt spid="18"/>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18"/>
                                            </p:tgtEl>
                                            <p:attrNameLst>
                                              <p:attrName>ppt_y</p:attrName>
                                            </p:attrNameLst>
                                          </p:cBhvr>
                                          <p:tavLst>
                                            <p:tav tm="0">
                                              <p:val>
                                                <p:strVal val="#ppt_y"/>
                                              </p:val>
                                            </p:tav>
                                            <p:tav tm="100000">
                                              <p:val>
                                                <p:strVal val="#ppt_y"/>
                                              </p:val>
                                            </p:tav>
                                          </p:tavLst>
                                        </p:anim>
                                        <p:anim calcmode="lin" valueType="num">
                                          <p:cBhvr>
                                            <p:cTn id="14" dur="500" fill="hold"/>
                                            <p:tgtEl>
                                              <p:spTgt spid="18"/>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18"/>
                                            </p:tgtEl>
                                            <p:attrNameLst>
                                              <p:attrName>ppt_w</p:attrName>
                                            </p:attrNameLst>
                                          </p:cBhvr>
                                          <p:tavLst>
                                            <p:tav tm="0">
                                              <p:val>
                                                <p:strVal val="#ppt_w/10"/>
                                              </p:val>
                                            </p:tav>
                                            <p:tav tm="50000">
                                              <p:val>
                                                <p:strVal val="#ppt_w+.01"/>
                                              </p:val>
                                            </p:tav>
                                            <p:tav tm="100000">
                                              <p:val>
                                                <p:strVal val="#ppt_w"/>
                                              </p:val>
                                            </p:tav>
                                          </p:tavLst>
                                        </p:anim>
                                        <p:animEffect>
                                          <p:cBhvr>
                                            <p:cTn id="16" dur="500" tmFilter="0,0; .5, 1; 1, 1"/>
                                            <p:tgtEl>
                                              <p:spTgt spid="18"/>
                                            </p:tgtEl>
                                          </p:cBhvr>
                                        </p:animEffect>
                                      </p:childTnLst>
                                    </p:cTn>
                                  </p:par>
                                  <p:par>
                                    <p:cTn id="17" presetID="2" presetClass="entr" presetSubtype="2" fill="hold" nodeType="withEffect">
                                      <p:stCondLst>
                                        <p:cond delay="0"/>
                                      </p:stCondLst>
                                      <p:childTnLst>
                                        <p:set>
                                          <p:cBhvr>
                                            <p:cTn id="18" dur="1" fill="hold">
                                              <p:stCondLst>
                                                <p:cond delay="0"/>
                                              </p:stCondLst>
                                            </p:cTn>
                                            <p:tgtEl>
                                              <p:spTgt spid="19"/>
                                            </p:tgtEl>
                                            <p:attrNameLst>
                                              <p:attrName>style.visibility</p:attrName>
                                            </p:attrNameLst>
                                          </p:cBhvr>
                                          <p:to>
                                            <p:strVal val="visible"/>
                                          </p:to>
                                        </p:set>
                                        <p:anim calcmode="lin" valueType="num">
                                          <p:cBhvr>
                                            <p:cTn id="19" dur="500" fill="hold"/>
                                            <p:tgtEl>
                                              <p:spTgt spid="19"/>
                                            </p:tgtEl>
                                            <p:attrNameLst>
                                              <p:attrName>ppt_x</p:attrName>
                                            </p:attrNameLst>
                                          </p:cBhvr>
                                          <p:tavLst>
                                            <p:tav tm="0">
                                              <p:val>
                                                <p:strVal val="1+#ppt_w/2"/>
                                              </p:val>
                                            </p:tav>
                                            <p:tav tm="100000">
                                              <p:val>
                                                <p:strVal val="#ppt_x"/>
                                              </p:val>
                                            </p:tav>
                                          </p:tavLst>
                                        </p:anim>
                                        <p:anim calcmode="lin" valueType="num">
                                          <p:cBhvr>
                                            <p:cTn id="20" dur="500" fill="hold"/>
                                            <p:tgtEl>
                                              <p:spTgt spid="19"/>
                                            </p:tgtEl>
                                            <p:attrNameLst>
                                              <p:attrName>ppt_y</p:attrName>
                                            </p:attrNameLst>
                                          </p:cBhvr>
                                          <p:tavLst>
                                            <p:tav tm="0">
                                              <p:val>
                                                <p:strVal val="#ppt_y"/>
                                              </p:val>
                                            </p:tav>
                                            <p:tav tm="100000">
                                              <p:val>
                                                <p:strVal val="#ppt_y"/>
                                              </p:val>
                                            </p:tav>
                                          </p:tavLst>
                                        </p:anim>
                                      </p:childTnLst>
                                    </p:cTn>
                                  </p:par>
                                </p:childTnLst>
                              </p:cTn>
                            </p:par>
                            <p:par>
                              <p:cTn id="21" fill="hold">
                                <p:stCondLst>
                                  <p:cond delay="500"/>
                                </p:stCondLst>
                                <p:childTnLst>
                                  <p:par>
                                    <p:cTn id="22" presetID="41" presetClass="entr" presetSubtype="0" fill="hold" grpId="0" nodeType="afterEffect">
                                      <p:stCondLst>
                                        <p:cond delay="0"/>
                                      </p:stCondLst>
                                      <p:iterate type="lt">
                                        <p:tmPct val="10000"/>
                                      </p:iterate>
                                      <p:childTnLst>
                                        <p:set>
                                          <p:cBhvr>
                                            <p:cTn id="23" dur="1" fill="hold">
                                              <p:stCondLst>
                                                <p:cond delay="0"/>
                                              </p:stCondLst>
                                            </p:cTn>
                                            <p:tgtEl>
                                              <p:spTgt spid="34"/>
                                            </p:tgtEl>
                                            <p:attrNameLst>
                                              <p:attrName>style.visibility</p:attrName>
                                            </p:attrNameLst>
                                          </p:cBhvr>
                                          <p:to>
                                            <p:strVal val="visible"/>
                                          </p:to>
                                        </p:set>
                                        <p:anim calcmode="lin" valueType="num">
                                          <p:cBhvr>
                                            <p:cTn id="24" dur="500" fill="hold"/>
                                            <p:tgtEl>
                                              <p:spTgt spid="34"/>
                                            </p:tgtEl>
                                            <p:attrNameLst>
                                              <p:attrName>ppt_x</p:attrName>
                                            </p:attrNameLst>
                                          </p:cBhvr>
                                          <p:tavLst>
                                            <p:tav tm="0">
                                              <p:val>
                                                <p:strVal val="#ppt_x"/>
                                              </p:val>
                                            </p:tav>
                                            <p:tav tm="50000">
                                              <p:val>
                                                <p:strVal val="#ppt_x+.1"/>
                                              </p:val>
                                            </p:tav>
                                            <p:tav tm="100000">
                                              <p:val>
                                                <p:strVal val="#ppt_x"/>
                                              </p:val>
                                            </p:tav>
                                          </p:tavLst>
                                        </p:anim>
                                        <p:anim calcmode="lin" valueType="num">
                                          <p:cBhvr>
                                            <p:cTn id="25" dur="500" fill="hold"/>
                                            <p:tgtEl>
                                              <p:spTgt spid="34"/>
                                            </p:tgtEl>
                                            <p:attrNameLst>
                                              <p:attrName>ppt_y</p:attrName>
                                            </p:attrNameLst>
                                          </p:cBhvr>
                                          <p:tavLst>
                                            <p:tav tm="0">
                                              <p:val>
                                                <p:strVal val="#ppt_y"/>
                                              </p:val>
                                            </p:tav>
                                            <p:tav tm="100000">
                                              <p:val>
                                                <p:strVal val="#ppt_y"/>
                                              </p:val>
                                            </p:tav>
                                          </p:tavLst>
                                        </p:anim>
                                        <p:anim calcmode="lin" valueType="num">
                                          <p:cBhvr>
                                            <p:cTn id="26" dur="500" fill="hold"/>
                                            <p:tgtEl>
                                              <p:spTgt spid="34"/>
                                            </p:tgtEl>
                                            <p:attrNameLst>
                                              <p:attrName>ppt_h</p:attrName>
                                            </p:attrNameLst>
                                          </p:cBhvr>
                                          <p:tavLst>
                                            <p:tav tm="0">
                                              <p:val>
                                                <p:strVal val="#ppt_h/10"/>
                                              </p:val>
                                            </p:tav>
                                            <p:tav tm="50000">
                                              <p:val>
                                                <p:strVal val="#ppt_h+.01"/>
                                              </p:val>
                                            </p:tav>
                                            <p:tav tm="100000">
                                              <p:val>
                                                <p:strVal val="#ppt_h"/>
                                              </p:val>
                                            </p:tav>
                                          </p:tavLst>
                                        </p:anim>
                                        <p:anim calcmode="lin" valueType="num">
                                          <p:cBhvr>
                                            <p:cTn id="27" dur="500" fill="hold"/>
                                            <p:tgtEl>
                                              <p:spTgt spid="34"/>
                                            </p:tgtEl>
                                            <p:attrNameLst>
                                              <p:attrName>ppt_w</p:attrName>
                                            </p:attrNameLst>
                                          </p:cBhvr>
                                          <p:tavLst>
                                            <p:tav tm="0">
                                              <p:val>
                                                <p:strVal val="#ppt_w/10"/>
                                              </p:val>
                                            </p:tav>
                                            <p:tav tm="50000">
                                              <p:val>
                                                <p:strVal val="#ppt_w+.01"/>
                                              </p:val>
                                            </p:tav>
                                            <p:tav tm="100000">
                                              <p:val>
                                                <p:strVal val="#ppt_w"/>
                                              </p:val>
                                            </p:tav>
                                          </p:tavLst>
                                        </p:anim>
                                        <p:animEffect>
                                          <p:cBhvr>
                                            <p:cTn id="28" dur="500" tmFilter="0,0; .5, 1; 1, 1"/>
                                            <p:tgtEl>
                                              <p:spTgt spid="34"/>
                                            </p:tgtEl>
                                          </p:cBhvr>
                                        </p:animEffect>
                                      </p:childTnLst>
                                    </p:cTn>
                                  </p:par>
                                  <p:par>
                                    <p:cTn id="29" presetID="2" presetClass="entr" presetSubtype="2" fill="hold" nodeType="withEffect">
                                      <p:stCondLst>
                                        <p:cond delay="0"/>
                                      </p:stCondLst>
                                      <p:childTnLst>
                                        <p:set>
                                          <p:cBhvr>
                                            <p:cTn id="30" dur="1" fill="hold">
                                              <p:stCondLst>
                                                <p:cond delay="0"/>
                                              </p:stCondLst>
                                            </p:cTn>
                                            <p:tgtEl>
                                              <p:spTgt spid="35"/>
                                            </p:tgtEl>
                                            <p:attrNameLst>
                                              <p:attrName>style.visibility</p:attrName>
                                            </p:attrNameLst>
                                          </p:cBhvr>
                                          <p:to>
                                            <p:strVal val="visible"/>
                                          </p:to>
                                        </p:set>
                                        <p:anim calcmode="lin" valueType="num">
                                          <p:cBhvr>
                                            <p:cTn id="31" dur="500" fill="hold"/>
                                            <p:tgtEl>
                                              <p:spTgt spid="35"/>
                                            </p:tgtEl>
                                            <p:attrNameLst>
                                              <p:attrName>ppt_x</p:attrName>
                                            </p:attrNameLst>
                                          </p:cBhvr>
                                          <p:tavLst>
                                            <p:tav tm="0">
                                              <p:val>
                                                <p:strVal val="1+#ppt_w/2"/>
                                              </p:val>
                                            </p:tav>
                                            <p:tav tm="100000">
                                              <p:val>
                                                <p:strVal val="#ppt_x"/>
                                              </p:val>
                                            </p:tav>
                                          </p:tavLst>
                                        </p:anim>
                                        <p:anim calcmode="lin" valueType="num">
                                          <p:cBhvr>
                                            <p:cTn id="32" dur="500" fill="hold"/>
                                            <p:tgtEl>
                                              <p:spTgt spid="35"/>
                                            </p:tgtEl>
                                            <p:attrNameLst>
                                              <p:attrName>ppt_y</p:attrName>
                                            </p:attrNameLst>
                                          </p:cBhvr>
                                          <p:tavLst>
                                            <p:tav tm="0">
                                              <p:val>
                                                <p:strVal val="#ppt_y"/>
                                              </p:val>
                                            </p:tav>
                                            <p:tav tm="100000">
                                              <p:val>
                                                <p:strVal val="#ppt_y"/>
                                              </p:val>
                                            </p:tav>
                                          </p:tavLst>
                                        </p:anim>
                                      </p:childTnLst>
                                    </p:cTn>
                                  </p:par>
                                </p:childTnLst>
                              </p:cTn>
                            </p:par>
                            <p:par>
                              <p:cTn id="33" fill="hold">
                                <p:stCondLst>
                                  <p:cond delay="1000"/>
                                </p:stCondLst>
                                <p:childTnLst>
                                  <p:par>
                                    <p:cTn id="34" presetID="41" presetClass="entr" presetSubtype="0" fill="hold" grpId="0" nodeType="afterEffect">
                                      <p:stCondLst>
                                        <p:cond delay="0"/>
                                      </p:stCondLst>
                                      <p:iterate type="lt">
                                        <p:tmPct val="10000"/>
                                      </p:iterate>
                                      <p:childTnLst>
                                        <p:set>
                                          <p:cBhvr>
                                            <p:cTn id="35" dur="1" fill="hold">
                                              <p:stCondLst>
                                                <p:cond delay="0"/>
                                              </p:stCondLst>
                                            </p:cTn>
                                            <p:tgtEl>
                                              <p:spTgt spid="38"/>
                                            </p:tgtEl>
                                            <p:attrNameLst>
                                              <p:attrName>style.visibility</p:attrName>
                                            </p:attrNameLst>
                                          </p:cBhvr>
                                          <p:to>
                                            <p:strVal val="visible"/>
                                          </p:to>
                                        </p:set>
                                        <p:anim calcmode="lin" valueType="num">
                                          <p:cBhvr>
                                            <p:cTn id="36" dur="500" fill="hold"/>
                                            <p:tgtEl>
                                              <p:spTgt spid="38"/>
                                            </p:tgtEl>
                                            <p:attrNameLst>
                                              <p:attrName>ppt_x</p:attrName>
                                            </p:attrNameLst>
                                          </p:cBhvr>
                                          <p:tavLst>
                                            <p:tav tm="0">
                                              <p:val>
                                                <p:strVal val="#ppt_x"/>
                                              </p:val>
                                            </p:tav>
                                            <p:tav tm="50000">
                                              <p:val>
                                                <p:strVal val="#ppt_x+.1"/>
                                              </p:val>
                                            </p:tav>
                                            <p:tav tm="100000">
                                              <p:val>
                                                <p:strVal val="#ppt_x"/>
                                              </p:val>
                                            </p:tav>
                                          </p:tavLst>
                                        </p:anim>
                                        <p:anim calcmode="lin" valueType="num">
                                          <p:cBhvr>
                                            <p:cTn id="37" dur="500" fill="hold"/>
                                            <p:tgtEl>
                                              <p:spTgt spid="38"/>
                                            </p:tgtEl>
                                            <p:attrNameLst>
                                              <p:attrName>ppt_y</p:attrName>
                                            </p:attrNameLst>
                                          </p:cBhvr>
                                          <p:tavLst>
                                            <p:tav tm="0">
                                              <p:val>
                                                <p:strVal val="#ppt_y"/>
                                              </p:val>
                                            </p:tav>
                                            <p:tav tm="100000">
                                              <p:val>
                                                <p:strVal val="#ppt_y"/>
                                              </p:val>
                                            </p:tav>
                                          </p:tavLst>
                                        </p:anim>
                                        <p:anim calcmode="lin" valueType="num">
                                          <p:cBhvr>
                                            <p:cTn id="38" dur="500" fill="hold"/>
                                            <p:tgtEl>
                                              <p:spTgt spid="38"/>
                                            </p:tgtEl>
                                            <p:attrNameLst>
                                              <p:attrName>ppt_h</p:attrName>
                                            </p:attrNameLst>
                                          </p:cBhvr>
                                          <p:tavLst>
                                            <p:tav tm="0">
                                              <p:val>
                                                <p:strVal val="#ppt_h/10"/>
                                              </p:val>
                                            </p:tav>
                                            <p:tav tm="50000">
                                              <p:val>
                                                <p:strVal val="#ppt_h+.01"/>
                                              </p:val>
                                            </p:tav>
                                            <p:tav tm="100000">
                                              <p:val>
                                                <p:strVal val="#ppt_h"/>
                                              </p:val>
                                            </p:tav>
                                          </p:tavLst>
                                        </p:anim>
                                        <p:anim calcmode="lin" valueType="num">
                                          <p:cBhvr>
                                            <p:cTn id="39" dur="500" fill="hold"/>
                                            <p:tgtEl>
                                              <p:spTgt spid="38"/>
                                            </p:tgtEl>
                                            <p:attrNameLst>
                                              <p:attrName>ppt_w</p:attrName>
                                            </p:attrNameLst>
                                          </p:cBhvr>
                                          <p:tavLst>
                                            <p:tav tm="0">
                                              <p:val>
                                                <p:strVal val="#ppt_w/10"/>
                                              </p:val>
                                            </p:tav>
                                            <p:tav tm="50000">
                                              <p:val>
                                                <p:strVal val="#ppt_w+.01"/>
                                              </p:val>
                                            </p:tav>
                                            <p:tav tm="100000">
                                              <p:val>
                                                <p:strVal val="#ppt_w"/>
                                              </p:val>
                                            </p:tav>
                                          </p:tavLst>
                                        </p:anim>
                                        <p:animEffect>
                                          <p:cBhvr>
                                            <p:cTn id="40" dur="500" tmFilter="0,0; .5, 1; 1, 1"/>
                                            <p:tgtEl>
                                              <p:spTgt spid="38"/>
                                            </p:tgtEl>
                                          </p:cBhvr>
                                        </p:animEffect>
                                      </p:childTnLst>
                                    </p:cTn>
                                  </p:par>
                                  <p:par>
                                    <p:cTn id="41" presetID="2" presetClass="entr" presetSubtype="2" fill="hold" nodeType="withEffect">
                                      <p:stCondLst>
                                        <p:cond delay="0"/>
                                      </p:stCondLst>
                                      <p:childTnLst>
                                        <p:set>
                                          <p:cBhvr>
                                            <p:cTn id="42" dur="1" fill="hold">
                                              <p:stCondLst>
                                                <p:cond delay="0"/>
                                              </p:stCondLst>
                                            </p:cTn>
                                            <p:tgtEl>
                                              <p:spTgt spid="39"/>
                                            </p:tgtEl>
                                            <p:attrNameLst>
                                              <p:attrName>style.visibility</p:attrName>
                                            </p:attrNameLst>
                                          </p:cBhvr>
                                          <p:to>
                                            <p:strVal val="visible"/>
                                          </p:to>
                                        </p:set>
                                        <p:anim calcmode="lin" valueType="num">
                                          <p:cBhvr>
                                            <p:cTn id="43" dur="500" fill="hold"/>
                                            <p:tgtEl>
                                              <p:spTgt spid="39"/>
                                            </p:tgtEl>
                                            <p:attrNameLst>
                                              <p:attrName>ppt_x</p:attrName>
                                            </p:attrNameLst>
                                          </p:cBhvr>
                                          <p:tavLst>
                                            <p:tav tm="0">
                                              <p:val>
                                                <p:strVal val="1+#ppt_w/2"/>
                                              </p:val>
                                            </p:tav>
                                            <p:tav tm="100000">
                                              <p:val>
                                                <p:strVal val="#ppt_x"/>
                                              </p:val>
                                            </p:tav>
                                          </p:tavLst>
                                        </p:anim>
                                        <p:anim calcmode="lin" valueType="num">
                                          <p:cBhvr>
                                            <p:cTn id="44" dur="500" fill="hold"/>
                                            <p:tgtEl>
                                              <p:spTgt spid="39"/>
                                            </p:tgtEl>
                                            <p:attrNameLst>
                                              <p:attrName>ppt_y</p:attrName>
                                            </p:attrNameLst>
                                          </p:cBhvr>
                                          <p:tavLst>
                                            <p:tav tm="0">
                                              <p:val>
                                                <p:strVal val="#ppt_y"/>
                                              </p:val>
                                            </p:tav>
                                            <p:tav tm="100000">
                                              <p:val>
                                                <p:strVal val="#ppt_y"/>
                                              </p:val>
                                            </p:tav>
                                          </p:tavLst>
                                        </p:anim>
                                      </p:childTnLst>
                                    </p:cTn>
                                  </p:par>
                                </p:childTnLst>
                              </p:cTn>
                            </p:par>
                            <p:par>
                              <p:cTn id="45" fill="hold">
                                <p:stCondLst>
                                  <p:cond delay="1500"/>
                                </p:stCondLst>
                                <p:childTnLst>
                                  <p:par>
                                    <p:cTn id="46" presetID="41" presetClass="entr" presetSubtype="0" fill="hold" grpId="0" nodeType="afterEffect">
                                      <p:stCondLst>
                                        <p:cond delay="0"/>
                                      </p:stCondLst>
                                      <p:iterate type="lt">
                                        <p:tmPct val="10000"/>
                                      </p:iterate>
                                      <p:childTnLst>
                                        <p:set>
                                          <p:cBhvr>
                                            <p:cTn id="47" dur="1" fill="hold">
                                              <p:stCondLst>
                                                <p:cond delay="0"/>
                                              </p:stCondLst>
                                            </p:cTn>
                                            <p:tgtEl>
                                              <p:spTgt spid="42"/>
                                            </p:tgtEl>
                                            <p:attrNameLst>
                                              <p:attrName>style.visibility</p:attrName>
                                            </p:attrNameLst>
                                          </p:cBhvr>
                                          <p:to>
                                            <p:strVal val="visible"/>
                                          </p:to>
                                        </p:set>
                                        <p:anim calcmode="lin" valueType="num">
                                          <p:cBhvr>
                                            <p:cTn id="48" dur="500" fill="hold"/>
                                            <p:tgtEl>
                                              <p:spTgt spid="42"/>
                                            </p:tgtEl>
                                            <p:attrNameLst>
                                              <p:attrName>ppt_x</p:attrName>
                                            </p:attrNameLst>
                                          </p:cBhvr>
                                          <p:tavLst>
                                            <p:tav tm="0">
                                              <p:val>
                                                <p:strVal val="#ppt_x"/>
                                              </p:val>
                                            </p:tav>
                                            <p:tav tm="50000">
                                              <p:val>
                                                <p:strVal val="#ppt_x+.1"/>
                                              </p:val>
                                            </p:tav>
                                            <p:tav tm="100000">
                                              <p:val>
                                                <p:strVal val="#ppt_x"/>
                                              </p:val>
                                            </p:tav>
                                          </p:tavLst>
                                        </p:anim>
                                        <p:anim calcmode="lin" valueType="num">
                                          <p:cBhvr>
                                            <p:cTn id="49" dur="500" fill="hold"/>
                                            <p:tgtEl>
                                              <p:spTgt spid="42"/>
                                            </p:tgtEl>
                                            <p:attrNameLst>
                                              <p:attrName>ppt_y</p:attrName>
                                            </p:attrNameLst>
                                          </p:cBhvr>
                                          <p:tavLst>
                                            <p:tav tm="0">
                                              <p:val>
                                                <p:strVal val="#ppt_y"/>
                                              </p:val>
                                            </p:tav>
                                            <p:tav tm="100000">
                                              <p:val>
                                                <p:strVal val="#ppt_y"/>
                                              </p:val>
                                            </p:tav>
                                          </p:tavLst>
                                        </p:anim>
                                        <p:anim calcmode="lin" valueType="num">
                                          <p:cBhvr>
                                            <p:cTn id="50" dur="500" fill="hold"/>
                                            <p:tgtEl>
                                              <p:spTgt spid="42"/>
                                            </p:tgtEl>
                                            <p:attrNameLst>
                                              <p:attrName>ppt_h</p:attrName>
                                            </p:attrNameLst>
                                          </p:cBhvr>
                                          <p:tavLst>
                                            <p:tav tm="0">
                                              <p:val>
                                                <p:strVal val="#ppt_h/10"/>
                                              </p:val>
                                            </p:tav>
                                            <p:tav tm="50000">
                                              <p:val>
                                                <p:strVal val="#ppt_h+.01"/>
                                              </p:val>
                                            </p:tav>
                                            <p:tav tm="100000">
                                              <p:val>
                                                <p:strVal val="#ppt_h"/>
                                              </p:val>
                                            </p:tav>
                                          </p:tavLst>
                                        </p:anim>
                                        <p:anim calcmode="lin" valueType="num">
                                          <p:cBhvr>
                                            <p:cTn id="51" dur="500" fill="hold"/>
                                            <p:tgtEl>
                                              <p:spTgt spid="42"/>
                                            </p:tgtEl>
                                            <p:attrNameLst>
                                              <p:attrName>ppt_w</p:attrName>
                                            </p:attrNameLst>
                                          </p:cBhvr>
                                          <p:tavLst>
                                            <p:tav tm="0">
                                              <p:val>
                                                <p:strVal val="#ppt_w/10"/>
                                              </p:val>
                                            </p:tav>
                                            <p:tav tm="50000">
                                              <p:val>
                                                <p:strVal val="#ppt_w+.01"/>
                                              </p:val>
                                            </p:tav>
                                            <p:tav tm="100000">
                                              <p:val>
                                                <p:strVal val="#ppt_w"/>
                                              </p:val>
                                            </p:tav>
                                          </p:tavLst>
                                        </p:anim>
                                        <p:animEffect>
                                          <p:cBhvr>
                                            <p:cTn id="52" dur="500" tmFilter="0,0; .5, 1; 1, 1"/>
                                            <p:tgtEl>
                                              <p:spTgt spid="42"/>
                                            </p:tgtEl>
                                          </p:cBhvr>
                                        </p:animEffect>
                                      </p:childTnLst>
                                    </p:cTn>
                                  </p:par>
                                  <p:par>
                                    <p:cTn id="53" presetID="2" presetClass="entr" presetSubtype="2" fill="hold" nodeType="withEffect">
                                      <p:stCondLst>
                                        <p:cond delay="0"/>
                                      </p:stCondLst>
                                      <p:childTnLst>
                                        <p:set>
                                          <p:cBhvr>
                                            <p:cTn id="54" dur="1" fill="hold">
                                              <p:stCondLst>
                                                <p:cond delay="0"/>
                                              </p:stCondLst>
                                            </p:cTn>
                                            <p:tgtEl>
                                              <p:spTgt spid="43"/>
                                            </p:tgtEl>
                                            <p:attrNameLst>
                                              <p:attrName>style.visibility</p:attrName>
                                            </p:attrNameLst>
                                          </p:cBhvr>
                                          <p:to>
                                            <p:strVal val="visible"/>
                                          </p:to>
                                        </p:set>
                                        <p:anim calcmode="lin" valueType="num">
                                          <p:cBhvr>
                                            <p:cTn id="55" dur="500" fill="hold"/>
                                            <p:tgtEl>
                                              <p:spTgt spid="43"/>
                                            </p:tgtEl>
                                            <p:attrNameLst>
                                              <p:attrName>ppt_x</p:attrName>
                                            </p:attrNameLst>
                                          </p:cBhvr>
                                          <p:tavLst>
                                            <p:tav tm="0">
                                              <p:val>
                                                <p:strVal val="1+#ppt_w/2"/>
                                              </p:val>
                                            </p:tav>
                                            <p:tav tm="100000">
                                              <p:val>
                                                <p:strVal val="#ppt_x"/>
                                              </p:val>
                                            </p:tav>
                                          </p:tavLst>
                                        </p:anim>
                                        <p:anim calcmode="lin" valueType="num">
                                          <p:cBhvr>
                                            <p:cTn id="56" dur="500" fill="hold"/>
                                            <p:tgtEl>
                                              <p:spTgt spid="4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bldLvl="0" animBg="1" autoUpdateAnimBg="0"/>
          <p:bldP spid="34" grpId="0" bldLvl="0" animBg="1" autoUpdateAnimBg="0"/>
          <p:bldP spid="38" grpId="0" bldLvl="0" animBg="1" autoUpdateAnimBg="0"/>
          <p:bldP spid="42" grpId="0" bldLvl="0" animBg="1" autoUpdateAnimBg="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ppt_x"/>
                                              </p:val>
                                            </p:tav>
                                            <p:tav tm="100000">
                                              <p:val>
                                                <p:strVal val="#ppt_x"/>
                                              </p:val>
                                            </p:tav>
                                          </p:tavLst>
                                        </p:anim>
                                        <p:anim calcmode="lin" valueType="num">
                                          <p:cBhvr additive="base">
                                            <p:cTn id="8" dur="500" fill="hold"/>
                                            <p:tgtEl>
                                              <p:spTgt spid="1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18"/>
                                            </p:tgtEl>
                                            <p:attrNameLst>
                                              <p:attrName>style.visibility</p:attrName>
                                            </p:attrNameLst>
                                          </p:cBhvr>
                                          <p:to>
                                            <p:strVal val="visible"/>
                                          </p:to>
                                        </p:set>
                                        <p:anim calcmode="lin" valueType="num">
                                          <p:cBhvr>
                                            <p:cTn id="12" dur="500" fill="hold"/>
                                            <p:tgtEl>
                                              <p:spTgt spid="18"/>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18"/>
                                            </p:tgtEl>
                                            <p:attrNameLst>
                                              <p:attrName>ppt_y</p:attrName>
                                            </p:attrNameLst>
                                          </p:cBhvr>
                                          <p:tavLst>
                                            <p:tav tm="0">
                                              <p:val>
                                                <p:strVal val="#ppt_y"/>
                                              </p:val>
                                            </p:tav>
                                            <p:tav tm="100000">
                                              <p:val>
                                                <p:strVal val="#ppt_y"/>
                                              </p:val>
                                            </p:tav>
                                          </p:tavLst>
                                        </p:anim>
                                        <p:anim calcmode="lin" valueType="num">
                                          <p:cBhvr>
                                            <p:cTn id="14" dur="500" fill="hold"/>
                                            <p:tgtEl>
                                              <p:spTgt spid="18"/>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18"/>
                                            </p:tgtEl>
                                            <p:attrNameLst>
                                              <p:attrName>ppt_w</p:attrName>
                                            </p:attrNameLst>
                                          </p:cBhvr>
                                          <p:tavLst>
                                            <p:tav tm="0">
                                              <p:val>
                                                <p:strVal val="#ppt_w/10"/>
                                              </p:val>
                                            </p:tav>
                                            <p:tav tm="50000">
                                              <p:val>
                                                <p:strVal val="#ppt_w+.01"/>
                                              </p:val>
                                            </p:tav>
                                            <p:tav tm="100000">
                                              <p:val>
                                                <p:strVal val="#ppt_w"/>
                                              </p:val>
                                            </p:tav>
                                          </p:tavLst>
                                        </p:anim>
                                        <p:animEffect>
                                          <p:cBhvr>
                                            <p:cTn id="16" dur="500" tmFilter="0,0; .5, 1; 1, 1"/>
                                            <p:tgtEl>
                                              <p:spTgt spid="18"/>
                                            </p:tgtEl>
                                          </p:cBhvr>
                                        </p:animEffect>
                                      </p:childTnLst>
                                    </p:cTn>
                                  </p:par>
                                  <p:par>
                                    <p:cTn id="17" presetID="2" presetClass="entr" presetSubtype="2" fill="hold" nodeType="withEffect">
                                      <p:stCondLst>
                                        <p:cond delay="0"/>
                                      </p:stCondLst>
                                      <p:childTnLst>
                                        <p:set>
                                          <p:cBhvr>
                                            <p:cTn id="18" dur="1" fill="hold">
                                              <p:stCondLst>
                                                <p:cond delay="0"/>
                                              </p:stCondLst>
                                            </p:cTn>
                                            <p:tgtEl>
                                              <p:spTgt spid="19"/>
                                            </p:tgtEl>
                                            <p:attrNameLst>
                                              <p:attrName>style.visibility</p:attrName>
                                            </p:attrNameLst>
                                          </p:cBhvr>
                                          <p:to>
                                            <p:strVal val="visible"/>
                                          </p:to>
                                        </p:set>
                                        <p:anim calcmode="lin" valueType="num">
                                          <p:cBhvr>
                                            <p:cTn id="19" dur="500" fill="hold"/>
                                            <p:tgtEl>
                                              <p:spTgt spid="19"/>
                                            </p:tgtEl>
                                            <p:attrNameLst>
                                              <p:attrName>ppt_x</p:attrName>
                                            </p:attrNameLst>
                                          </p:cBhvr>
                                          <p:tavLst>
                                            <p:tav tm="0">
                                              <p:val>
                                                <p:strVal val="1+#ppt_w/2"/>
                                              </p:val>
                                            </p:tav>
                                            <p:tav tm="100000">
                                              <p:val>
                                                <p:strVal val="#ppt_x"/>
                                              </p:val>
                                            </p:tav>
                                          </p:tavLst>
                                        </p:anim>
                                        <p:anim calcmode="lin" valueType="num">
                                          <p:cBhvr>
                                            <p:cTn id="20" dur="500" fill="hold"/>
                                            <p:tgtEl>
                                              <p:spTgt spid="19"/>
                                            </p:tgtEl>
                                            <p:attrNameLst>
                                              <p:attrName>ppt_y</p:attrName>
                                            </p:attrNameLst>
                                          </p:cBhvr>
                                          <p:tavLst>
                                            <p:tav tm="0">
                                              <p:val>
                                                <p:strVal val="#ppt_y"/>
                                              </p:val>
                                            </p:tav>
                                            <p:tav tm="100000">
                                              <p:val>
                                                <p:strVal val="#ppt_y"/>
                                              </p:val>
                                            </p:tav>
                                          </p:tavLst>
                                        </p:anim>
                                      </p:childTnLst>
                                    </p:cTn>
                                  </p:par>
                                </p:childTnLst>
                              </p:cTn>
                            </p:par>
                            <p:par>
                              <p:cTn id="21" fill="hold">
                                <p:stCondLst>
                                  <p:cond delay="500"/>
                                </p:stCondLst>
                                <p:childTnLst>
                                  <p:par>
                                    <p:cTn id="22" presetID="41" presetClass="entr" presetSubtype="0" fill="hold" grpId="0" nodeType="afterEffect">
                                      <p:stCondLst>
                                        <p:cond delay="0"/>
                                      </p:stCondLst>
                                      <p:iterate type="lt">
                                        <p:tmPct val="10000"/>
                                      </p:iterate>
                                      <p:childTnLst>
                                        <p:set>
                                          <p:cBhvr>
                                            <p:cTn id="23" dur="1" fill="hold">
                                              <p:stCondLst>
                                                <p:cond delay="0"/>
                                              </p:stCondLst>
                                            </p:cTn>
                                            <p:tgtEl>
                                              <p:spTgt spid="34"/>
                                            </p:tgtEl>
                                            <p:attrNameLst>
                                              <p:attrName>style.visibility</p:attrName>
                                            </p:attrNameLst>
                                          </p:cBhvr>
                                          <p:to>
                                            <p:strVal val="visible"/>
                                          </p:to>
                                        </p:set>
                                        <p:anim calcmode="lin" valueType="num">
                                          <p:cBhvr>
                                            <p:cTn id="24" dur="500" fill="hold"/>
                                            <p:tgtEl>
                                              <p:spTgt spid="34"/>
                                            </p:tgtEl>
                                            <p:attrNameLst>
                                              <p:attrName>ppt_x</p:attrName>
                                            </p:attrNameLst>
                                          </p:cBhvr>
                                          <p:tavLst>
                                            <p:tav tm="0">
                                              <p:val>
                                                <p:strVal val="#ppt_x"/>
                                              </p:val>
                                            </p:tav>
                                            <p:tav tm="50000">
                                              <p:val>
                                                <p:strVal val="#ppt_x+.1"/>
                                              </p:val>
                                            </p:tav>
                                            <p:tav tm="100000">
                                              <p:val>
                                                <p:strVal val="#ppt_x"/>
                                              </p:val>
                                            </p:tav>
                                          </p:tavLst>
                                        </p:anim>
                                        <p:anim calcmode="lin" valueType="num">
                                          <p:cBhvr>
                                            <p:cTn id="25" dur="500" fill="hold"/>
                                            <p:tgtEl>
                                              <p:spTgt spid="34"/>
                                            </p:tgtEl>
                                            <p:attrNameLst>
                                              <p:attrName>ppt_y</p:attrName>
                                            </p:attrNameLst>
                                          </p:cBhvr>
                                          <p:tavLst>
                                            <p:tav tm="0">
                                              <p:val>
                                                <p:strVal val="#ppt_y"/>
                                              </p:val>
                                            </p:tav>
                                            <p:tav tm="100000">
                                              <p:val>
                                                <p:strVal val="#ppt_y"/>
                                              </p:val>
                                            </p:tav>
                                          </p:tavLst>
                                        </p:anim>
                                        <p:anim calcmode="lin" valueType="num">
                                          <p:cBhvr>
                                            <p:cTn id="26" dur="500" fill="hold"/>
                                            <p:tgtEl>
                                              <p:spTgt spid="34"/>
                                            </p:tgtEl>
                                            <p:attrNameLst>
                                              <p:attrName>ppt_h</p:attrName>
                                            </p:attrNameLst>
                                          </p:cBhvr>
                                          <p:tavLst>
                                            <p:tav tm="0">
                                              <p:val>
                                                <p:strVal val="#ppt_h/10"/>
                                              </p:val>
                                            </p:tav>
                                            <p:tav tm="50000">
                                              <p:val>
                                                <p:strVal val="#ppt_h+.01"/>
                                              </p:val>
                                            </p:tav>
                                            <p:tav tm="100000">
                                              <p:val>
                                                <p:strVal val="#ppt_h"/>
                                              </p:val>
                                            </p:tav>
                                          </p:tavLst>
                                        </p:anim>
                                        <p:anim calcmode="lin" valueType="num">
                                          <p:cBhvr>
                                            <p:cTn id="27" dur="500" fill="hold"/>
                                            <p:tgtEl>
                                              <p:spTgt spid="34"/>
                                            </p:tgtEl>
                                            <p:attrNameLst>
                                              <p:attrName>ppt_w</p:attrName>
                                            </p:attrNameLst>
                                          </p:cBhvr>
                                          <p:tavLst>
                                            <p:tav tm="0">
                                              <p:val>
                                                <p:strVal val="#ppt_w/10"/>
                                              </p:val>
                                            </p:tav>
                                            <p:tav tm="50000">
                                              <p:val>
                                                <p:strVal val="#ppt_w+.01"/>
                                              </p:val>
                                            </p:tav>
                                            <p:tav tm="100000">
                                              <p:val>
                                                <p:strVal val="#ppt_w"/>
                                              </p:val>
                                            </p:tav>
                                          </p:tavLst>
                                        </p:anim>
                                        <p:animEffect>
                                          <p:cBhvr>
                                            <p:cTn id="28" dur="500" tmFilter="0,0; .5, 1; 1, 1"/>
                                            <p:tgtEl>
                                              <p:spTgt spid="34"/>
                                            </p:tgtEl>
                                          </p:cBhvr>
                                        </p:animEffect>
                                      </p:childTnLst>
                                    </p:cTn>
                                  </p:par>
                                  <p:par>
                                    <p:cTn id="29" presetID="2" presetClass="entr" presetSubtype="2" fill="hold" nodeType="withEffect">
                                      <p:stCondLst>
                                        <p:cond delay="0"/>
                                      </p:stCondLst>
                                      <p:childTnLst>
                                        <p:set>
                                          <p:cBhvr>
                                            <p:cTn id="30" dur="1" fill="hold">
                                              <p:stCondLst>
                                                <p:cond delay="0"/>
                                              </p:stCondLst>
                                            </p:cTn>
                                            <p:tgtEl>
                                              <p:spTgt spid="35"/>
                                            </p:tgtEl>
                                            <p:attrNameLst>
                                              <p:attrName>style.visibility</p:attrName>
                                            </p:attrNameLst>
                                          </p:cBhvr>
                                          <p:to>
                                            <p:strVal val="visible"/>
                                          </p:to>
                                        </p:set>
                                        <p:anim calcmode="lin" valueType="num">
                                          <p:cBhvr>
                                            <p:cTn id="31" dur="500" fill="hold"/>
                                            <p:tgtEl>
                                              <p:spTgt spid="35"/>
                                            </p:tgtEl>
                                            <p:attrNameLst>
                                              <p:attrName>ppt_x</p:attrName>
                                            </p:attrNameLst>
                                          </p:cBhvr>
                                          <p:tavLst>
                                            <p:tav tm="0">
                                              <p:val>
                                                <p:strVal val="1+#ppt_w/2"/>
                                              </p:val>
                                            </p:tav>
                                            <p:tav tm="100000">
                                              <p:val>
                                                <p:strVal val="#ppt_x"/>
                                              </p:val>
                                            </p:tav>
                                          </p:tavLst>
                                        </p:anim>
                                        <p:anim calcmode="lin" valueType="num">
                                          <p:cBhvr>
                                            <p:cTn id="32" dur="500" fill="hold"/>
                                            <p:tgtEl>
                                              <p:spTgt spid="35"/>
                                            </p:tgtEl>
                                            <p:attrNameLst>
                                              <p:attrName>ppt_y</p:attrName>
                                            </p:attrNameLst>
                                          </p:cBhvr>
                                          <p:tavLst>
                                            <p:tav tm="0">
                                              <p:val>
                                                <p:strVal val="#ppt_y"/>
                                              </p:val>
                                            </p:tav>
                                            <p:tav tm="100000">
                                              <p:val>
                                                <p:strVal val="#ppt_y"/>
                                              </p:val>
                                            </p:tav>
                                          </p:tavLst>
                                        </p:anim>
                                      </p:childTnLst>
                                    </p:cTn>
                                  </p:par>
                                </p:childTnLst>
                              </p:cTn>
                            </p:par>
                            <p:par>
                              <p:cTn id="33" fill="hold">
                                <p:stCondLst>
                                  <p:cond delay="1000"/>
                                </p:stCondLst>
                                <p:childTnLst>
                                  <p:par>
                                    <p:cTn id="34" presetID="41" presetClass="entr" presetSubtype="0" fill="hold" grpId="0" nodeType="afterEffect">
                                      <p:stCondLst>
                                        <p:cond delay="0"/>
                                      </p:stCondLst>
                                      <p:iterate type="lt">
                                        <p:tmPct val="10000"/>
                                      </p:iterate>
                                      <p:childTnLst>
                                        <p:set>
                                          <p:cBhvr>
                                            <p:cTn id="35" dur="1" fill="hold">
                                              <p:stCondLst>
                                                <p:cond delay="0"/>
                                              </p:stCondLst>
                                            </p:cTn>
                                            <p:tgtEl>
                                              <p:spTgt spid="38"/>
                                            </p:tgtEl>
                                            <p:attrNameLst>
                                              <p:attrName>style.visibility</p:attrName>
                                            </p:attrNameLst>
                                          </p:cBhvr>
                                          <p:to>
                                            <p:strVal val="visible"/>
                                          </p:to>
                                        </p:set>
                                        <p:anim calcmode="lin" valueType="num">
                                          <p:cBhvr>
                                            <p:cTn id="36" dur="500" fill="hold"/>
                                            <p:tgtEl>
                                              <p:spTgt spid="38"/>
                                            </p:tgtEl>
                                            <p:attrNameLst>
                                              <p:attrName>ppt_x</p:attrName>
                                            </p:attrNameLst>
                                          </p:cBhvr>
                                          <p:tavLst>
                                            <p:tav tm="0">
                                              <p:val>
                                                <p:strVal val="#ppt_x"/>
                                              </p:val>
                                            </p:tav>
                                            <p:tav tm="50000">
                                              <p:val>
                                                <p:strVal val="#ppt_x+.1"/>
                                              </p:val>
                                            </p:tav>
                                            <p:tav tm="100000">
                                              <p:val>
                                                <p:strVal val="#ppt_x"/>
                                              </p:val>
                                            </p:tav>
                                          </p:tavLst>
                                        </p:anim>
                                        <p:anim calcmode="lin" valueType="num">
                                          <p:cBhvr>
                                            <p:cTn id="37" dur="500" fill="hold"/>
                                            <p:tgtEl>
                                              <p:spTgt spid="38"/>
                                            </p:tgtEl>
                                            <p:attrNameLst>
                                              <p:attrName>ppt_y</p:attrName>
                                            </p:attrNameLst>
                                          </p:cBhvr>
                                          <p:tavLst>
                                            <p:tav tm="0">
                                              <p:val>
                                                <p:strVal val="#ppt_y"/>
                                              </p:val>
                                            </p:tav>
                                            <p:tav tm="100000">
                                              <p:val>
                                                <p:strVal val="#ppt_y"/>
                                              </p:val>
                                            </p:tav>
                                          </p:tavLst>
                                        </p:anim>
                                        <p:anim calcmode="lin" valueType="num">
                                          <p:cBhvr>
                                            <p:cTn id="38" dur="500" fill="hold"/>
                                            <p:tgtEl>
                                              <p:spTgt spid="38"/>
                                            </p:tgtEl>
                                            <p:attrNameLst>
                                              <p:attrName>ppt_h</p:attrName>
                                            </p:attrNameLst>
                                          </p:cBhvr>
                                          <p:tavLst>
                                            <p:tav tm="0">
                                              <p:val>
                                                <p:strVal val="#ppt_h/10"/>
                                              </p:val>
                                            </p:tav>
                                            <p:tav tm="50000">
                                              <p:val>
                                                <p:strVal val="#ppt_h+.01"/>
                                              </p:val>
                                            </p:tav>
                                            <p:tav tm="100000">
                                              <p:val>
                                                <p:strVal val="#ppt_h"/>
                                              </p:val>
                                            </p:tav>
                                          </p:tavLst>
                                        </p:anim>
                                        <p:anim calcmode="lin" valueType="num">
                                          <p:cBhvr>
                                            <p:cTn id="39" dur="500" fill="hold"/>
                                            <p:tgtEl>
                                              <p:spTgt spid="38"/>
                                            </p:tgtEl>
                                            <p:attrNameLst>
                                              <p:attrName>ppt_w</p:attrName>
                                            </p:attrNameLst>
                                          </p:cBhvr>
                                          <p:tavLst>
                                            <p:tav tm="0">
                                              <p:val>
                                                <p:strVal val="#ppt_w/10"/>
                                              </p:val>
                                            </p:tav>
                                            <p:tav tm="50000">
                                              <p:val>
                                                <p:strVal val="#ppt_w+.01"/>
                                              </p:val>
                                            </p:tav>
                                            <p:tav tm="100000">
                                              <p:val>
                                                <p:strVal val="#ppt_w"/>
                                              </p:val>
                                            </p:tav>
                                          </p:tavLst>
                                        </p:anim>
                                        <p:animEffect>
                                          <p:cBhvr>
                                            <p:cTn id="40" dur="500" tmFilter="0,0; .5, 1; 1, 1"/>
                                            <p:tgtEl>
                                              <p:spTgt spid="38"/>
                                            </p:tgtEl>
                                          </p:cBhvr>
                                        </p:animEffect>
                                      </p:childTnLst>
                                    </p:cTn>
                                  </p:par>
                                  <p:par>
                                    <p:cTn id="41" presetID="2" presetClass="entr" presetSubtype="2" fill="hold" nodeType="withEffect">
                                      <p:stCondLst>
                                        <p:cond delay="0"/>
                                      </p:stCondLst>
                                      <p:childTnLst>
                                        <p:set>
                                          <p:cBhvr>
                                            <p:cTn id="42" dur="1" fill="hold">
                                              <p:stCondLst>
                                                <p:cond delay="0"/>
                                              </p:stCondLst>
                                            </p:cTn>
                                            <p:tgtEl>
                                              <p:spTgt spid="39"/>
                                            </p:tgtEl>
                                            <p:attrNameLst>
                                              <p:attrName>style.visibility</p:attrName>
                                            </p:attrNameLst>
                                          </p:cBhvr>
                                          <p:to>
                                            <p:strVal val="visible"/>
                                          </p:to>
                                        </p:set>
                                        <p:anim calcmode="lin" valueType="num">
                                          <p:cBhvr>
                                            <p:cTn id="43" dur="500" fill="hold"/>
                                            <p:tgtEl>
                                              <p:spTgt spid="39"/>
                                            </p:tgtEl>
                                            <p:attrNameLst>
                                              <p:attrName>ppt_x</p:attrName>
                                            </p:attrNameLst>
                                          </p:cBhvr>
                                          <p:tavLst>
                                            <p:tav tm="0">
                                              <p:val>
                                                <p:strVal val="1+#ppt_w/2"/>
                                              </p:val>
                                            </p:tav>
                                            <p:tav tm="100000">
                                              <p:val>
                                                <p:strVal val="#ppt_x"/>
                                              </p:val>
                                            </p:tav>
                                          </p:tavLst>
                                        </p:anim>
                                        <p:anim calcmode="lin" valueType="num">
                                          <p:cBhvr>
                                            <p:cTn id="44" dur="500" fill="hold"/>
                                            <p:tgtEl>
                                              <p:spTgt spid="39"/>
                                            </p:tgtEl>
                                            <p:attrNameLst>
                                              <p:attrName>ppt_y</p:attrName>
                                            </p:attrNameLst>
                                          </p:cBhvr>
                                          <p:tavLst>
                                            <p:tav tm="0">
                                              <p:val>
                                                <p:strVal val="#ppt_y"/>
                                              </p:val>
                                            </p:tav>
                                            <p:tav tm="100000">
                                              <p:val>
                                                <p:strVal val="#ppt_y"/>
                                              </p:val>
                                            </p:tav>
                                          </p:tavLst>
                                        </p:anim>
                                      </p:childTnLst>
                                    </p:cTn>
                                  </p:par>
                                </p:childTnLst>
                              </p:cTn>
                            </p:par>
                            <p:par>
                              <p:cTn id="45" fill="hold">
                                <p:stCondLst>
                                  <p:cond delay="1500"/>
                                </p:stCondLst>
                                <p:childTnLst>
                                  <p:par>
                                    <p:cTn id="46" presetID="41" presetClass="entr" presetSubtype="0" fill="hold" grpId="0" nodeType="afterEffect">
                                      <p:stCondLst>
                                        <p:cond delay="0"/>
                                      </p:stCondLst>
                                      <p:iterate type="lt">
                                        <p:tmPct val="10000"/>
                                      </p:iterate>
                                      <p:childTnLst>
                                        <p:set>
                                          <p:cBhvr>
                                            <p:cTn id="47" dur="1" fill="hold">
                                              <p:stCondLst>
                                                <p:cond delay="0"/>
                                              </p:stCondLst>
                                            </p:cTn>
                                            <p:tgtEl>
                                              <p:spTgt spid="42"/>
                                            </p:tgtEl>
                                            <p:attrNameLst>
                                              <p:attrName>style.visibility</p:attrName>
                                            </p:attrNameLst>
                                          </p:cBhvr>
                                          <p:to>
                                            <p:strVal val="visible"/>
                                          </p:to>
                                        </p:set>
                                        <p:anim calcmode="lin" valueType="num">
                                          <p:cBhvr>
                                            <p:cTn id="48" dur="500" fill="hold"/>
                                            <p:tgtEl>
                                              <p:spTgt spid="42"/>
                                            </p:tgtEl>
                                            <p:attrNameLst>
                                              <p:attrName>ppt_x</p:attrName>
                                            </p:attrNameLst>
                                          </p:cBhvr>
                                          <p:tavLst>
                                            <p:tav tm="0">
                                              <p:val>
                                                <p:strVal val="#ppt_x"/>
                                              </p:val>
                                            </p:tav>
                                            <p:tav tm="50000">
                                              <p:val>
                                                <p:strVal val="#ppt_x+.1"/>
                                              </p:val>
                                            </p:tav>
                                            <p:tav tm="100000">
                                              <p:val>
                                                <p:strVal val="#ppt_x"/>
                                              </p:val>
                                            </p:tav>
                                          </p:tavLst>
                                        </p:anim>
                                        <p:anim calcmode="lin" valueType="num">
                                          <p:cBhvr>
                                            <p:cTn id="49" dur="500" fill="hold"/>
                                            <p:tgtEl>
                                              <p:spTgt spid="42"/>
                                            </p:tgtEl>
                                            <p:attrNameLst>
                                              <p:attrName>ppt_y</p:attrName>
                                            </p:attrNameLst>
                                          </p:cBhvr>
                                          <p:tavLst>
                                            <p:tav tm="0">
                                              <p:val>
                                                <p:strVal val="#ppt_y"/>
                                              </p:val>
                                            </p:tav>
                                            <p:tav tm="100000">
                                              <p:val>
                                                <p:strVal val="#ppt_y"/>
                                              </p:val>
                                            </p:tav>
                                          </p:tavLst>
                                        </p:anim>
                                        <p:anim calcmode="lin" valueType="num">
                                          <p:cBhvr>
                                            <p:cTn id="50" dur="500" fill="hold"/>
                                            <p:tgtEl>
                                              <p:spTgt spid="42"/>
                                            </p:tgtEl>
                                            <p:attrNameLst>
                                              <p:attrName>ppt_h</p:attrName>
                                            </p:attrNameLst>
                                          </p:cBhvr>
                                          <p:tavLst>
                                            <p:tav tm="0">
                                              <p:val>
                                                <p:strVal val="#ppt_h/10"/>
                                              </p:val>
                                            </p:tav>
                                            <p:tav tm="50000">
                                              <p:val>
                                                <p:strVal val="#ppt_h+.01"/>
                                              </p:val>
                                            </p:tav>
                                            <p:tav tm="100000">
                                              <p:val>
                                                <p:strVal val="#ppt_h"/>
                                              </p:val>
                                            </p:tav>
                                          </p:tavLst>
                                        </p:anim>
                                        <p:anim calcmode="lin" valueType="num">
                                          <p:cBhvr>
                                            <p:cTn id="51" dur="500" fill="hold"/>
                                            <p:tgtEl>
                                              <p:spTgt spid="42"/>
                                            </p:tgtEl>
                                            <p:attrNameLst>
                                              <p:attrName>ppt_w</p:attrName>
                                            </p:attrNameLst>
                                          </p:cBhvr>
                                          <p:tavLst>
                                            <p:tav tm="0">
                                              <p:val>
                                                <p:strVal val="#ppt_w/10"/>
                                              </p:val>
                                            </p:tav>
                                            <p:tav tm="50000">
                                              <p:val>
                                                <p:strVal val="#ppt_w+.01"/>
                                              </p:val>
                                            </p:tav>
                                            <p:tav tm="100000">
                                              <p:val>
                                                <p:strVal val="#ppt_w"/>
                                              </p:val>
                                            </p:tav>
                                          </p:tavLst>
                                        </p:anim>
                                        <p:animEffect>
                                          <p:cBhvr>
                                            <p:cTn id="52" dur="500" tmFilter="0,0; .5, 1; 1, 1"/>
                                            <p:tgtEl>
                                              <p:spTgt spid="42"/>
                                            </p:tgtEl>
                                          </p:cBhvr>
                                        </p:animEffect>
                                      </p:childTnLst>
                                    </p:cTn>
                                  </p:par>
                                  <p:par>
                                    <p:cTn id="53" presetID="2" presetClass="entr" presetSubtype="2" fill="hold" nodeType="withEffect">
                                      <p:stCondLst>
                                        <p:cond delay="0"/>
                                      </p:stCondLst>
                                      <p:childTnLst>
                                        <p:set>
                                          <p:cBhvr>
                                            <p:cTn id="54" dur="1" fill="hold">
                                              <p:stCondLst>
                                                <p:cond delay="0"/>
                                              </p:stCondLst>
                                            </p:cTn>
                                            <p:tgtEl>
                                              <p:spTgt spid="43"/>
                                            </p:tgtEl>
                                            <p:attrNameLst>
                                              <p:attrName>style.visibility</p:attrName>
                                            </p:attrNameLst>
                                          </p:cBhvr>
                                          <p:to>
                                            <p:strVal val="visible"/>
                                          </p:to>
                                        </p:set>
                                        <p:anim calcmode="lin" valueType="num">
                                          <p:cBhvr>
                                            <p:cTn id="55" dur="500" fill="hold"/>
                                            <p:tgtEl>
                                              <p:spTgt spid="43"/>
                                            </p:tgtEl>
                                            <p:attrNameLst>
                                              <p:attrName>ppt_x</p:attrName>
                                            </p:attrNameLst>
                                          </p:cBhvr>
                                          <p:tavLst>
                                            <p:tav tm="0">
                                              <p:val>
                                                <p:strVal val="1+#ppt_w/2"/>
                                              </p:val>
                                            </p:tav>
                                            <p:tav tm="100000">
                                              <p:val>
                                                <p:strVal val="#ppt_x"/>
                                              </p:val>
                                            </p:tav>
                                          </p:tavLst>
                                        </p:anim>
                                        <p:anim calcmode="lin" valueType="num">
                                          <p:cBhvr>
                                            <p:cTn id="56" dur="500" fill="hold"/>
                                            <p:tgtEl>
                                              <p:spTgt spid="4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bldLvl="0" animBg="1" autoUpdateAnimBg="0"/>
          <p:bldP spid="34" grpId="0" bldLvl="0" animBg="1" autoUpdateAnimBg="0"/>
          <p:bldP spid="38" grpId="0" bldLvl="0" animBg="1" autoUpdateAnimBg="0"/>
          <p:bldP spid="42" grpId="0" bldLvl="0" animBg="1" autoUpdateAnimBg="0"/>
        </p:bldLst>
      </p:timing>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椭圆 75"/>
          <p:cNvSpPr/>
          <p:nvPr/>
        </p:nvSpPr>
        <p:spPr bwMode="auto">
          <a:xfrm>
            <a:off x="1369108" y="1487211"/>
            <a:ext cx="503237" cy="504825"/>
          </a:xfrm>
          <a:prstGeom prst="ellipse">
            <a:avLst/>
          </a:prstGeom>
          <a:solidFill>
            <a:schemeClr val="accent6"/>
          </a:solidFill>
          <a:ln w="76200">
            <a:solidFill>
              <a:srgbClr val="D9D9D9">
                <a:alpha val="63136"/>
              </a:srgbClr>
            </a:solidFill>
            <a:round/>
          </a:ln>
        </p:spPr>
        <p:txBody>
          <a:bodyPr lIns="91436" tIns="45718" rIns="91436" bIns="45718" anchor="ct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algn="ctr">
              <a:spcBef>
                <a:spcPct val="0"/>
              </a:spcBef>
              <a:buFontTx/>
              <a:buNone/>
            </a:pPr>
            <a:r>
              <a:rPr lang="en-US" altLang="zh-CN" sz="2000" b="1" dirty="0">
                <a:solidFill>
                  <a:schemeClr val="bg1"/>
                </a:solidFill>
                <a:latin typeface="Arial Black" panose="020B0A04020102020204" pitchFamily="34" charset="0"/>
                <a:sym typeface="Arial" panose="020B0604020202020204" pitchFamily="34" charset="0"/>
              </a:rPr>
              <a:t>1</a:t>
            </a:r>
            <a:endParaRPr lang="zh-CN" altLang="en-US" sz="1800" dirty="0">
              <a:latin typeface="Arial" panose="020B0604020202020204" pitchFamily="34" charset="0"/>
            </a:endParaRPr>
          </a:p>
        </p:txBody>
      </p:sp>
      <p:grpSp>
        <p:nvGrpSpPr>
          <p:cNvPr id="47" name="Group 54"/>
          <p:cNvGrpSpPr/>
          <p:nvPr/>
        </p:nvGrpSpPr>
        <p:grpSpPr bwMode="auto">
          <a:xfrm>
            <a:off x="1954219" y="1456519"/>
            <a:ext cx="4736569" cy="547340"/>
            <a:chOff x="0" y="190605"/>
            <a:chExt cx="4735091" cy="546719"/>
          </a:xfrm>
        </p:grpSpPr>
        <p:sp>
          <p:nvSpPr>
            <p:cNvPr id="48" name="TextBox 105"/>
            <p:cNvSpPr>
              <a:spLocks noChangeArrowheads="1"/>
            </p:cNvSpPr>
            <p:nvPr/>
          </p:nvSpPr>
          <p:spPr bwMode="auto">
            <a:xfrm>
              <a:off x="84779" y="190605"/>
              <a:ext cx="4650312" cy="546719"/>
            </a:xfrm>
            <a:prstGeom prst="roundRect">
              <a:avLst>
                <a:gd name="adj" fmla="val 8176"/>
              </a:avLst>
            </a:prstGeom>
            <a:noFill/>
            <a:ln w="19050">
              <a:solidFill>
                <a:schemeClr val="accent6"/>
              </a:solidFill>
              <a:rou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algn="ctr">
                <a:spcBef>
                  <a:spcPct val="0"/>
                </a:spcBef>
                <a:buNone/>
              </a:pPr>
              <a:r>
                <a:rPr lang="zh-CN" altLang="en-US" sz="2400" b="1" dirty="0">
                  <a:solidFill>
                    <a:schemeClr val="accent2">
                      <a:lumMod val="50000"/>
                    </a:schemeClr>
                  </a:solidFill>
                  <a:latin typeface="思源宋体 CN" panose="02020400000000000000" pitchFamily="18" charset="-122"/>
                  <a:ea typeface="思源宋体 CN" panose="02020400000000000000" pitchFamily="18" charset="-122"/>
                  <a:sym typeface="微软雅黑" panose="020B0503020204020204" pitchFamily="34" charset="-122"/>
                </a:rPr>
                <a:t>事故原因未查清不放过</a:t>
              </a:r>
              <a:endParaRPr lang="zh-CN" altLang="en-US" sz="2400" b="1" dirty="0">
                <a:solidFill>
                  <a:schemeClr val="accent2">
                    <a:lumMod val="50000"/>
                  </a:schemeClr>
                </a:solidFill>
                <a:latin typeface="思源宋体 CN" panose="02020400000000000000" pitchFamily="18" charset="-122"/>
                <a:ea typeface="思源宋体 CN" panose="02020400000000000000" pitchFamily="18" charset="-122"/>
              </a:endParaRPr>
            </a:p>
          </p:txBody>
        </p:sp>
        <p:sp>
          <p:nvSpPr>
            <p:cNvPr id="49" name="流程图: 联系 107"/>
            <p:cNvSpPr>
              <a:spLocks noChangeArrowheads="1"/>
            </p:cNvSpPr>
            <p:nvPr/>
          </p:nvSpPr>
          <p:spPr bwMode="auto">
            <a:xfrm>
              <a:off x="0" y="413100"/>
              <a:ext cx="169589" cy="169589"/>
            </a:xfrm>
            <a:prstGeom prst="flowChartConnector">
              <a:avLst/>
            </a:prstGeom>
            <a:solidFill>
              <a:schemeClr val="accent6"/>
            </a:solidFill>
            <a:ln w="25400">
              <a:solidFill>
                <a:schemeClr val="accent6"/>
              </a:solidFill>
              <a:round/>
            </a:ln>
          </p:spPr>
          <p:txBody>
            <a:bodyPr anchor="ct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algn="ctr">
                <a:spcBef>
                  <a:spcPct val="0"/>
                </a:spcBef>
                <a:buFontTx/>
                <a:buNone/>
              </a:pPr>
              <a:endParaRPr lang="zh-CN" altLang="zh-CN" sz="1800" dirty="0">
                <a:latin typeface="思源宋体 CN" panose="02020400000000000000" pitchFamily="18" charset="-122"/>
                <a:ea typeface="思源宋体 CN" panose="02020400000000000000" pitchFamily="18" charset="-122"/>
                <a:sym typeface="微软雅黑" panose="020B0503020204020204" pitchFamily="34" charset="-122"/>
              </a:endParaRPr>
            </a:p>
          </p:txBody>
        </p:sp>
      </p:grpSp>
      <p:sp>
        <p:nvSpPr>
          <p:cNvPr id="50" name="TextBox 6"/>
          <p:cNvSpPr>
            <a:spLocks noChangeArrowheads="1"/>
          </p:cNvSpPr>
          <p:nvPr/>
        </p:nvSpPr>
        <p:spPr bwMode="auto">
          <a:xfrm>
            <a:off x="1872345" y="2317856"/>
            <a:ext cx="7751871" cy="10552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a:lnSpc>
                <a:spcPct val="135000"/>
              </a:lnSpc>
              <a:spcBef>
                <a:spcPct val="0"/>
              </a:spcBef>
              <a:buNone/>
            </a:pPr>
            <a:r>
              <a:rPr lang="zh-CN" altLang="en-US" sz="1600" dirty="0">
                <a:solidFill>
                  <a:schemeClr val="accent6"/>
                </a:solidFill>
                <a:latin typeface="思源宋体 CN" panose="02020400000000000000" pitchFamily="18" charset="-122"/>
                <a:ea typeface="思源宋体 CN" panose="02020400000000000000" pitchFamily="18" charset="-122"/>
                <a:sym typeface="微软雅黑" panose="020B0503020204020204" pitchFamily="34" charset="-122"/>
              </a:rPr>
              <a:t>是指在调查伤亡事故的原因时，不能敷衍了事，只顾着个人的便利，未找到事故的主要原因不能轻易下结论，也不能随意建立因果关系，必须仔细认真查明，直到找出事故发生的根本原因。</a:t>
            </a:r>
            <a:endParaRPr lang="zh-CN" altLang="en-US" sz="1600" dirty="0">
              <a:solidFill>
                <a:schemeClr val="accent6"/>
              </a:solidFill>
              <a:latin typeface="思源宋体 CN" panose="02020400000000000000" pitchFamily="18" charset="-122"/>
              <a:ea typeface="思源宋体 CN" panose="02020400000000000000" pitchFamily="18" charset="-122"/>
              <a:sym typeface="微软雅黑" panose="020B0503020204020204" pitchFamily="34" charset="-122"/>
            </a:endParaRPr>
          </a:p>
        </p:txBody>
      </p:sp>
      <p:sp>
        <p:nvSpPr>
          <p:cNvPr id="51" name="Rectangle 2"/>
          <p:cNvSpPr>
            <a:spLocks noChangeArrowheads="1"/>
          </p:cNvSpPr>
          <p:nvPr/>
        </p:nvSpPr>
        <p:spPr bwMode="auto">
          <a:xfrm>
            <a:off x="1596570" y="2174869"/>
            <a:ext cx="8357436" cy="1254132"/>
          </a:xfrm>
          <a:prstGeom prst="roundRect">
            <a:avLst>
              <a:gd name="adj" fmla="val 11257"/>
            </a:avLst>
          </a:prstGeom>
          <a:noFill/>
          <a:ln w="28575">
            <a:solidFill>
              <a:schemeClr val="accent2">
                <a:lumMod val="50000"/>
              </a:schemeClr>
            </a:solidFill>
            <a:miter lim="800000"/>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accent2"/>
              </a:buClr>
              <a:buFont typeface="Wingdings" panose="05000000000000000000" pitchFamily="2" charset="2"/>
              <a:buChar char="q"/>
              <a:defRPr kumimoji="1" sz="3000" b="1">
                <a:solidFill>
                  <a:schemeClr val="tx1"/>
                </a:solidFill>
                <a:latin typeface="Arial" panose="020B0604020202020204" pitchFamily="34" charset="0"/>
                <a:ea typeface="楷体_GB2312" panose="02010609030101010101" pitchFamily="49" charset="-122"/>
              </a:defRPr>
            </a:lvl1pPr>
            <a:lvl2pPr marL="742950" indent="-285750">
              <a:spcBef>
                <a:spcPct val="20000"/>
              </a:spcBef>
              <a:buClr>
                <a:schemeClr val="accent2"/>
              </a:buClr>
              <a:buFont typeface="Wingdings" panose="05000000000000000000" pitchFamily="2" charset="2"/>
              <a:buChar char="q"/>
              <a:defRPr kumimoji="1" sz="2600" b="1">
                <a:solidFill>
                  <a:schemeClr val="tx1"/>
                </a:solidFill>
                <a:latin typeface="Arial" panose="020B0604020202020204" pitchFamily="34" charset="0"/>
                <a:ea typeface="楷体_GB2312" panose="02010609030101010101" pitchFamily="49" charset="-122"/>
              </a:defRPr>
            </a:lvl2pPr>
            <a:lvl3pPr marL="1143000" indent="-228600">
              <a:spcBef>
                <a:spcPct val="20000"/>
              </a:spcBef>
              <a:buClr>
                <a:schemeClr val="accent2"/>
              </a:buClr>
              <a:buFont typeface="Wingdings" panose="05000000000000000000" pitchFamily="2" charset="2"/>
              <a:buChar char="q"/>
              <a:defRPr kumimoji="1" sz="2300" b="1">
                <a:solidFill>
                  <a:schemeClr val="tx1"/>
                </a:solidFill>
                <a:latin typeface="Arial" panose="020B0604020202020204" pitchFamily="34" charset="0"/>
                <a:ea typeface="楷体_GB2312" panose="02010609030101010101" pitchFamily="49" charset="-122"/>
              </a:defRPr>
            </a:lvl3pPr>
            <a:lvl4pPr marL="1600200" indent="-228600">
              <a:spcBef>
                <a:spcPct val="20000"/>
              </a:spcBef>
              <a:buClr>
                <a:schemeClr val="accent2"/>
              </a:buClr>
              <a:buFont typeface="Wingdings" panose="05000000000000000000" pitchFamily="2" charset="2"/>
              <a:buChar char="q"/>
              <a:defRPr kumimoji="1" sz="2000" b="1">
                <a:solidFill>
                  <a:schemeClr val="tx1"/>
                </a:solidFill>
                <a:latin typeface="Arial" panose="020B0604020202020204" pitchFamily="34" charset="0"/>
                <a:ea typeface="楷体_GB2312" panose="02010609030101010101" pitchFamily="49" charset="-122"/>
              </a:defRPr>
            </a:lvl4pPr>
            <a:lvl5pPr marL="2057400" indent="-228600">
              <a:spcBef>
                <a:spcPct val="25000"/>
              </a:spcBef>
              <a:buClr>
                <a:schemeClr val="accent2"/>
              </a:buClr>
              <a:buFont typeface="Wingdings" panose="05000000000000000000" pitchFamily="2" charset="2"/>
              <a:buChar char="q"/>
              <a:defRPr kumimoji="1" sz="2000" b="1">
                <a:solidFill>
                  <a:schemeClr val="tx1"/>
                </a:solidFill>
                <a:latin typeface="Arial" panose="020B0604020202020204" pitchFamily="34" charset="0"/>
                <a:ea typeface="楷体_GB2312" panose="02010609030101010101"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q"/>
              <a:defRPr kumimoji="1" sz="2000" b="1">
                <a:solidFill>
                  <a:schemeClr val="tx1"/>
                </a:solidFill>
                <a:latin typeface="Arial" panose="020B0604020202020204" pitchFamily="34" charset="0"/>
                <a:ea typeface="楷体_GB2312" panose="02010609030101010101"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q"/>
              <a:defRPr kumimoji="1" sz="2000" b="1">
                <a:solidFill>
                  <a:schemeClr val="tx1"/>
                </a:solidFill>
                <a:latin typeface="Arial" panose="020B0604020202020204" pitchFamily="34" charset="0"/>
                <a:ea typeface="楷体_GB2312" panose="02010609030101010101"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q"/>
              <a:defRPr kumimoji="1" sz="2000" b="1">
                <a:solidFill>
                  <a:schemeClr val="tx1"/>
                </a:solidFill>
                <a:latin typeface="Arial" panose="020B0604020202020204" pitchFamily="34" charset="0"/>
                <a:ea typeface="楷体_GB2312" panose="02010609030101010101"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q"/>
              <a:defRPr kumimoji="1" sz="2000" b="1">
                <a:solidFill>
                  <a:schemeClr val="tx1"/>
                </a:solidFill>
                <a:latin typeface="Arial" panose="020B0604020202020204" pitchFamily="34" charset="0"/>
                <a:ea typeface="楷体_GB2312" panose="02010609030101010101" pitchFamily="49" charset="-122"/>
              </a:defRPr>
            </a:lvl9pPr>
          </a:lstStyle>
          <a:p>
            <a:pPr defTabSz="913765" fontAlgn="b">
              <a:spcBef>
                <a:spcPct val="0"/>
              </a:spcBef>
              <a:buClrTx/>
              <a:buNone/>
            </a:pPr>
            <a:endParaRPr lang="zh-CN" altLang="en-US" sz="1800" dirty="0">
              <a:solidFill>
                <a:prstClr val="black"/>
              </a:solidFill>
              <a:latin typeface="思源宋体 CN" panose="02020400000000000000" pitchFamily="18" charset="-122"/>
              <a:ea typeface="思源宋体 CN" panose="02020400000000000000" pitchFamily="18" charset="-122"/>
            </a:endParaRPr>
          </a:p>
        </p:txBody>
      </p:sp>
      <p:sp>
        <p:nvSpPr>
          <p:cNvPr id="52" name="椭圆 75"/>
          <p:cNvSpPr/>
          <p:nvPr/>
        </p:nvSpPr>
        <p:spPr bwMode="auto">
          <a:xfrm>
            <a:off x="1369108" y="3653219"/>
            <a:ext cx="503237" cy="504825"/>
          </a:xfrm>
          <a:prstGeom prst="ellipse">
            <a:avLst/>
          </a:prstGeom>
          <a:solidFill>
            <a:schemeClr val="accent6"/>
          </a:solidFill>
          <a:ln w="76200">
            <a:solidFill>
              <a:srgbClr val="D9D9D9">
                <a:alpha val="63136"/>
              </a:srgbClr>
            </a:solidFill>
            <a:round/>
          </a:ln>
        </p:spPr>
        <p:txBody>
          <a:bodyPr lIns="91436" tIns="45718" rIns="91436" bIns="45718" anchor="ct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algn="ctr">
              <a:spcBef>
                <a:spcPct val="0"/>
              </a:spcBef>
              <a:buFontTx/>
              <a:buNone/>
            </a:pPr>
            <a:r>
              <a:rPr lang="en-US" altLang="zh-CN" sz="2000" b="1" dirty="0">
                <a:solidFill>
                  <a:schemeClr val="bg1"/>
                </a:solidFill>
                <a:latin typeface="Arial Black" panose="020B0A04020102020204" pitchFamily="34" charset="0"/>
                <a:sym typeface="Arial" panose="020B0604020202020204" pitchFamily="34" charset="0"/>
              </a:rPr>
              <a:t>2</a:t>
            </a:r>
            <a:endParaRPr lang="zh-CN" altLang="en-US" sz="1800" dirty="0">
              <a:latin typeface="Arial" panose="020B0604020202020204" pitchFamily="34" charset="0"/>
            </a:endParaRPr>
          </a:p>
        </p:txBody>
      </p:sp>
      <p:grpSp>
        <p:nvGrpSpPr>
          <p:cNvPr id="53" name="Group 54"/>
          <p:cNvGrpSpPr/>
          <p:nvPr/>
        </p:nvGrpSpPr>
        <p:grpSpPr bwMode="auto">
          <a:xfrm>
            <a:off x="1954219" y="3622527"/>
            <a:ext cx="4736569" cy="547340"/>
            <a:chOff x="0" y="190605"/>
            <a:chExt cx="4735091" cy="546719"/>
          </a:xfrm>
        </p:grpSpPr>
        <p:sp>
          <p:nvSpPr>
            <p:cNvPr id="54" name="TextBox 105"/>
            <p:cNvSpPr>
              <a:spLocks noChangeArrowheads="1"/>
            </p:cNvSpPr>
            <p:nvPr/>
          </p:nvSpPr>
          <p:spPr bwMode="auto">
            <a:xfrm>
              <a:off x="84779" y="190605"/>
              <a:ext cx="4650312" cy="546719"/>
            </a:xfrm>
            <a:prstGeom prst="roundRect">
              <a:avLst>
                <a:gd name="adj" fmla="val 8176"/>
              </a:avLst>
            </a:prstGeom>
            <a:noFill/>
            <a:ln w="19050">
              <a:solidFill>
                <a:schemeClr val="accent6"/>
              </a:solidFill>
              <a:rou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algn="ctr">
                <a:spcBef>
                  <a:spcPct val="0"/>
                </a:spcBef>
                <a:buNone/>
              </a:pPr>
              <a:r>
                <a:rPr lang="zh-CN" altLang="en-US" sz="2400" b="1" dirty="0">
                  <a:solidFill>
                    <a:schemeClr val="accent2">
                      <a:lumMod val="50000"/>
                    </a:schemeClr>
                  </a:solidFill>
                  <a:latin typeface="思源宋体 CN" panose="02020400000000000000" pitchFamily="18" charset="-122"/>
                  <a:ea typeface="思源宋体 CN" panose="02020400000000000000" pitchFamily="18" charset="-122"/>
                  <a:sym typeface="微软雅黑" panose="020B0503020204020204" pitchFamily="34" charset="-122"/>
                </a:rPr>
                <a:t>责任人员未处理不放过</a:t>
              </a:r>
              <a:endParaRPr lang="zh-CN" altLang="en-US" sz="2400" b="1" dirty="0">
                <a:solidFill>
                  <a:schemeClr val="accent2">
                    <a:lumMod val="50000"/>
                  </a:schemeClr>
                </a:solidFill>
                <a:latin typeface="思源宋体 CN" panose="02020400000000000000" pitchFamily="18" charset="-122"/>
                <a:ea typeface="思源宋体 CN" panose="02020400000000000000" pitchFamily="18" charset="-122"/>
              </a:endParaRPr>
            </a:p>
          </p:txBody>
        </p:sp>
        <p:sp>
          <p:nvSpPr>
            <p:cNvPr id="55" name="流程图: 联系 107"/>
            <p:cNvSpPr>
              <a:spLocks noChangeArrowheads="1"/>
            </p:cNvSpPr>
            <p:nvPr/>
          </p:nvSpPr>
          <p:spPr bwMode="auto">
            <a:xfrm>
              <a:off x="0" y="413100"/>
              <a:ext cx="169589" cy="169589"/>
            </a:xfrm>
            <a:prstGeom prst="flowChartConnector">
              <a:avLst/>
            </a:prstGeom>
            <a:solidFill>
              <a:schemeClr val="accent6"/>
            </a:solidFill>
            <a:ln w="25400">
              <a:solidFill>
                <a:schemeClr val="accent6"/>
              </a:solidFill>
              <a:round/>
            </a:ln>
          </p:spPr>
          <p:txBody>
            <a:bodyPr anchor="ct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algn="ctr">
                <a:spcBef>
                  <a:spcPct val="0"/>
                </a:spcBef>
                <a:buFontTx/>
                <a:buNone/>
              </a:pPr>
              <a:endParaRPr lang="zh-CN" altLang="zh-CN" sz="1800" dirty="0">
                <a:latin typeface="思源宋体 CN" panose="02020400000000000000" pitchFamily="18" charset="-122"/>
                <a:ea typeface="思源宋体 CN" panose="02020400000000000000" pitchFamily="18" charset="-122"/>
                <a:sym typeface="微软雅黑" panose="020B0503020204020204" pitchFamily="34" charset="-122"/>
              </a:endParaRPr>
            </a:p>
          </p:txBody>
        </p:sp>
      </p:grpSp>
      <p:sp>
        <p:nvSpPr>
          <p:cNvPr id="56" name="TextBox 6"/>
          <p:cNvSpPr>
            <a:spLocks noChangeArrowheads="1"/>
          </p:cNvSpPr>
          <p:nvPr/>
        </p:nvSpPr>
        <p:spPr bwMode="auto">
          <a:xfrm>
            <a:off x="1872345" y="4606105"/>
            <a:ext cx="7751871" cy="7228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a:lnSpc>
                <a:spcPct val="135000"/>
              </a:lnSpc>
              <a:spcBef>
                <a:spcPct val="0"/>
              </a:spcBef>
              <a:buNone/>
            </a:pPr>
            <a:r>
              <a:rPr lang="zh-CN" altLang="en-US" sz="1600" dirty="0">
                <a:solidFill>
                  <a:schemeClr val="accent6"/>
                </a:solidFill>
                <a:latin typeface="思源宋体 CN" panose="02020400000000000000" pitchFamily="18" charset="-122"/>
                <a:ea typeface="思源宋体 CN" panose="02020400000000000000" pitchFamily="18" charset="-122"/>
                <a:sym typeface="微软雅黑" panose="020B0503020204020204" pitchFamily="34" charset="-122"/>
              </a:rPr>
              <a:t>是指对于造成安全事故的主要责任人员和负责人员进行问责和处罚，当然，也不能随意处罚，可根据造成的后果程度及相关的法律规范来处理惩罚相关的人员。</a:t>
            </a:r>
            <a:endParaRPr lang="zh-CN" altLang="en-US" sz="1600" dirty="0">
              <a:solidFill>
                <a:schemeClr val="accent6"/>
              </a:solidFill>
              <a:latin typeface="思源宋体 CN" panose="02020400000000000000" pitchFamily="18" charset="-122"/>
              <a:ea typeface="思源宋体 CN" panose="02020400000000000000" pitchFamily="18" charset="-122"/>
              <a:sym typeface="微软雅黑" panose="020B0503020204020204" pitchFamily="34" charset="-122"/>
            </a:endParaRPr>
          </a:p>
        </p:txBody>
      </p:sp>
      <p:sp>
        <p:nvSpPr>
          <p:cNvPr id="57" name="Rectangle 2"/>
          <p:cNvSpPr>
            <a:spLocks noChangeArrowheads="1"/>
          </p:cNvSpPr>
          <p:nvPr/>
        </p:nvSpPr>
        <p:spPr bwMode="auto">
          <a:xfrm>
            <a:off x="1596570" y="4463118"/>
            <a:ext cx="8357436" cy="1254132"/>
          </a:xfrm>
          <a:prstGeom prst="roundRect">
            <a:avLst>
              <a:gd name="adj" fmla="val 11257"/>
            </a:avLst>
          </a:prstGeom>
          <a:noFill/>
          <a:ln w="28575">
            <a:solidFill>
              <a:schemeClr val="accent2">
                <a:lumMod val="50000"/>
              </a:schemeClr>
            </a:solidFill>
            <a:miter lim="800000"/>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accent2"/>
              </a:buClr>
              <a:buFont typeface="Wingdings" panose="05000000000000000000" pitchFamily="2" charset="2"/>
              <a:buChar char="q"/>
              <a:defRPr kumimoji="1" sz="3000" b="1">
                <a:solidFill>
                  <a:schemeClr val="tx1"/>
                </a:solidFill>
                <a:latin typeface="Arial" panose="020B0604020202020204" pitchFamily="34" charset="0"/>
                <a:ea typeface="楷体_GB2312" panose="02010609030101010101" pitchFamily="49" charset="-122"/>
              </a:defRPr>
            </a:lvl1pPr>
            <a:lvl2pPr marL="742950" indent="-285750">
              <a:spcBef>
                <a:spcPct val="20000"/>
              </a:spcBef>
              <a:buClr>
                <a:schemeClr val="accent2"/>
              </a:buClr>
              <a:buFont typeface="Wingdings" panose="05000000000000000000" pitchFamily="2" charset="2"/>
              <a:buChar char="q"/>
              <a:defRPr kumimoji="1" sz="2600" b="1">
                <a:solidFill>
                  <a:schemeClr val="tx1"/>
                </a:solidFill>
                <a:latin typeface="Arial" panose="020B0604020202020204" pitchFamily="34" charset="0"/>
                <a:ea typeface="楷体_GB2312" panose="02010609030101010101" pitchFamily="49" charset="-122"/>
              </a:defRPr>
            </a:lvl2pPr>
            <a:lvl3pPr marL="1143000" indent="-228600">
              <a:spcBef>
                <a:spcPct val="20000"/>
              </a:spcBef>
              <a:buClr>
                <a:schemeClr val="accent2"/>
              </a:buClr>
              <a:buFont typeface="Wingdings" panose="05000000000000000000" pitchFamily="2" charset="2"/>
              <a:buChar char="q"/>
              <a:defRPr kumimoji="1" sz="2300" b="1">
                <a:solidFill>
                  <a:schemeClr val="tx1"/>
                </a:solidFill>
                <a:latin typeface="Arial" panose="020B0604020202020204" pitchFamily="34" charset="0"/>
                <a:ea typeface="楷体_GB2312" panose="02010609030101010101" pitchFamily="49" charset="-122"/>
              </a:defRPr>
            </a:lvl3pPr>
            <a:lvl4pPr marL="1600200" indent="-228600">
              <a:spcBef>
                <a:spcPct val="20000"/>
              </a:spcBef>
              <a:buClr>
                <a:schemeClr val="accent2"/>
              </a:buClr>
              <a:buFont typeface="Wingdings" panose="05000000000000000000" pitchFamily="2" charset="2"/>
              <a:buChar char="q"/>
              <a:defRPr kumimoji="1" sz="2000" b="1">
                <a:solidFill>
                  <a:schemeClr val="tx1"/>
                </a:solidFill>
                <a:latin typeface="Arial" panose="020B0604020202020204" pitchFamily="34" charset="0"/>
                <a:ea typeface="楷体_GB2312" panose="02010609030101010101" pitchFamily="49" charset="-122"/>
              </a:defRPr>
            </a:lvl4pPr>
            <a:lvl5pPr marL="2057400" indent="-228600">
              <a:spcBef>
                <a:spcPct val="25000"/>
              </a:spcBef>
              <a:buClr>
                <a:schemeClr val="accent2"/>
              </a:buClr>
              <a:buFont typeface="Wingdings" panose="05000000000000000000" pitchFamily="2" charset="2"/>
              <a:buChar char="q"/>
              <a:defRPr kumimoji="1" sz="2000" b="1">
                <a:solidFill>
                  <a:schemeClr val="tx1"/>
                </a:solidFill>
                <a:latin typeface="Arial" panose="020B0604020202020204" pitchFamily="34" charset="0"/>
                <a:ea typeface="楷体_GB2312" panose="02010609030101010101"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q"/>
              <a:defRPr kumimoji="1" sz="2000" b="1">
                <a:solidFill>
                  <a:schemeClr val="tx1"/>
                </a:solidFill>
                <a:latin typeface="Arial" panose="020B0604020202020204" pitchFamily="34" charset="0"/>
                <a:ea typeface="楷体_GB2312" panose="02010609030101010101"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q"/>
              <a:defRPr kumimoji="1" sz="2000" b="1">
                <a:solidFill>
                  <a:schemeClr val="tx1"/>
                </a:solidFill>
                <a:latin typeface="Arial" panose="020B0604020202020204" pitchFamily="34" charset="0"/>
                <a:ea typeface="楷体_GB2312" panose="02010609030101010101"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q"/>
              <a:defRPr kumimoji="1" sz="2000" b="1">
                <a:solidFill>
                  <a:schemeClr val="tx1"/>
                </a:solidFill>
                <a:latin typeface="Arial" panose="020B0604020202020204" pitchFamily="34" charset="0"/>
                <a:ea typeface="楷体_GB2312" panose="02010609030101010101"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q"/>
              <a:defRPr kumimoji="1" sz="2000" b="1">
                <a:solidFill>
                  <a:schemeClr val="tx1"/>
                </a:solidFill>
                <a:latin typeface="Arial" panose="020B0604020202020204" pitchFamily="34" charset="0"/>
                <a:ea typeface="楷体_GB2312" panose="02010609030101010101" pitchFamily="49" charset="-122"/>
              </a:defRPr>
            </a:lvl9pPr>
          </a:lstStyle>
          <a:p>
            <a:pPr defTabSz="913765" fontAlgn="b">
              <a:spcBef>
                <a:spcPct val="0"/>
              </a:spcBef>
              <a:buClrTx/>
              <a:buNone/>
            </a:pPr>
            <a:endParaRPr lang="zh-CN" altLang="en-US" sz="1800" dirty="0">
              <a:solidFill>
                <a:prstClr val="black"/>
              </a:solidFill>
              <a:latin typeface="思源宋体 CN" panose="02020400000000000000" pitchFamily="18" charset="-122"/>
              <a:ea typeface="思源宋体 CN" panose="02020400000000000000" pitchFamily="18" charset="-122"/>
            </a:endParaRPr>
          </a:p>
        </p:txBody>
      </p:sp>
      <p:sp>
        <p:nvSpPr>
          <p:cNvPr id="28" name="标题 1"/>
          <p:cNvSpPr txBox="1">
            <a:spLocks noChangeArrowheads="1"/>
          </p:cNvSpPr>
          <p:nvPr/>
        </p:nvSpPr>
        <p:spPr>
          <a:xfrm>
            <a:off x="6552687" y="364922"/>
            <a:ext cx="7308471" cy="461665"/>
          </a:xfrm>
          <a:prstGeom prst="rect">
            <a:avLst/>
          </a:prstGeom>
          <a:noFill/>
        </p:spPr>
        <p:txBody>
          <a:bodyPr wrap="square">
            <a:spAutoFit/>
          </a:bodyPr>
          <a:lstStyle>
            <a:defPPr>
              <a:defRPr lang="zh-CN"/>
            </a:defPPr>
            <a:lvl1pPr algn="ctr">
              <a:defRPr sz="2400">
                <a:solidFill>
                  <a:schemeClr val="bg2">
                    <a:lumMod val="50000"/>
                  </a:schemeClr>
                </a:solidFill>
                <a:latin typeface="字魂59号-创粗黑" pitchFamily="2" charset="-122"/>
                <a:ea typeface="字魂59号-创粗黑" pitchFamily="2" charset="-122"/>
              </a:defRPr>
            </a:lvl1pPr>
          </a:lstStyle>
          <a:p>
            <a:r>
              <a:rPr lang="zh-CN" altLang="en-US" dirty="0">
                <a:solidFill>
                  <a:schemeClr val="accent6">
                    <a:lumMod val="50000"/>
                  </a:schemeClr>
                </a:solidFill>
                <a:latin typeface="思源宋体 CN" panose="02020400000000000000" pitchFamily="18" charset="-122"/>
                <a:ea typeface="思源宋体 CN" panose="02020400000000000000" pitchFamily="18" charset="-122"/>
              </a:rPr>
              <a:t> 安全生产四不伤害原则</a:t>
            </a:r>
            <a:endParaRPr lang="zh-CN" altLang="en-US" dirty="0">
              <a:solidFill>
                <a:schemeClr val="accent6">
                  <a:lumMod val="50000"/>
                </a:schemeClr>
              </a:solidFill>
              <a:latin typeface="思源宋体 CN" panose="02020400000000000000" pitchFamily="18" charset="-122"/>
              <a:ea typeface="思源宋体 CN" panose="02020400000000000000" pitchFamily="18"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5000">
        <p:random/>
      </p:transition>
    </mc:Choice>
    <mc:Fallback>
      <p:transition spd="slow"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46"/>
                                        </p:tgtEl>
                                        <p:attrNameLst>
                                          <p:attrName>style.visibility</p:attrName>
                                        </p:attrNameLst>
                                      </p:cBhvr>
                                      <p:to>
                                        <p:strVal val="visible"/>
                                      </p:to>
                                    </p:set>
                                    <p:anim calcmode="lin" valueType="num">
                                      <p:cBhvr>
                                        <p:cTn id="7" dur="500" fill="hold"/>
                                        <p:tgtEl>
                                          <p:spTgt spid="46"/>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46"/>
                                        </p:tgtEl>
                                        <p:attrNameLst>
                                          <p:attrName>ppt_y</p:attrName>
                                        </p:attrNameLst>
                                      </p:cBhvr>
                                      <p:tavLst>
                                        <p:tav tm="0">
                                          <p:val>
                                            <p:strVal val="#ppt_y"/>
                                          </p:val>
                                        </p:tav>
                                        <p:tav tm="100000">
                                          <p:val>
                                            <p:strVal val="#ppt_y"/>
                                          </p:val>
                                        </p:tav>
                                      </p:tavLst>
                                    </p:anim>
                                    <p:anim calcmode="lin" valueType="num">
                                      <p:cBhvr>
                                        <p:cTn id="9" dur="500" fill="hold"/>
                                        <p:tgtEl>
                                          <p:spTgt spid="46"/>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46"/>
                                        </p:tgtEl>
                                        <p:attrNameLst>
                                          <p:attrName>ppt_w</p:attrName>
                                        </p:attrNameLst>
                                      </p:cBhvr>
                                      <p:tavLst>
                                        <p:tav tm="0">
                                          <p:val>
                                            <p:strVal val="#ppt_w/10"/>
                                          </p:val>
                                        </p:tav>
                                        <p:tav tm="50000">
                                          <p:val>
                                            <p:strVal val="#ppt_w+.01"/>
                                          </p:val>
                                        </p:tav>
                                        <p:tav tm="100000">
                                          <p:val>
                                            <p:strVal val="#ppt_w"/>
                                          </p:val>
                                        </p:tav>
                                      </p:tavLst>
                                    </p:anim>
                                    <p:animEffect>
                                      <p:cBhvr>
                                        <p:cTn id="11" dur="500" tmFilter="0,0; .5, 1; 1, 1"/>
                                        <p:tgtEl>
                                          <p:spTgt spid="46"/>
                                        </p:tgtEl>
                                      </p:cBhvr>
                                    </p:animEffect>
                                  </p:childTnLst>
                                </p:cTn>
                              </p:par>
                              <p:par>
                                <p:cTn id="12" presetID="2" presetClass="entr" presetSubtype="2" fill="hold" nodeType="withEffect">
                                  <p:stCondLst>
                                    <p:cond delay="0"/>
                                  </p:stCondLst>
                                  <p:childTnLst>
                                    <p:set>
                                      <p:cBhvr>
                                        <p:cTn id="13" dur="1" fill="hold">
                                          <p:stCondLst>
                                            <p:cond delay="0"/>
                                          </p:stCondLst>
                                        </p:cTn>
                                        <p:tgtEl>
                                          <p:spTgt spid="47"/>
                                        </p:tgtEl>
                                        <p:attrNameLst>
                                          <p:attrName>style.visibility</p:attrName>
                                        </p:attrNameLst>
                                      </p:cBhvr>
                                      <p:to>
                                        <p:strVal val="visible"/>
                                      </p:to>
                                    </p:set>
                                    <p:anim calcmode="lin" valueType="num">
                                      <p:cBhvr>
                                        <p:cTn id="14" dur="500" fill="hold"/>
                                        <p:tgtEl>
                                          <p:spTgt spid="47"/>
                                        </p:tgtEl>
                                        <p:attrNameLst>
                                          <p:attrName>ppt_x</p:attrName>
                                        </p:attrNameLst>
                                      </p:cBhvr>
                                      <p:tavLst>
                                        <p:tav tm="0">
                                          <p:val>
                                            <p:strVal val="1+#ppt_w/2"/>
                                          </p:val>
                                        </p:tav>
                                        <p:tav tm="100000">
                                          <p:val>
                                            <p:strVal val="#ppt_x"/>
                                          </p:val>
                                        </p:tav>
                                      </p:tavLst>
                                    </p:anim>
                                    <p:anim calcmode="lin" valueType="num">
                                      <p:cBhvr>
                                        <p:cTn id="15" dur="500" fill="hold"/>
                                        <p:tgtEl>
                                          <p:spTgt spid="47"/>
                                        </p:tgtEl>
                                        <p:attrNameLst>
                                          <p:attrName>ppt_y</p:attrName>
                                        </p:attrNameLst>
                                      </p:cBhvr>
                                      <p:tavLst>
                                        <p:tav tm="0">
                                          <p:val>
                                            <p:strVal val="#ppt_y"/>
                                          </p:val>
                                        </p:tav>
                                        <p:tav tm="100000">
                                          <p:val>
                                            <p:strVal val="#ppt_y"/>
                                          </p:val>
                                        </p:tav>
                                      </p:tavLst>
                                    </p:anim>
                                  </p:childTnLst>
                                </p:cTn>
                              </p:par>
                            </p:childTnLst>
                          </p:cTn>
                        </p:par>
                        <p:par>
                          <p:cTn id="16" fill="hold">
                            <p:stCondLst>
                              <p:cond delay="500"/>
                            </p:stCondLst>
                            <p:childTnLst>
                              <p:par>
                                <p:cTn id="17" presetID="22" presetClass="entr" presetSubtype="4" fill="hold" grpId="0" nodeType="afterEffect">
                                  <p:stCondLst>
                                    <p:cond delay="0"/>
                                  </p:stCondLst>
                                  <p:childTnLst>
                                    <p:set>
                                      <p:cBhvr>
                                        <p:cTn id="18" dur="1" fill="hold">
                                          <p:stCondLst>
                                            <p:cond delay="0"/>
                                          </p:stCondLst>
                                        </p:cTn>
                                        <p:tgtEl>
                                          <p:spTgt spid="51"/>
                                        </p:tgtEl>
                                        <p:attrNameLst>
                                          <p:attrName>style.visibility</p:attrName>
                                        </p:attrNameLst>
                                      </p:cBhvr>
                                      <p:to>
                                        <p:strVal val="visible"/>
                                      </p:to>
                                    </p:set>
                                    <p:animEffect transition="in" filter="wipe(down)">
                                      <p:cBhvr>
                                        <p:cTn id="19" dur="500"/>
                                        <p:tgtEl>
                                          <p:spTgt spid="51"/>
                                        </p:tgtEl>
                                      </p:cBhvr>
                                    </p:animEffect>
                                  </p:childTnLst>
                                </p:cTn>
                              </p:par>
                              <p:par>
                                <p:cTn id="20" presetID="22" presetClass="entr" presetSubtype="4" fill="hold" grpId="0" nodeType="withEffect">
                                  <p:stCondLst>
                                    <p:cond delay="0"/>
                                  </p:stCondLst>
                                  <p:childTnLst>
                                    <p:set>
                                      <p:cBhvr>
                                        <p:cTn id="21" dur="1" fill="hold">
                                          <p:stCondLst>
                                            <p:cond delay="0"/>
                                          </p:stCondLst>
                                        </p:cTn>
                                        <p:tgtEl>
                                          <p:spTgt spid="50"/>
                                        </p:tgtEl>
                                        <p:attrNameLst>
                                          <p:attrName>style.visibility</p:attrName>
                                        </p:attrNameLst>
                                      </p:cBhvr>
                                      <p:to>
                                        <p:strVal val="visible"/>
                                      </p:to>
                                    </p:set>
                                    <p:animEffect transition="in" filter="wipe(down)">
                                      <p:cBhvr>
                                        <p:cTn id="22" dur="500"/>
                                        <p:tgtEl>
                                          <p:spTgt spid="50"/>
                                        </p:tgtEl>
                                      </p:cBhvr>
                                    </p:animEffect>
                                  </p:childTnLst>
                                </p:cTn>
                              </p:par>
                            </p:childTnLst>
                          </p:cTn>
                        </p:par>
                        <p:par>
                          <p:cTn id="23" fill="hold">
                            <p:stCondLst>
                              <p:cond delay="1000"/>
                            </p:stCondLst>
                            <p:childTnLst>
                              <p:par>
                                <p:cTn id="24" presetID="41" presetClass="entr" presetSubtype="0" fill="hold" grpId="0" nodeType="afterEffect">
                                  <p:stCondLst>
                                    <p:cond delay="0"/>
                                  </p:stCondLst>
                                  <p:iterate type="lt">
                                    <p:tmPct val="10000"/>
                                  </p:iterate>
                                  <p:childTnLst>
                                    <p:set>
                                      <p:cBhvr>
                                        <p:cTn id="25" dur="1" fill="hold">
                                          <p:stCondLst>
                                            <p:cond delay="0"/>
                                          </p:stCondLst>
                                        </p:cTn>
                                        <p:tgtEl>
                                          <p:spTgt spid="52"/>
                                        </p:tgtEl>
                                        <p:attrNameLst>
                                          <p:attrName>style.visibility</p:attrName>
                                        </p:attrNameLst>
                                      </p:cBhvr>
                                      <p:to>
                                        <p:strVal val="visible"/>
                                      </p:to>
                                    </p:set>
                                    <p:anim calcmode="lin" valueType="num">
                                      <p:cBhvr>
                                        <p:cTn id="26" dur="500" fill="hold"/>
                                        <p:tgtEl>
                                          <p:spTgt spid="52"/>
                                        </p:tgtEl>
                                        <p:attrNameLst>
                                          <p:attrName>ppt_x</p:attrName>
                                        </p:attrNameLst>
                                      </p:cBhvr>
                                      <p:tavLst>
                                        <p:tav tm="0">
                                          <p:val>
                                            <p:strVal val="#ppt_x"/>
                                          </p:val>
                                        </p:tav>
                                        <p:tav tm="50000">
                                          <p:val>
                                            <p:strVal val="#ppt_x+.1"/>
                                          </p:val>
                                        </p:tav>
                                        <p:tav tm="100000">
                                          <p:val>
                                            <p:strVal val="#ppt_x"/>
                                          </p:val>
                                        </p:tav>
                                      </p:tavLst>
                                    </p:anim>
                                    <p:anim calcmode="lin" valueType="num">
                                      <p:cBhvr>
                                        <p:cTn id="27" dur="500" fill="hold"/>
                                        <p:tgtEl>
                                          <p:spTgt spid="52"/>
                                        </p:tgtEl>
                                        <p:attrNameLst>
                                          <p:attrName>ppt_y</p:attrName>
                                        </p:attrNameLst>
                                      </p:cBhvr>
                                      <p:tavLst>
                                        <p:tav tm="0">
                                          <p:val>
                                            <p:strVal val="#ppt_y"/>
                                          </p:val>
                                        </p:tav>
                                        <p:tav tm="100000">
                                          <p:val>
                                            <p:strVal val="#ppt_y"/>
                                          </p:val>
                                        </p:tav>
                                      </p:tavLst>
                                    </p:anim>
                                    <p:anim calcmode="lin" valueType="num">
                                      <p:cBhvr>
                                        <p:cTn id="28" dur="500" fill="hold"/>
                                        <p:tgtEl>
                                          <p:spTgt spid="52"/>
                                        </p:tgtEl>
                                        <p:attrNameLst>
                                          <p:attrName>ppt_h</p:attrName>
                                        </p:attrNameLst>
                                      </p:cBhvr>
                                      <p:tavLst>
                                        <p:tav tm="0">
                                          <p:val>
                                            <p:strVal val="#ppt_h/10"/>
                                          </p:val>
                                        </p:tav>
                                        <p:tav tm="50000">
                                          <p:val>
                                            <p:strVal val="#ppt_h+.01"/>
                                          </p:val>
                                        </p:tav>
                                        <p:tav tm="100000">
                                          <p:val>
                                            <p:strVal val="#ppt_h"/>
                                          </p:val>
                                        </p:tav>
                                      </p:tavLst>
                                    </p:anim>
                                    <p:anim calcmode="lin" valueType="num">
                                      <p:cBhvr>
                                        <p:cTn id="29" dur="500" fill="hold"/>
                                        <p:tgtEl>
                                          <p:spTgt spid="52"/>
                                        </p:tgtEl>
                                        <p:attrNameLst>
                                          <p:attrName>ppt_w</p:attrName>
                                        </p:attrNameLst>
                                      </p:cBhvr>
                                      <p:tavLst>
                                        <p:tav tm="0">
                                          <p:val>
                                            <p:strVal val="#ppt_w/10"/>
                                          </p:val>
                                        </p:tav>
                                        <p:tav tm="50000">
                                          <p:val>
                                            <p:strVal val="#ppt_w+.01"/>
                                          </p:val>
                                        </p:tav>
                                        <p:tav tm="100000">
                                          <p:val>
                                            <p:strVal val="#ppt_w"/>
                                          </p:val>
                                        </p:tav>
                                      </p:tavLst>
                                    </p:anim>
                                    <p:animEffect>
                                      <p:cBhvr>
                                        <p:cTn id="30" dur="500" tmFilter="0,0; .5, 1; 1, 1"/>
                                        <p:tgtEl>
                                          <p:spTgt spid="52"/>
                                        </p:tgtEl>
                                      </p:cBhvr>
                                    </p:animEffect>
                                  </p:childTnLst>
                                </p:cTn>
                              </p:par>
                              <p:par>
                                <p:cTn id="31" presetID="2" presetClass="entr" presetSubtype="2" fill="hold" nodeType="withEffect">
                                  <p:stCondLst>
                                    <p:cond delay="0"/>
                                  </p:stCondLst>
                                  <p:childTnLst>
                                    <p:set>
                                      <p:cBhvr>
                                        <p:cTn id="32" dur="1" fill="hold">
                                          <p:stCondLst>
                                            <p:cond delay="0"/>
                                          </p:stCondLst>
                                        </p:cTn>
                                        <p:tgtEl>
                                          <p:spTgt spid="53"/>
                                        </p:tgtEl>
                                        <p:attrNameLst>
                                          <p:attrName>style.visibility</p:attrName>
                                        </p:attrNameLst>
                                      </p:cBhvr>
                                      <p:to>
                                        <p:strVal val="visible"/>
                                      </p:to>
                                    </p:set>
                                    <p:anim calcmode="lin" valueType="num">
                                      <p:cBhvr>
                                        <p:cTn id="33" dur="500" fill="hold"/>
                                        <p:tgtEl>
                                          <p:spTgt spid="53"/>
                                        </p:tgtEl>
                                        <p:attrNameLst>
                                          <p:attrName>ppt_x</p:attrName>
                                        </p:attrNameLst>
                                      </p:cBhvr>
                                      <p:tavLst>
                                        <p:tav tm="0">
                                          <p:val>
                                            <p:strVal val="1+#ppt_w/2"/>
                                          </p:val>
                                        </p:tav>
                                        <p:tav tm="100000">
                                          <p:val>
                                            <p:strVal val="#ppt_x"/>
                                          </p:val>
                                        </p:tav>
                                      </p:tavLst>
                                    </p:anim>
                                    <p:anim calcmode="lin" valueType="num">
                                      <p:cBhvr>
                                        <p:cTn id="34" dur="500" fill="hold"/>
                                        <p:tgtEl>
                                          <p:spTgt spid="53"/>
                                        </p:tgtEl>
                                        <p:attrNameLst>
                                          <p:attrName>ppt_y</p:attrName>
                                        </p:attrNameLst>
                                      </p:cBhvr>
                                      <p:tavLst>
                                        <p:tav tm="0">
                                          <p:val>
                                            <p:strVal val="#ppt_y"/>
                                          </p:val>
                                        </p:tav>
                                        <p:tav tm="100000">
                                          <p:val>
                                            <p:strVal val="#ppt_y"/>
                                          </p:val>
                                        </p:tav>
                                      </p:tavLst>
                                    </p:anim>
                                  </p:childTnLst>
                                </p:cTn>
                              </p:par>
                            </p:childTnLst>
                          </p:cTn>
                        </p:par>
                        <p:par>
                          <p:cTn id="35" fill="hold">
                            <p:stCondLst>
                              <p:cond delay="1500"/>
                            </p:stCondLst>
                            <p:childTnLst>
                              <p:par>
                                <p:cTn id="36" presetID="22" presetClass="entr" presetSubtype="4" fill="hold" grpId="0" nodeType="afterEffect">
                                  <p:stCondLst>
                                    <p:cond delay="0"/>
                                  </p:stCondLst>
                                  <p:childTnLst>
                                    <p:set>
                                      <p:cBhvr>
                                        <p:cTn id="37" dur="1" fill="hold">
                                          <p:stCondLst>
                                            <p:cond delay="0"/>
                                          </p:stCondLst>
                                        </p:cTn>
                                        <p:tgtEl>
                                          <p:spTgt spid="57"/>
                                        </p:tgtEl>
                                        <p:attrNameLst>
                                          <p:attrName>style.visibility</p:attrName>
                                        </p:attrNameLst>
                                      </p:cBhvr>
                                      <p:to>
                                        <p:strVal val="visible"/>
                                      </p:to>
                                    </p:set>
                                    <p:animEffect transition="in" filter="wipe(down)">
                                      <p:cBhvr>
                                        <p:cTn id="38" dur="500"/>
                                        <p:tgtEl>
                                          <p:spTgt spid="57"/>
                                        </p:tgtEl>
                                      </p:cBhvr>
                                    </p:animEffect>
                                  </p:childTnLst>
                                </p:cTn>
                              </p:par>
                              <p:par>
                                <p:cTn id="39" presetID="22" presetClass="entr" presetSubtype="4" fill="hold" grpId="0" nodeType="withEffect">
                                  <p:stCondLst>
                                    <p:cond delay="0"/>
                                  </p:stCondLst>
                                  <p:childTnLst>
                                    <p:set>
                                      <p:cBhvr>
                                        <p:cTn id="40" dur="1" fill="hold">
                                          <p:stCondLst>
                                            <p:cond delay="0"/>
                                          </p:stCondLst>
                                        </p:cTn>
                                        <p:tgtEl>
                                          <p:spTgt spid="56"/>
                                        </p:tgtEl>
                                        <p:attrNameLst>
                                          <p:attrName>style.visibility</p:attrName>
                                        </p:attrNameLst>
                                      </p:cBhvr>
                                      <p:to>
                                        <p:strVal val="visible"/>
                                      </p:to>
                                    </p:set>
                                    <p:animEffect transition="in" filter="wipe(down)">
                                      <p:cBhvr>
                                        <p:cTn id="41" dur="5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bldLvl="0" animBg="1" autoUpdateAnimBg="0"/>
      <p:bldP spid="50" grpId="0"/>
      <p:bldP spid="51" grpId="0" bldLvl="0" animBg="1"/>
      <p:bldP spid="52" grpId="0" bldLvl="0" animBg="1" autoUpdateAnimBg="0"/>
      <p:bldP spid="56" grpId="0"/>
      <p:bldP spid="57" grpId="0" bldLvl="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椭圆 75"/>
          <p:cNvSpPr/>
          <p:nvPr/>
        </p:nvSpPr>
        <p:spPr bwMode="auto">
          <a:xfrm>
            <a:off x="1369108" y="1487211"/>
            <a:ext cx="503237" cy="504825"/>
          </a:xfrm>
          <a:prstGeom prst="ellipse">
            <a:avLst/>
          </a:prstGeom>
          <a:solidFill>
            <a:schemeClr val="accent6"/>
          </a:solidFill>
          <a:ln w="76200">
            <a:solidFill>
              <a:srgbClr val="D9D9D9">
                <a:alpha val="63136"/>
              </a:srgbClr>
            </a:solidFill>
            <a:round/>
          </a:ln>
        </p:spPr>
        <p:txBody>
          <a:bodyPr lIns="91436" tIns="45718" rIns="91436" bIns="45718" anchor="ct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algn="ctr">
              <a:spcBef>
                <a:spcPct val="0"/>
              </a:spcBef>
              <a:buFontTx/>
              <a:buNone/>
            </a:pPr>
            <a:r>
              <a:rPr lang="en-US" altLang="zh-CN" sz="2000" b="1" dirty="0">
                <a:solidFill>
                  <a:schemeClr val="bg1"/>
                </a:solidFill>
                <a:latin typeface="Arial Black" panose="020B0A04020102020204" pitchFamily="34" charset="0"/>
                <a:sym typeface="Arial" panose="020B0604020202020204" pitchFamily="34" charset="0"/>
              </a:rPr>
              <a:t>3</a:t>
            </a:r>
            <a:endParaRPr lang="zh-CN" altLang="en-US" sz="1800" dirty="0">
              <a:latin typeface="Arial" panose="020B0604020202020204" pitchFamily="34" charset="0"/>
            </a:endParaRPr>
          </a:p>
        </p:txBody>
      </p:sp>
      <p:grpSp>
        <p:nvGrpSpPr>
          <p:cNvPr id="47" name="Group 54"/>
          <p:cNvGrpSpPr/>
          <p:nvPr/>
        </p:nvGrpSpPr>
        <p:grpSpPr bwMode="auto">
          <a:xfrm>
            <a:off x="1954219" y="1456519"/>
            <a:ext cx="4736569" cy="547340"/>
            <a:chOff x="0" y="190605"/>
            <a:chExt cx="4735091" cy="546719"/>
          </a:xfrm>
        </p:grpSpPr>
        <p:sp>
          <p:nvSpPr>
            <p:cNvPr id="48" name="TextBox 105"/>
            <p:cNvSpPr>
              <a:spLocks noChangeArrowheads="1"/>
            </p:cNvSpPr>
            <p:nvPr/>
          </p:nvSpPr>
          <p:spPr bwMode="auto">
            <a:xfrm>
              <a:off x="84779" y="190605"/>
              <a:ext cx="4650312" cy="546719"/>
            </a:xfrm>
            <a:prstGeom prst="roundRect">
              <a:avLst>
                <a:gd name="adj" fmla="val 8176"/>
              </a:avLst>
            </a:prstGeom>
            <a:noFill/>
            <a:ln w="19050">
              <a:solidFill>
                <a:schemeClr val="accent6"/>
              </a:solidFill>
              <a:rou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algn="ctr">
                <a:spcBef>
                  <a:spcPct val="0"/>
                </a:spcBef>
                <a:buNone/>
              </a:pPr>
              <a:r>
                <a:rPr lang="zh-CN" altLang="en-US" sz="2400" b="1" dirty="0">
                  <a:solidFill>
                    <a:srgbClr val="BA1318"/>
                  </a:solidFill>
                  <a:latin typeface="思源宋体 CN" panose="02020400000000000000" pitchFamily="18" charset="-122"/>
                  <a:ea typeface="思源宋体 CN" panose="02020400000000000000" pitchFamily="18" charset="-122"/>
                  <a:sym typeface="微软雅黑" panose="020B0503020204020204" pitchFamily="34" charset="-122"/>
                </a:rPr>
                <a:t>责任人和群众未受教育不放过</a:t>
              </a:r>
              <a:endParaRPr lang="zh-CN" altLang="en-US" sz="2400" b="1" dirty="0">
                <a:solidFill>
                  <a:srgbClr val="BA1318"/>
                </a:solidFill>
                <a:latin typeface="思源宋体 CN" panose="02020400000000000000" pitchFamily="18" charset="-122"/>
                <a:ea typeface="思源宋体 CN" panose="02020400000000000000" pitchFamily="18" charset="-122"/>
                <a:sym typeface="微软雅黑" panose="020B0503020204020204" pitchFamily="34" charset="-122"/>
              </a:endParaRPr>
            </a:p>
          </p:txBody>
        </p:sp>
        <p:sp>
          <p:nvSpPr>
            <p:cNvPr id="49" name="流程图: 联系 107"/>
            <p:cNvSpPr>
              <a:spLocks noChangeArrowheads="1"/>
            </p:cNvSpPr>
            <p:nvPr/>
          </p:nvSpPr>
          <p:spPr bwMode="auto">
            <a:xfrm>
              <a:off x="0" y="413100"/>
              <a:ext cx="169589" cy="169589"/>
            </a:xfrm>
            <a:prstGeom prst="flowChartConnector">
              <a:avLst/>
            </a:prstGeom>
            <a:solidFill>
              <a:schemeClr val="accent6"/>
            </a:solidFill>
            <a:ln w="25400">
              <a:solidFill>
                <a:schemeClr val="accent6"/>
              </a:solidFill>
              <a:round/>
            </a:ln>
          </p:spPr>
          <p:txBody>
            <a:bodyPr anchor="ct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algn="ctr">
                <a:spcBef>
                  <a:spcPct val="0"/>
                </a:spcBef>
                <a:buFontTx/>
                <a:buNone/>
              </a:pPr>
              <a:endParaRPr lang="zh-CN" altLang="zh-CN" sz="1800" dirty="0">
                <a:latin typeface="思源宋体 CN" panose="02020400000000000000" pitchFamily="18" charset="-122"/>
                <a:ea typeface="思源宋体 CN" panose="02020400000000000000" pitchFamily="18" charset="-122"/>
                <a:sym typeface="微软雅黑" panose="020B0503020204020204" pitchFamily="34" charset="-122"/>
              </a:endParaRPr>
            </a:p>
          </p:txBody>
        </p:sp>
      </p:grpSp>
      <p:sp>
        <p:nvSpPr>
          <p:cNvPr id="50" name="TextBox 6"/>
          <p:cNvSpPr>
            <a:spLocks noChangeArrowheads="1"/>
          </p:cNvSpPr>
          <p:nvPr/>
        </p:nvSpPr>
        <p:spPr bwMode="auto">
          <a:xfrm>
            <a:off x="1872345" y="2317856"/>
            <a:ext cx="7751871" cy="10552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a:lnSpc>
                <a:spcPct val="135000"/>
              </a:lnSpc>
              <a:spcBef>
                <a:spcPct val="0"/>
              </a:spcBef>
              <a:buNone/>
            </a:pPr>
            <a:r>
              <a:rPr lang="zh-CN" altLang="en-US" sz="1600" dirty="0">
                <a:solidFill>
                  <a:schemeClr val="accent6"/>
                </a:solidFill>
                <a:latin typeface="思源宋体 CN" panose="02020400000000000000" pitchFamily="18" charset="-122"/>
                <a:ea typeface="思源宋体 CN" panose="02020400000000000000" pitchFamily="18" charset="-122"/>
                <a:sym typeface="微软雅黑" panose="020B0503020204020204" pitchFamily="34" charset="-122"/>
              </a:rPr>
              <a:t>事故发生后，不能单单的把原因调查完，把相关人员问责了就结束了，还应引以为戒，不仅仅是教育责任人，还应该教育广大的群众，普及相关的安全隐患知识，只有人人都引以为戒，方能走得长远。</a:t>
            </a:r>
            <a:endParaRPr lang="zh-CN" altLang="en-US" sz="1600" dirty="0">
              <a:solidFill>
                <a:schemeClr val="accent6"/>
              </a:solidFill>
              <a:latin typeface="思源宋体 CN" panose="02020400000000000000" pitchFamily="18" charset="-122"/>
              <a:ea typeface="思源宋体 CN" panose="02020400000000000000" pitchFamily="18" charset="-122"/>
              <a:sym typeface="微软雅黑" panose="020B0503020204020204" pitchFamily="34" charset="-122"/>
            </a:endParaRPr>
          </a:p>
        </p:txBody>
      </p:sp>
      <p:sp>
        <p:nvSpPr>
          <p:cNvPr id="51" name="Rectangle 2"/>
          <p:cNvSpPr>
            <a:spLocks noChangeArrowheads="1"/>
          </p:cNvSpPr>
          <p:nvPr/>
        </p:nvSpPr>
        <p:spPr bwMode="auto">
          <a:xfrm>
            <a:off x="1596570" y="2174869"/>
            <a:ext cx="8357436" cy="1254132"/>
          </a:xfrm>
          <a:prstGeom prst="roundRect">
            <a:avLst>
              <a:gd name="adj" fmla="val 11257"/>
            </a:avLst>
          </a:prstGeom>
          <a:noFill/>
          <a:ln w="28575">
            <a:solidFill>
              <a:schemeClr val="accent2">
                <a:lumMod val="50000"/>
              </a:schemeClr>
            </a:solidFill>
            <a:miter lim="800000"/>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accent2"/>
              </a:buClr>
              <a:buFont typeface="Wingdings" panose="05000000000000000000" pitchFamily="2" charset="2"/>
              <a:buChar char="q"/>
              <a:defRPr kumimoji="1" sz="3000" b="1">
                <a:solidFill>
                  <a:schemeClr val="tx1"/>
                </a:solidFill>
                <a:latin typeface="Arial" panose="020B0604020202020204" pitchFamily="34" charset="0"/>
                <a:ea typeface="楷体_GB2312" panose="02010609030101010101" pitchFamily="49" charset="-122"/>
              </a:defRPr>
            </a:lvl1pPr>
            <a:lvl2pPr marL="742950" indent="-285750">
              <a:spcBef>
                <a:spcPct val="20000"/>
              </a:spcBef>
              <a:buClr>
                <a:schemeClr val="accent2"/>
              </a:buClr>
              <a:buFont typeface="Wingdings" panose="05000000000000000000" pitchFamily="2" charset="2"/>
              <a:buChar char="q"/>
              <a:defRPr kumimoji="1" sz="2600" b="1">
                <a:solidFill>
                  <a:schemeClr val="tx1"/>
                </a:solidFill>
                <a:latin typeface="Arial" panose="020B0604020202020204" pitchFamily="34" charset="0"/>
                <a:ea typeface="楷体_GB2312" panose="02010609030101010101" pitchFamily="49" charset="-122"/>
              </a:defRPr>
            </a:lvl2pPr>
            <a:lvl3pPr marL="1143000" indent="-228600">
              <a:spcBef>
                <a:spcPct val="20000"/>
              </a:spcBef>
              <a:buClr>
                <a:schemeClr val="accent2"/>
              </a:buClr>
              <a:buFont typeface="Wingdings" panose="05000000000000000000" pitchFamily="2" charset="2"/>
              <a:buChar char="q"/>
              <a:defRPr kumimoji="1" sz="2300" b="1">
                <a:solidFill>
                  <a:schemeClr val="tx1"/>
                </a:solidFill>
                <a:latin typeface="Arial" panose="020B0604020202020204" pitchFamily="34" charset="0"/>
                <a:ea typeface="楷体_GB2312" panose="02010609030101010101" pitchFamily="49" charset="-122"/>
              </a:defRPr>
            </a:lvl3pPr>
            <a:lvl4pPr marL="1600200" indent="-228600">
              <a:spcBef>
                <a:spcPct val="20000"/>
              </a:spcBef>
              <a:buClr>
                <a:schemeClr val="accent2"/>
              </a:buClr>
              <a:buFont typeface="Wingdings" panose="05000000000000000000" pitchFamily="2" charset="2"/>
              <a:buChar char="q"/>
              <a:defRPr kumimoji="1" sz="2000" b="1">
                <a:solidFill>
                  <a:schemeClr val="tx1"/>
                </a:solidFill>
                <a:latin typeface="Arial" panose="020B0604020202020204" pitchFamily="34" charset="0"/>
                <a:ea typeface="楷体_GB2312" panose="02010609030101010101" pitchFamily="49" charset="-122"/>
              </a:defRPr>
            </a:lvl4pPr>
            <a:lvl5pPr marL="2057400" indent="-228600">
              <a:spcBef>
                <a:spcPct val="25000"/>
              </a:spcBef>
              <a:buClr>
                <a:schemeClr val="accent2"/>
              </a:buClr>
              <a:buFont typeface="Wingdings" panose="05000000000000000000" pitchFamily="2" charset="2"/>
              <a:buChar char="q"/>
              <a:defRPr kumimoji="1" sz="2000" b="1">
                <a:solidFill>
                  <a:schemeClr val="tx1"/>
                </a:solidFill>
                <a:latin typeface="Arial" panose="020B0604020202020204" pitchFamily="34" charset="0"/>
                <a:ea typeface="楷体_GB2312" panose="02010609030101010101"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q"/>
              <a:defRPr kumimoji="1" sz="2000" b="1">
                <a:solidFill>
                  <a:schemeClr val="tx1"/>
                </a:solidFill>
                <a:latin typeface="Arial" panose="020B0604020202020204" pitchFamily="34" charset="0"/>
                <a:ea typeface="楷体_GB2312" panose="02010609030101010101"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q"/>
              <a:defRPr kumimoji="1" sz="2000" b="1">
                <a:solidFill>
                  <a:schemeClr val="tx1"/>
                </a:solidFill>
                <a:latin typeface="Arial" panose="020B0604020202020204" pitchFamily="34" charset="0"/>
                <a:ea typeface="楷体_GB2312" panose="02010609030101010101"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q"/>
              <a:defRPr kumimoji="1" sz="2000" b="1">
                <a:solidFill>
                  <a:schemeClr val="tx1"/>
                </a:solidFill>
                <a:latin typeface="Arial" panose="020B0604020202020204" pitchFamily="34" charset="0"/>
                <a:ea typeface="楷体_GB2312" panose="02010609030101010101"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q"/>
              <a:defRPr kumimoji="1" sz="2000" b="1">
                <a:solidFill>
                  <a:schemeClr val="tx1"/>
                </a:solidFill>
                <a:latin typeface="Arial" panose="020B0604020202020204" pitchFamily="34" charset="0"/>
                <a:ea typeface="楷体_GB2312" panose="02010609030101010101" pitchFamily="49" charset="-122"/>
              </a:defRPr>
            </a:lvl9pPr>
          </a:lstStyle>
          <a:p>
            <a:pPr defTabSz="913765" fontAlgn="b">
              <a:spcBef>
                <a:spcPct val="0"/>
              </a:spcBef>
              <a:buClrTx/>
              <a:buNone/>
            </a:pPr>
            <a:endParaRPr lang="zh-CN" altLang="en-US" sz="1800" dirty="0">
              <a:solidFill>
                <a:prstClr val="black"/>
              </a:solidFill>
              <a:latin typeface="思源宋体 CN" panose="02020400000000000000" pitchFamily="18" charset="-122"/>
              <a:ea typeface="思源宋体 CN" panose="02020400000000000000" pitchFamily="18" charset="-122"/>
            </a:endParaRPr>
          </a:p>
        </p:txBody>
      </p:sp>
      <p:sp>
        <p:nvSpPr>
          <p:cNvPr id="52" name="椭圆 75"/>
          <p:cNvSpPr/>
          <p:nvPr/>
        </p:nvSpPr>
        <p:spPr bwMode="auto">
          <a:xfrm>
            <a:off x="1369108" y="3653219"/>
            <a:ext cx="503237" cy="504825"/>
          </a:xfrm>
          <a:prstGeom prst="ellipse">
            <a:avLst/>
          </a:prstGeom>
          <a:solidFill>
            <a:schemeClr val="accent6"/>
          </a:solidFill>
          <a:ln w="76200">
            <a:solidFill>
              <a:srgbClr val="D9D9D9">
                <a:alpha val="63136"/>
              </a:srgbClr>
            </a:solidFill>
            <a:round/>
          </a:ln>
        </p:spPr>
        <p:txBody>
          <a:bodyPr lIns="91436" tIns="45718" rIns="91436" bIns="45718" anchor="ct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algn="ctr">
              <a:spcBef>
                <a:spcPct val="0"/>
              </a:spcBef>
              <a:buFontTx/>
              <a:buNone/>
            </a:pPr>
            <a:r>
              <a:rPr lang="en-US" altLang="zh-CN" sz="2000" b="1" dirty="0">
                <a:solidFill>
                  <a:schemeClr val="bg1"/>
                </a:solidFill>
                <a:latin typeface="Arial Black" panose="020B0A04020102020204" pitchFamily="34" charset="0"/>
                <a:sym typeface="Arial" panose="020B0604020202020204" pitchFamily="34" charset="0"/>
              </a:rPr>
              <a:t>4</a:t>
            </a:r>
            <a:endParaRPr lang="zh-CN" altLang="en-US" sz="1800" dirty="0">
              <a:latin typeface="Arial" panose="020B0604020202020204" pitchFamily="34" charset="0"/>
            </a:endParaRPr>
          </a:p>
        </p:txBody>
      </p:sp>
      <p:grpSp>
        <p:nvGrpSpPr>
          <p:cNvPr id="53" name="Group 54"/>
          <p:cNvGrpSpPr/>
          <p:nvPr/>
        </p:nvGrpSpPr>
        <p:grpSpPr bwMode="auto">
          <a:xfrm>
            <a:off x="1954219" y="3622527"/>
            <a:ext cx="4736569" cy="547340"/>
            <a:chOff x="0" y="190605"/>
            <a:chExt cx="4735091" cy="546719"/>
          </a:xfrm>
        </p:grpSpPr>
        <p:sp>
          <p:nvSpPr>
            <p:cNvPr id="54" name="TextBox 105"/>
            <p:cNvSpPr>
              <a:spLocks noChangeArrowheads="1"/>
            </p:cNvSpPr>
            <p:nvPr/>
          </p:nvSpPr>
          <p:spPr bwMode="auto">
            <a:xfrm>
              <a:off x="84779" y="190605"/>
              <a:ext cx="4650312" cy="546719"/>
            </a:xfrm>
            <a:prstGeom prst="roundRect">
              <a:avLst>
                <a:gd name="adj" fmla="val 8176"/>
              </a:avLst>
            </a:prstGeom>
            <a:noFill/>
            <a:ln w="19050">
              <a:solidFill>
                <a:schemeClr val="accent6"/>
              </a:solidFill>
              <a:rou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algn="ctr">
                <a:spcBef>
                  <a:spcPct val="0"/>
                </a:spcBef>
                <a:buNone/>
              </a:pPr>
              <a:r>
                <a:rPr lang="zh-CN" altLang="en-US" sz="2400" b="1" dirty="0">
                  <a:solidFill>
                    <a:srgbClr val="BA1318"/>
                  </a:solidFill>
                  <a:latin typeface="思源宋体 CN" panose="02020400000000000000" pitchFamily="18" charset="-122"/>
                  <a:ea typeface="思源宋体 CN" panose="02020400000000000000" pitchFamily="18" charset="-122"/>
                  <a:sym typeface="微软雅黑" panose="020B0503020204020204" pitchFamily="34" charset="-122"/>
                </a:rPr>
                <a:t>整改措施未落实不放过</a:t>
              </a:r>
              <a:endParaRPr lang="zh-CN" altLang="en-US" sz="2400" b="1" dirty="0">
                <a:solidFill>
                  <a:srgbClr val="BA1318"/>
                </a:solidFill>
                <a:latin typeface="思源宋体 CN" panose="02020400000000000000" pitchFamily="18" charset="-122"/>
                <a:ea typeface="思源宋体 CN" panose="02020400000000000000" pitchFamily="18" charset="-122"/>
                <a:sym typeface="微软雅黑" panose="020B0503020204020204" pitchFamily="34" charset="-122"/>
              </a:endParaRPr>
            </a:p>
          </p:txBody>
        </p:sp>
        <p:sp>
          <p:nvSpPr>
            <p:cNvPr id="55" name="流程图: 联系 107"/>
            <p:cNvSpPr>
              <a:spLocks noChangeArrowheads="1"/>
            </p:cNvSpPr>
            <p:nvPr/>
          </p:nvSpPr>
          <p:spPr bwMode="auto">
            <a:xfrm>
              <a:off x="0" y="413100"/>
              <a:ext cx="169589" cy="169589"/>
            </a:xfrm>
            <a:prstGeom prst="flowChartConnector">
              <a:avLst/>
            </a:prstGeom>
            <a:solidFill>
              <a:schemeClr val="accent6"/>
            </a:solidFill>
            <a:ln w="25400">
              <a:solidFill>
                <a:schemeClr val="accent6"/>
              </a:solidFill>
              <a:round/>
            </a:ln>
          </p:spPr>
          <p:txBody>
            <a:bodyPr anchor="ct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algn="ctr">
                <a:spcBef>
                  <a:spcPct val="0"/>
                </a:spcBef>
                <a:buFontTx/>
                <a:buNone/>
              </a:pPr>
              <a:endParaRPr lang="zh-CN" altLang="zh-CN" sz="1800" dirty="0">
                <a:latin typeface="思源宋体 CN" panose="02020400000000000000" pitchFamily="18" charset="-122"/>
                <a:ea typeface="思源宋体 CN" panose="02020400000000000000" pitchFamily="18" charset="-122"/>
                <a:sym typeface="微软雅黑" panose="020B0503020204020204" pitchFamily="34" charset="-122"/>
              </a:endParaRPr>
            </a:p>
          </p:txBody>
        </p:sp>
      </p:grpSp>
      <p:sp>
        <p:nvSpPr>
          <p:cNvPr id="56" name="TextBox 6"/>
          <p:cNvSpPr>
            <a:spLocks noChangeArrowheads="1"/>
          </p:cNvSpPr>
          <p:nvPr/>
        </p:nvSpPr>
        <p:spPr bwMode="auto">
          <a:xfrm>
            <a:off x="1872345" y="4606105"/>
            <a:ext cx="7751871" cy="10552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a:lnSpc>
                <a:spcPct val="135000"/>
              </a:lnSpc>
              <a:spcBef>
                <a:spcPct val="0"/>
              </a:spcBef>
              <a:buNone/>
            </a:pPr>
            <a:r>
              <a:rPr lang="zh-CN" altLang="en-US" sz="1600" dirty="0">
                <a:solidFill>
                  <a:schemeClr val="accent6"/>
                </a:solidFill>
                <a:latin typeface="思源宋体 CN" panose="02020400000000000000" pitchFamily="18" charset="-122"/>
                <a:ea typeface="思源宋体 CN" panose="02020400000000000000" pitchFamily="18" charset="-122"/>
                <a:sym typeface="微软雅黑" panose="020B0503020204020204" pitchFamily="34" charset="-122"/>
              </a:rPr>
              <a:t>每场事故之后，总要有反思，要从上一次的事故中吸取教训，做好防范措施，单有意识还不够，还要行动起来，单位之间互相监督，真正把措施落实到位，这也是这四不放过原则的根本目的所在。</a:t>
            </a:r>
            <a:endParaRPr lang="zh-CN" altLang="en-US" sz="1600" dirty="0">
              <a:solidFill>
                <a:schemeClr val="accent6"/>
              </a:solidFill>
              <a:latin typeface="思源宋体 CN" panose="02020400000000000000" pitchFamily="18" charset="-122"/>
              <a:ea typeface="思源宋体 CN" panose="02020400000000000000" pitchFamily="18" charset="-122"/>
              <a:sym typeface="微软雅黑" panose="020B0503020204020204" pitchFamily="34" charset="-122"/>
            </a:endParaRPr>
          </a:p>
        </p:txBody>
      </p:sp>
      <p:sp>
        <p:nvSpPr>
          <p:cNvPr id="57" name="Rectangle 2"/>
          <p:cNvSpPr>
            <a:spLocks noChangeArrowheads="1"/>
          </p:cNvSpPr>
          <p:nvPr/>
        </p:nvSpPr>
        <p:spPr bwMode="auto">
          <a:xfrm>
            <a:off x="1596570" y="4463118"/>
            <a:ext cx="8357436" cy="1254132"/>
          </a:xfrm>
          <a:prstGeom prst="roundRect">
            <a:avLst>
              <a:gd name="adj" fmla="val 11257"/>
            </a:avLst>
          </a:prstGeom>
          <a:noFill/>
          <a:ln w="28575">
            <a:solidFill>
              <a:schemeClr val="accent2">
                <a:lumMod val="50000"/>
              </a:schemeClr>
            </a:solidFill>
            <a:miter lim="800000"/>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accent2"/>
              </a:buClr>
              <a:buFont typeface="Wingdings" panose="05000000000000000000" pitchFamily="2" charset="2"/>
              <a:buChar char="q"/>
              <a:defRPr kumimoji="1" sz="3000" b="1">
                <a:solidFill>
                  <a:schemeClr val="tx1"/>
                </a:solidFill>
                <a:latin typeface="Arial" panose="020B0604020202020204" pitchFamily="34" charset="0"/>
                <a:ea typeface="楷体_GB2312" panose="02010609030101010101" pitchFamily="49" charset="-122"/>
              </a:defRPr>
            </a:lvl1pPr>
            <a:lvl2pPr marL="742950" indent="-285750">
              <a:spcBef>
                <a:spcPct val="20000"/>
              </a:spcBef>
              <a:buClr>
                <a:schemeClr val="accent2"/>
              </a:buClr>
              <a:buFont typeface="Wingdings" panose="05000000000000000000" pitchFamily="2" charset="2"/>
              <a:buChar char="q"/>
              <a:defRPr kumimoji="1" sz="2600" b="1">
                <a:solidFill>
                  <a:schemeClr val="tx1"/>
                </a:solidFill>
                <a:latin typeface="Arial" panose="020B0604020202020204" pitchFamily="34" charset="0"/>
                <a:ea typeface="楷体_GB2312" panose="02010609030101010101" pitchFamily="49" charset="-122"/>
              </a:defRPr>
            </a:lvl2pPr>
            <a:lvl3pPr marL="1143000" indent="-228600">
              <a:spcBef>
                <a:spcPct val="20000"/>
              </a:spcBef>
              <a:buClr>
                <a:schemeClr val="accent2"/>
              </a:buClr>
              <a:buFont typeface="Wingdings" panose="05000000000000000000" pitchFamily="2" charset="2"/>
              <a:buChar char="q"/>
              <a:defRPr kumimoji="1" sz="2300" b="1">
                <a:solidFill>
                  <a:schemeClr val="tx1"/>
                </a:solidFill>
                <a:latin typeface="Arial" panose="020B0604020202020204" pitchFamily="34" charset="0"/>
                <a:ea typeface="楷体_GB2312" panose="02010609030101010101" pitchFamily="49" charset="-122"/>
              </a:defRPr>
            </a:lvl3pPr>
            <a:lvl4pPr marL="1600200" indent="-228600">
              <a:spcBef>
                <a:spcPct val="20000"/>
              </a:spcBef>
              <a:buClr>
                <a:schemeClr val="accent2"/>
              </a:buClr>
              <a:buFont typeface="Wingdings" panose="05000000000000000000" pitchFamily="2" charset="2"/>
              <a:buChar char="q"/>
              <a:defRPr kumimoji="1" sz="2000" b="1">
                <a:solidFill>
                  <a:schemeClr val="tx1"/>
                </a:solidFill>
                <a:latin typeface="Arial" panose="020B0604020202020204" pitchFamily="34" charset="0"/>
                <a:ea typeface="楷体_GB2312" panose="02010609030101010101" pitchFamily="49" charset="-122"/>
              </a:defRPr>
            </a:lvl4pPr>
            <a:lvl5pPr marL="2057400" indent="-228600">
              <a:spcBef>
                <a:spcPct val="25000"/>
              </a:spcBef>
              <a:buClr>
                <a:schemeClr val="accent2"/>
              </a:buClr>
              <a:buFont typeface="Wingdings" panose="05000000000000000000" pitchFamily="2" charset="2"/>
              <a:buChar char="q"/>
              <a:defRPr kumimoji="1" sz="2000" b="1">
                <a:solidFill>
                  <a:schemeClr val="tx1"/>
                </a:solidFill>
                <a:latin typeface="Arial" panose="020B0604020202020204" pitchFamily="34" charset="0"/>
                <a:ea typeface="楷体_GB2312" panose="02010609030101010101" pitchFamily="49" charset="-122"/>
              </a:defRPr>
            </a:lvl5pPr>
            <a:lvl6pPr marL="2514600" indent="-228600" eaLnBrk="0" fontAlgn="base" hangingPunct="0">
              <a:spcBef>
                <a:spcPct val="25000"/>
              </a:spcBef>
              <a:spcAft>
                <a:spcPct val="0"/>
              </a:spcAft>
              <a:buClr>
                <a:schemeClr val="accent2"/>
              </a:buClr>
              <a:buFont typeface="Wingdings" panose="05000000000000000000" pitchFamily="2" charset="2"/>
              <a:buChar char="q"/>
              <a:defRPr kumimoji="1" sz="2000" b="1">
                <a:solidFill>
                  <a:schemeClr val="tx1"/>
                </a:solidFill>
                <a:latin typeface="Arial" panose="020B0604020202020204" pitchFamily="34" charset="0"/>
                <a:ea typeface="楷体_GB2312" panose="02010609030101010101" pitchFamily="49" charset="-122"/>
              </a:defRPr>
            </a:lvl6pPr>
            <a:lvl7pPr marL="2971800" indent="-228600" eaLnBrk="0" fontAlgn="base" hangingPunct="0">
              <a:spcBef>
                <a:spcPct val="25000"/>
              </a:spcBef>
              <a:spcAft>
                <a:spcPct val="0"/>
              </a:spcAft>
              <a:buClr>
                <a:schemeClr val="accent2"/>
              </a:buClr>
              <a:buFont typeface="Wingdings" panose="05000000000000000000" pitchFamily="2" charset="2"/>
              <a:buChar char="q"/>
              <a:defRPr kumimoji="1" sz="2000" b="1">
                <a:solidFill>
                  <a:schemeClr val="tx1"/>
                </a:solidFill>
                <a:latin typeface="Arial" panose="020B0604020202020204" pitchFamily="34" charset="0"/>
                <a:ea typeface="楷体_GB2312" panose="02010609030101010101" pitchFamily="49" charset="-122"/>
              </a:defRPr>
            </a:lvl7pPr>
            <a:lvl8pPr marL="3429000" indent="-228600" eaLnBrk="0" fontAlgn="base" hangingPunct="0">
              <a:spcBef>
                <a:spcPct val="25000"/>
              </a:spcBef>
              <a:spcAft>
                <a:spcPct val="0"/>
              </a:spcAft>
              <a:buClr>
                <a:schemeClr val="accent2"/>
              </a:buClr>
              <a:buFont typeface="Wingdings" panose="05000000000000000000" pitchFamily="2" charset="2"/>
              <a:buChar char="q"/>
              <a:defRPr kumimoji="1" sz="2000" b="1">
                <a:solidFill>
                  <a:schemeClr val="tx1"/>
                </a:solidFill>
                <a:latin typeface="Arial" panose="020B0604020202020204" pitchFamily="34" charset="0"/>
                <a:ea typeface="楷体_GB2312" panose="02010609030101010101" pitchFamily="49" charset="-122"/>
              </a:defRPr>
            </a:lvl8pPr>
            <a:lvl9pPr marL="3886200" indent="-228600" eaLnBrk="0" fontAlgn="base" hangingPunct="0">
              <a:spcBef>
                <a:spcPct val="25000"/>
              </a:spcBef>
              <a:spcAft>
                <a:spcPct val="0"/>
              </a:spcAft>
              <a:buClr>
                <a:schemeClr val="accent2"/>
              </a:buClr>
              <a:buFont typeface="Wingdings" panose="05000000000000000000" pitchFamily="2" charset="2"/>
              <a:buChar char="q"/>
              <a:defRPr kumimoji="1" sz="2000" b="1">
                <a:solidFill>
                  <a:schemeClr val="tx1"/>
                </a:solidFill>
                <a:latin typeface="Arial" panose="020B0604020202020204" pitchFamily="34" charset="0"/>
                <a:ea typeface="楷体_GB2312" panose="02010609030101010101" pitchFamily="49" charset="-122"/>
              </a:defRPr>
            </a:lvl9pPr>
          </a:lstStyle>
          <a:p>
            <a:pPr defTabSz="913765" fontAlgn="b">
              <a:spcBef>
                <a:spcPct val="0"/>
              </a:spcBef>
              <a:buClrTx/>
              <a:buNone/>
            </a:pPr>
            <a:endParaRPr lang="zh-CN" altLang="en-US" sz="1800" dirty="0">
              <a:solidFill>
                <a:prstClr val="black"/>
              </a:solidFill>
              <a:latin typeface="思源宋体 CN" panose="02020400000000000000" pitchFamily="18" charset="-122"/>
              <a:ea typeface="思源宋体 CN" panose="02020400000000000000" pitchFamily="18" charset="-122"/>
            </a:endParaRPr>
          </a:p>
        </p:txBody>
      </p:sp>
      <p:sp>
        <p:nvSpPr>
          <p:cNvPr id="28" name="标题 1"/>
          <p:cNvSpPr txBox="1">
            <a:spLocks noChangeArrowheads="1"/>
          </p:cNvSpPr>
          <p:nvPr/>
        </p:nvSpPr>
        <p:spPr>
          <a:xfrm>
            <a:off x="6578722" y="387782"/>
            <a:ext cx="7308471" cy="461665"/>
          </a:xfrm>
          <a:prstGeom prst="rect">
            <a:avLst/>
          </a:prstGeom>
          <a:noFill/>
        </p:spPr>
        <p:txBody>
          <a:bodyPr wrap="square">
            <a:spAutoFit/>
          </a:bodyPr>
          <a:lstStyle>
            <a:defPPr>
              <a:defRPr lang="zh-CN"/>
            </a:defPPr>
            <a:lvl1pPr algn="ctr">
              <a:defRPr sz="2400">
                <a:solidFill>
                  <a:schemeClr val="bg2">
                    <a:lumMod val="50000"/>
                  </a:schemeClr>
                </a:solidFill>
                <a:latin typeface="字魂59号-创粗黑" pitchFamily="2" charset="-122"/>
                <a:ea typeface="字魂59号-创粗黑" pitchFamily="2" charset="-122"/>
              </a:defRPr>
            </a:lvl1pPr>
          </a:lstStyle>
          <a:p>
            <a:r>
              <a:rPr lang="zh-CN" altLang="en-US" dirty="0">
                <a:solidFill>
                  <a:schemeClr val="accent6">
                    <a:lumMod val="50000"/>
                  </a:schemeClr>
                </a:solidFill>
                <a:latin typeface="思源宋体 CN" panose="02020400000000000000" pitchFamily="18" charset="-122"/>
                <a:ea typeface="思源宋体 CN" panose="02020400000000000000" pitchFamily="18" charset="-122"/>
              </a:rPr>
              <a:t> 安全生产四不伤害原则</a:t>
            </a:r>
            <a:endParaRPr lang="zh-CN" altLang="en-US" dirty="0">
              <a:solidFill>
                <a:schemeClr val="accent6">
                  <a:lumMod val="50000"/>
                </a:schemeClr>
              </a:solidFill>
              <a:latin typeface="思源宋体 CN" panose="02020400000000000000" pitchFamily="18" charset="-122"/>
              <a:ea typeface="思源宋体 CN" panose="02020400000000000000" pitchFamily="18"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5000">
        <p:random/>
      </p:transition>
    </mc:Choice>
    <mc:Fallback>
      <p:transition spd="slow"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46"/>
                                        </p:tgtEl>
                                        <p:attrNameLst>
                                          <p:attrName>style.visibility</p:attrName>
                                        </p:attrNameLst>
                                      </p:cBhvr>
                                      <p:to>
                                        <p:strVal val="visible"/>
                                      </p:to>
                                    </p:set>
                                    <p:anim calcmode="lin" valueType="num">
                                      <p:cBhvr>
                                        <p:cTn id="7" dur="500" fill="hold"/>
                                        <p:tgtEl>
                                          <p:spTgt spid="46"/>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46"/>
                                        </p:tgtEl>
                                        <p:attrNameLst>
                                          <p:attrName>ppt_y</p:attrName>
                                        </p:attrNameLst>
                                      </p:cBhvr>
                                      <p:tavLst>
                                        <p:tav tm="0">
                                          <p:val>
                                            <p:strVal val="#ppt_y"/>
                                          </p:val>
                                        </p:tav>
                                        <p:tav tm="100000">
                                          <p:val>
                                            <p:strVal val="#ppt_y"/>
                                          </p:val>
                                        </p:tav>
                                      </p:tavLst>
                                    </p:anim>
                                    <p:anim calcmode="lin" valueType="num">
                                      <p:cBhvr>
                                        <p:cTn id="9" dur="500" fill="hold"/>
                                        <p:tgtEl>
                                          <p:spTgt spid="46"/>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46"/>
                                        </p:tgtEl>
                                        <p:attrNameLst>
                                          <p:attrName>ppt_w</p:attrName>
                                        </p:attrNameLst>
                                      </p:cBhvr>
                                      <p:tavLst>
                                        <p:tav tm="0">
                                          <p:val>
                                            <p:strVal val="#ppt_w/10"/>
                                          </p:val>
                                        </p:tav>
                                        <p:tav tm="50000">
                                          <p:val>
                                            <p:strVal val="#ppt_w+.01"/>
                                          </p:val>
                                        </p:tav>
                                        <p:tav tm="100000">
                                          <p:val>
                                            <p:strVal val="#ppt_w"/>
                                          </p:val>
                                        </p:tav>
                                      </p:tavLst>
                                    </p:anim>
                                    <p:animEffect>
                                      <p:cBhvr>
                                        <p:cTn id="11" dur="500" tmFilter="0,0; .5, 1; 1, 1"/>
                                        <p:tgtEl>
                                          <p:spTgt spid="46"/>
                                        </p:tgtEl>
                                      </p:cBhvr>
                                    </p:animEffect>
                                  </p:childTnLst>
                                </p:cTn>
                              </p:par>
                              <p:par>
                                <p:cTn id="12" presetID="2" presetClass="entr" presetSubtype="2" fill="hold" nodeType="withEffect">
                                  <p:stCondLst>
                                    <p:cond delay="0"/>
                                  </p:stCondLst>
                                  <p:childTnLst>
                                    <p:set>
                                      <p:cBhvr>
                                        <p:cTn id="13" dur="1" fill="hold">
                                          <p:stCondLst>
                                            <p:cond delay="0"/>
                                          </p:stCondLst>
                                        </p:cTn>
                                        <p:tgtEl>
                                          <p:spTgt spid="47"/>
                                        </p:tgtEl>
                                        <p:attrNameLst>
                                          <p:attrName>style.visibility</p:attrName>
                                        </p:attrNameLst>
                                      </p:cBhvr>
                                      <p:to>
                                        <p:strVal val="visible"/>
                                      </p:to>
                                    </p:set>
                                    <p:anim calcmode="lin" valueType="num">
                                      <p:cBhvr>
                                        <p:cTn id="14" dur="500" fill="hold"/>
                                        <p:tgtEl>
                                          <p:spTgt spid="47"/>
                                        </p:tgtEl>
                                        <p:attrNameLst>
                                          <p:attrName>ppt_x</p:attrName>
                                        </p:attrNameLst>
                                      </p:cBhvr>
                                      <p:tavLst>
                                        <p:tav tm="0">
                                          <p:val>
                                            <p:strVal val="1+#ppt_w/2"/>
                                          </p:val>
                                        </p:tav>
                                        <p:tav tm="100000">
                                          <p:val>
                                            <p:strVal val="#ppt_x"/>
                                          </p:val>
                                        </p:tav>
                                      </p:tavLst>
                                    </p:anim>
                                    <p:anim calcmode="lin" valueType="num">
                                      <p:cBhvr>
                                        <p:cTn id="15" dur="500" fill="hold"/>
                                        <p:tgtEl>
                                          <p:spTgt spid="47"/>
                                        </p:tgtEl>
                                        <p:attrNameLst>
                                          <p:attrName>ppt_y</p:attrName>
                                        </p:attrNameLst>
                                      </p:cBhvr>
                                      <p:tavLst>
                                        <p:tav tm="0">
                                          <p:val>
                                            <p:strVal val="#ppt_y"/>
                                          </p:val>
                                        </p:tav>
                                        <p:tav tm="100000">
                                          <p:val>
                                            <p:strVal val="#ppt_y"/>
                                          </p:val>
                                        </p:tav>
                                      </p:tavLst>
                                    </p:anim>
                                  </p:childTnLst>
                                </p:cTn>
                              </p:par>
                            </p:childTnLst>
                          </p:cTn>
                        </p:par>
                        <p:par>
                          <p:cTn id="16" fill="hold">
                            <p:stCondLst>
                              <p:cond delay="500"/>
                            </p:stCondLst>
                            <p:childTnLst>
                              <p:par>
                                <p:cTn id="17" presetID="22" presetClass="entr" presetSubtype="4" fill="hold" grpId="0" nodeType="afterEffect">
                                  <p:stCondLst>
                                    <p:cond delay="0"/>
                                  </p:stCondLst>
                                  <p:childTnLst>
                                    <p:set>
                                      <p:cBhvr>
                                        <p:cTn id="18" dur="1" fill="hold">
                                          <p:stCondLst>
                                            <p:cond delay="0"/>
                                          </p:stCondLst>
                                        </p:cTn>
                                        <p:tgtEl>
                                          <p:spTgt spid="51"/>
                                        </p:tgtEl>
                                        <p:attrNameLst>
                                          <p:attrName>style.visibility</p:attrName>
                                        </p:attrNameLst>
                                      </p:cBhvr>
                                      <p:to>
                                        <p:strVal val="visible"/>
                                      </p:to>
                                    </p:set>
                                    <p:animEffect transition="in" filter="wipe(down)">
                                      <p:cBhvr>
                                        <p:cTn id="19" dur="500"/>
                                        <p:tgtEl>
                                          <p:spTgt spid="51"/>
                                        </p:tgtEl>
                                      </p:cBhvr>
                                    </p:animEffect>
                                  </p:childTnLst>
                                </p:cTn>
                              </p:par>
                              <p:par>
                                <p:cTn id="20" presetID="22" presetClass="entr" presetSubtype="4" fill="hold" grpId="0" nodeType="withEffect">
                                  <p:stCondLst>
                                    <p:cond delay="0"/>
                                  </p:stCondLst>
                                  <p:childTnLst>
                                    <p:set>
                                      <p:cBhvr>
                                        <p:cTn id="21" dur="1" fill="hold">
                                          <p:stCondLst>
                                            <p:cond delay="0"/>
                                          </p:stCondLst>
                                        </p:cTn>
                                        <p:tgtEl>
                                          <p:spTgt spid="50"/>
                                        </p:tgtEl>
                                        <p:attrNameLst>
                                          <p:attrName>style.visibility</p:attrName>
                                        </p:attrNameLst>
                                      </p:cBhvr>
                                      <p:to>
                                        <p:strVal val="visible"/>
                                      </p:to>
                                    </p:set>
                                    <p:animEffect transition="in" filter="wipe(down)">
                                      <p:cBhvr>
                                        <p:cTn id="22" dur="500"/>
                                        <p:tgtEl>
                                          <p:spTgt spid="50"/>
                                        </p:tgtEl>
                                      </p:cBhvr>
                                    </p:animEffect>
                                  </p:childTnLst>
                                </p:cTn>
                              </p:par>
                            </p:childTnLst>
                          </p:cTn>
                        </p:par>
                        <p:par>
                          <p:cTn id="23" fill="hold">
                            <p:stCondLst>
                              <p:cond delay="1000"/>
                            </p:stCondLst>
                            <p:childTnLst>
                              <p:par>
                                <p:cTn id="24" presetID="41" presetClass="entr" presetSubtype="0" fill="hold" grpId="0" nodeType="afterEffect">
                                  <p:stCondLst>
                                    <p:cond delay="0"/>
                                  </p:stCondLst>
                                  <p:iterate type="lt">
                                    <p:tmPct val="10000"/>
                                  </p:iterate>
                                  <p:childTnLst>
                                    <p:set>
                                      <p:cBhvr>
                                        <p:cTn id="25" dur="1" fill="hold">
                                          <p:stCondLst>
                                            <p:cond delay="0"/>
                                          </p:stCondLst>
                                        </p:cTn>
                                        <p:tgtEl>
                                          <p:spTgt spid="52"/>
                                        </p:tgtEl>
                                        <p:attrNameLst>
                                          <p:attrName>style.visibility</p:attrName>
                                        </p:attrNameLst>
                                      </p:cBhvr>
                                      <p:to>
                                        <p:strVal val="visible"/>
                                      </p:to>
                                    </p:set>
                                    <p:anim calcmode="lin" valueType="num">
                                      <p:cBhvr>
                                        <p:cTn id="26" dur="500" fill="hold"/>
                                        <p:tgtEl>
                                          <p:spTgt spid="52"/>
                                        </p:tgtEl>
                                        <p:attrNameLst>
                                          <p:attrName>ppt_x</p:attrName>
                                        </p:attrNameLst>
                                      </p:cBhvr>
                                      <p:tavLst>
                                        <p:tav tm="0">
                                          <p:val>
                                            <p:strVal val="#ppt_x"/>
                                          </p:val>
                                        </p:tav>
                                        <p:tav tm="50000">
                                          <p:val>
                                            <p:strVal val="#ppt_x+.1"/>
                                          </p:val>
                                        </p:tav>
                                        <p:tav tm="100000">
                                          <p:val>
                                            <p:strVal val="#ppt_x"/>
                                          </p:val>
                                        </p:tav>
                                      </p:tavLst>
                                    </p:anim>
                                    <p:anim calcmode="lin" valueType="num">
                                      <p:cBhvr>
                                        <p:cTn id="27" dur="500" fill="hold"/>
                                        <p:tgtEl>
                                          <p:spTgt spid="52"/>
                                        </p:tgtEl>
                                        <p:attrNameLst>
                                          <p:attrName>ppt_y</p:attrName>
                                        </p:attrNameLst>
                                      </p:cBhvr>
                                      <p:tavLst>
                                        <p:tav tm="0">
                                          <p:val>
                                            <p:strVal val="#ppt_y"/>
                                          </p:val>
                                        </p:tav>
                                        <p:tav tm="100000">
                                          <p:val>
                                            <p:strVal val="#ppt_y"/>
                                          </p:val>
                                        </p:tav>
                                      </p:tavLst>
                                    </p:anim>
                                    <p:anim calcmode="lin" valueType="num">
                                      <p:cBhvr>
                                        <p:cTn id="28" dur="500" fill="hold"/>
                                        <p:tgtEl>
                                          <p:spTgt spid="52"/>
                                        </p:tgtEl>
                                        <p:attrNameLst>
                                          <p:attrName>ppt_h</p:attrName>
                                        </p:attrNameLst>
                                      </p:cBhvr>
                                      <p:tavLst>
                                        <p:tav tm="0">
                                          <p:val>
                                            <p:strVal val="#ppt_h/10"/>
                                          </p:val>
                                        </p:tav>
                                        <p:tav tm="50000">
                                          <p:val>
                                            <p:strVal val="#ppt_h+.01"/>
                                          </p:val>
                                        </p:tav>
                                        <p:tav tm="100000">
                                          <p:val>
                                            <p:strVal val="#ppt_h"/>
                                          </p:val>
                                        </p:tav>
                                      </p:tavLst>
                                    </p:anim>
                                    <p:anim calcmode="lin" valueType="num">
                                      <p:cBhvr>
                                        <p:cTn id="29" dur="500" fill="hold"/>
                                        <p:tgtEl>
                                          <p:spTgt spid="52"/>
                                        </p:tgtEl>
                                        <p:attrNameLst>
                                          <p:attrName>ppt_w</p:attrName>
                                        </p:attrNameLst>
                                      </p:cBhvr>
                                      <p:tavLst>
                                        <p:tav tm="0">
                                          <p:val>
                                            <p:strVal val="#ppt_w/10"/>
                                          </p:val>
                                        </p:tav>
                                        <p:tav tm="50000">
                                          <p:val>
                                            <p:strVal val="#ppt_w+.01"/>
                                          </p:val>
                                        </p:tav>
                                        <p:tav tm="100000">
                                          <p:val>
                                            <p:strVal val="#ppt_w"/>
                                          </p:val>
                                        </p:tav>
                                      </p:tavLst>
                                    </p:anim>
                                    <p:animEffect>
                                      <p:cBhvr>
                                        <p:cTn id="30" dur="500" tmFilter="0,0; .5, 1; 1, 1"/>
                                        <p:tgtEl>
                                          <p:spTgt spid="52"/>
                                        </p:tgtEl>
                                      </p:cBhvr>
                                    </p:animEffect>
                                  </p:childTnLst>
                                </p:cTn>
                              </p:par>
                              <p:par>
                                <p:cTn id="31" presetID="2" presetClass="entr" presetSubtype="2" fill="hold" nodeType="withEffect">
                                  <p:stCondLst>
                                    <p:cond delay="0"/>
                                  </p:stCondLst>
                                  <p:childTnLst>
                                    <p:set>
                                      <p:cBhvr>
                                        <p:cTn id="32" dur="1" fill="hold">
                                          <p:stCondLst>
                                            <p:cond delay="0"/>
                                          </p:stCondLst>
                                        </p:cTn>
                                        <p:tgtEl>
                                          <p:spTgt spid="53"/>
                                        </p:tgtEl>
                                        <p:attrNameLst>
                                          <p:attrName>style.visibility</p:attrName>
                                        </p:attrNameLst>
                                      </p:cBhvr>
                                      <p:to>
                                        <p:strVal val="visible"/>
                                      </p:to>
                                    </p:set>
                                    <p:anim calcmode="lin" valueType="num">
                                      <p:cBhvr>
                                        <p:cTn id="33" dur="500" fill="hold"/>
                                        <p:tgtEl>
                                          <p:spTgt spid="53"/>
                                        </p:tgtEl>
                                        <p:attrNameLst>
                                          <p:attrName>ppt_x</p:attrName>
                                        </p:attrNameLst>
                                      </p:cBhvr>
                                      <p:tavLst>
                                        <p:tav tm="0">
                                          <p:val>
                                            <p:strVal val="1+#ppt_w/2"/>
                                          </p:val>
                                        </p:tav>
                                        <p:tav tm="100000">
                                          <p:val>
                                            <p:strVal val="#ppt_x"/>
                                          </p:val>
                                        </p:tav>
                                      </p:tavLst>
                                    </p:anim>
                                    <p:anim calcmode="lin" valueType="num">
                                      <p:cBhvr>
                                        <p:cTn id="34" dur="500" fill="hold"/>
                                        <p:tgtEl>
                                          <p:spTgt spid="53"/>
                                        </p:tgtEl>
                                        <p:attrNameLst>
                                          <p:attrName>ppt_y</p:attrName>
                                        </p:attrNameLst>
                                      </p:cBhvr>
                                      <p:tavLst>
                                        <p:tav tm="0">
                                          <p:val>
                                            <p:strVal val="#ppt_y"/>
                                          </p:val>
                                        </p:tav>
                                        <p:tav tm="100000">
                                          <p:val>
                                            <p:strVal val="#ppt_y"/>
                                          </p:val>
                                        </p:tav>
                                      </p:tavLst>
                                    </p:anim>
                                  </p:childTnLst>
                                </p:cTn>
                              </p:par>
                            </p:childTnLst>
                          </p:cTn>
                        </p:par>
                        <p:par>
                          <p:cTn id="35" fill="hold">
                            <p:stCondLst>
                              <p:cond delay="1500"/>
                            </p:stCondLst>
                            <p:childTnLst>
                              <p:par>
                                <p:cTn id="36" presetID="22" presetClass="entr" presetSubtype="4" fill="hold" grpId="0" nodeType="afterEffect">
                                  <p:stCondLst>
                                    <p:cond delay="0"/>
                                  </p:stCondLst>
                                  <p:childTnLst>
                                    <p:set>
                                      <p:cBhvr>
                                        <p:cTn id="37" dur="1" fill="hold">
                                          <p:stCondLst>
                                            <p:cond delay="0"/>
                                          </p:stCondLst>
                                        </p:cTn>
                                        <p:tgtEl>
                                          <p:spTgt spid="57"/>
                                        </p:tgtEl>
                                        <p:attrNameLst>
                                          <p:attrName>style.visibility</p:attrName>
                                        </p:attrNameLst>
                                      </p:cBhvr>
                                      <p:to>
                                        <p:strVal val="visible"/>
                                      </p:to>
                                    </p:set>
                                    <p:animEffect transition="in" filter="wipe(down)">
                                      <p:cBhvr>
                                        <p:cTn id="38" dur="500"/>
                                        <p:tgtEl>
                                          <p:spTgt spid="57"/>
                                        </p:tgtEl>
                                      </p:cBhvr>
                                    </p:animEffect>
                                  </p:childTnLst>
                                </p:cTn>
                              </p:par>
                              <p:par>
                                <p:cTn id="39" presetID="22" presetClass="entr" presetSubtype="4" fill="hold" grpId="0" nodeType="withEffect">
                                  <p:stCondLst>
                                    <p:cond delay="0"/>
                                  </p:stCondLst>
                                  <p:childTnLst>
                                    <p:set>
                                      <p:cBhvr>
                                        <p:cTn id="40" dur="1" fill="hold">
                                          <p:stCondLst>
                                            <p:cond delay="0"/>
                                          </p:stCondLst>
                                        </p:cTn>
                                        <p:tgtEl>
                                          <p:spTgt spid="56"/>
                                        </p:tgtEl>
                                        <p:attrNameLst>
                                          <p:attrName>style.visibility</p:attrName>
                                        </p:attrNameLst>
                                      </p:cBhvr>
                                      <p:to>
                                        <p:strVal val="visible"/>
                                      </p:to>
                                    </p:set>
                                    <p:animEffect transition="in" filter="wipe(down)">
                                      <p:cBhvr>
                                        <p:cTn id="41" dur="5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bldLvl="0" animBg="1" autoUpdateAnimBg="0"/>
      <p:bldP spid="50" grpId="0"/>
      <p:bldP spid="51" grpId="0" bldLvl="0" animBg="1"/>
      <p:bldP spid="52" grpId="0" bldLvl="0" animBg="1" autoUpdateAnimBg="0"/>
      <p:bldP spid="56" grpId="0"/>
      <p:bldP spid="57" grpId="0" bldLvl="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txBox="1">
            <a:spLocks noChangeArrowheads="1"/>
          </p:cNvSpPr>
          <p:nvPr/>
        </p:nvSpPr>
        <p:spPr>
          <a:xfrm>
            <a:off x="7380766" y="372450"/>
            <a:ext cx="7308471" cy="461665"/>
          </a:xfrm>
          <a:prstGeom prst="rect">
            <a:avLst/>
          </a:prstGeom>
          <a:noFill/>
        </p:spPr>
        <p:txBody>
          <a:bodyPr wrap="square">
            <a:spAutoFit/>
          </a:bodyPr>
          <a:lstStyle>
            <a:defPPr>
              <a:defRPr lang="zh-CN"/>
            </a:defPPr>
            <a:lvl1pPr algn="ctr">
              <a:defRPr sz="2400">
                <a:solidFill>
                  <a:schemeClr val="bg2">
                    <a:lumMod val="50000"/>
                  </a:schemeClr>
                </a:solidFill>
                <a:latin typeface="字魂59号-创粗黑" pitchFamily="2" charset="-122"/>
                <a:ea typeface="字魂59号-创粗黑" pitchFamily="2" charset="-122"/>
              </a:defRPr>
            </a:lvl1pPr>
          </a:lstStyle>
          <a:p>
            <a:r>
              <a:rPr lang="zh-CN" altLang="en-US" dirty="0">
                <a:solidFill>
                  <a:schemeClr val="accent6">
                    <a:lumMod val="50000"/>
                  </a:schemeClr>
                </a:solidFill>
                <a:latin typeface="思源宋体 CN" panose="02020400000000000000" pitchFamily="18" charset="-122"/>
                <a:ea typeface="思源宋体 CN" panose="02020400000000000000" pitchFamily="18" charset="-122"/>
              </a:rPr>
              <a:t>事故的分类</a:t>
            </a:r>
            <a:endParaRPr lang="zh-CN" altLang="en-US" dirty="0">
              <a:solidFill>
                <a:schemeClr val="accent6">
                  <a:lumMod val="50000"/>
                </a:schemeClr>
              </a:solidFill>
              <a:latin typeface="思源宋体 CN" panose="02020400000000000000" pitchFamily="18" charset="-122"/>
              <a:ea typeface="思源宋体 CN" panose="02020400000000000000" pitchFamily="18" charset="-122"/>
            </a:endParaRPr>
          </a:p>
        </p:txBody>
      </p:sp>
      <p:grpSp>
        <p:nvGrpSpPr>
          <p:cNvPr id="34" name="组合 33"/>
          <p:cNvGrpSpPr/>
          <p:nvPr/>
        </p:nvGrpSpPr>
        <p:grpSpPr>
          <a:xfrm>
            <a:off x="3267315" y="2671401"/>
            <a:ext cx="478441" cy="478442"/>
            <a:chOff x="2903394" y="3937651"/>
            <a:chExt cx="478441" cy="478442"/>
          </a:xfrm>
        </p:grpSpPr>
        <p:sp>
          <p:nvSpPr>
            <p:cNvPr id="35" name="Shape 1630"/>
            <p:cNvSpPr/>
            <p:nvPr/>
          </p:nvSpPr>
          <p:spPr>
            <a:xfrm>
              <a:off x="2903394" y="3937651"/>
              <a:ext cx="478441" cy="47844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6"/>
            </a:solidFill>
            <a:ln w="38100" cap="flat">
              <a:solidFill>
                <a:sysClr val="window" lastClr="FFFFFF"/>
              </a:solidFill>
              <a:miter lim="400000"/>
            </a:ln>
            <a:effectLst>
              <a:outerShdw blurRad="127000" dist="38100" dir="8100000" algn="tr" rotWithShape="0">
                <a:prstClr val="black">
                  <a:alpha val="40000"/>
                </a:prstClr>
              </a:outerShdw>
            </a:effectLst>
          </p:spPr>
          <p:txBody>
            <a:bodyPr wrap="square" lIns="19046" tIns="19046" rIns="19046" bIns="19046" numCol="1" anchor="ctr">
              <a:noAutofit/>
            </a:bodyPr>
            <a:lstStyle/>
            <a:p>
              <a:pPr marL="0" marR="0" lvl="0" indent="0" defTabSz="1219200" eaLnBrk="1" fontAlgn="auto" latinLnBrk="0" hangingPunct="1">
                <a:lnSpc>
                  <a:spcPct val="100000"/>
                </a:lnSpc>
                <a:spcBef>
                  <a:spcPts val="0"/>
                </a:spcBef>
                <a:spcAft>
                  <a:spcPts val="0"/>
                </a:spcAft>
                <a:buClrTx/>
                <a:buSzTx/>
                <a:buFontTx/>
                <a:buNone/>
                <a:defRPr/>
              </a:pPr>
              <a:endParaRPr kumimoji="0" sz="1735" b="0" i="0" u="none" strike="noStrike" kern="0" cap="none" spc="0" normalizeH="0" baseline="0" noProof="0">
                <a:ln>
                  <a:noFill/>
                </a:ln>
                <a:solidFill>
                  <a:prstClr val="black"/>
                </a:solidFill>
                <a:effectLst/>
                <a:uLnTx/>
                <a:uFillTx/>
              </a:endParaRPr>
            </a:p>
          </p:txBody>
        </p:sp>
        <p:sp>
          <p:nvSpPr>
            <p:cNvPr id="36" name="Text Placeholder 4"/>
            <p:cNvSpPr txBox="1"/>
            <p:nvPr/>
          </p:nvSpPr>
          <p:spPr>
            <a:xfrm>
              <a:off x="3013308" y="4046592"/>
              <a:ext cx="257073" cy="308972"/>
            </a:xfrm>
            <a:prstGeom prst="rect">
              <a:avLst/>
            </a:prstGeom>
          </p:spPr>
          <p:txBody>
            <a:bodyPr vert="horz" lIns="0" tIns="0" rIns="0" bIns="0" rtlCol="0" anchor="ctr">
              <a:norm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id-ID" sz="1600" b="1" dirty="0">
                  <a:solidFill>
                    <a:srgbClr val="FCFCFC"/>
                  </a:solidFill>
                  <a:latin typeface="思源宋体 CN" panose="02020400000000000000" pitchFamily="18" charset="-122"/>
                  <a:ea typeface="思源宋体 CN" panose="02020400000000000000" pitchFamily="18" charset="-122"/>
                </a:rPr>
                <a:t>01</a:t>
              </a:r>
              <a:endParaRPr lang="id-ID" sz="1600" b="1" dirty="0">
                <a:solidFill>
                  <a:srgbClr val="FCFCFC"/>
                </a:solidFill>
                <a:latin typeface="思源宋体 CN" panose="02020400000000000000" pitchFamily="18" charset="-122"/>
                <a:ea typeface="思源宋体 CN" panose="02020400000000000000" pitchFamily="18" charset="-122"/>
              </a:endParaRPr>
            </a:p>
          </p:txBody>
        </p:sp>
      </p:grpSp>
      <p:grpSp>
        <p:nvGrpSpPr>
          <p:cNvPr id="37" name="Group 54"/>
          <p:cNvGrpSpPr/>
          <p:nvPr/>
        </p:nvGrpSpPr>
        <p:grpSpPr bwMode="auto">
          <a:xfrm>
            <a:off x="3803328" y="2680476"/>
            <a:ext cx="1695772" cy="478442"/>
            <a:chOff x="0" y="292300"/>
            <a:chExt cx="1695241" cy="477900"/>
          </a:xfrm>
        </p:grpSpPr>
        <p:sp>
          <p:nvSpPr>
            <p:cNvPr id="38" name="TextBox 105"/>
            <p:cNvSpPr>
              <a:spLocks noChangeArrowheads="1"/>
            </p:cNvSpPr>
            <p:nvPr/>
          </p:nvSpPr>
          <p:spPr bwMode="auto">
            <a:xfrm>
              <a:off x="227143" y="292300"/>
              <a:ext cx="1468098" cy="477900"/>
            </a:xfrm>
            <a:prstGeom prst="roundRect">
              <a:avLst>
                <a:gd name="adj" fmla="val 8176"/>
              </a:avLst>
            </a:prstGeom>
            <a:solidFill>
              <a:schemeClr val="accent6"/>
            </a:solidFill>
            <a:ln w="19050">
              <a:solidFill>
                <a:schemeClr val="accent6"/>
              </a:solidFill>
              <a:round/>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algn="ctr">
                <a:spcBef>
                  <a:spcPct val="0"/>
                </a:spcBef>
                <a:buNone/>
              </a:pPr>
              <a:r>
                <a:rPr lang="zh-CN" altLang="en-US" sz="2000" b="1" dirty="0">
                  <a:solidFill>
                    <a:schemeClr val="bg1"/>
                  </a:solidFill>
                  <a:latin typeface="思源宋体 CN" panose="02020400000000000000" pitchFamily="18" charset="-122"/>
                  <a:ea typeface="思源宋体 CN" panose="02020400000000000000" pitchFamily="18" charset="-122"/>
                  <a:sym typeface="微软雅黑" panose="020B0503020204020204" pitchFamily="34" charset="-122"/>
                </a:rPr>
                <a:t>物体打击</a:t>
              </a:r>
              <a:endParaRPr lang="zh-CN" altLang="en-US" sz="2000" b="1" dirty="0">
                <a:solidFill>
                  <a:schemeClr val="bg1"/>
                </a:solidFill>
                <a:latin typeface="思源宋体 CN" panose="02020400000000000000" pitchFamily="18" charset="-122"/>
                <a:ea typeface="思源宋体 CN" panose="02020400000000000000" pitchFamily="18" charset="-122"/>
                <a:sym typeface="微软雅黑" panose="020B0503020204020204" pitchFamily="34" charset="-122"/>
              </a:endParaRPr>
            </a:p>
          </p:txBody>
        </p:sp>
        <p:sp>
          <p:nvSpPr>
            <p:cNvPr id="39" name="流程图: 联系 107"/>
            <p:cNvSpPr>
              <a:spLocks noChangeArrowheads="1"/>
            </p:cNvSpPr>
            <p:nvPr/>
          </p:nvSpPr>
          <p:spPr bwMode="auto">
            <a:xfrm>
              <a:off x="0" y="453694"/>
              <a:ext cx="169589" cy="169589"/>
            </a:xfrm>
            <a:prstGeom prst="flowChartConnector">
              <a:avLst/>
            </a:prstGeom>
            <a:solidFill>
              <a:schemeClr val="accent6"/>
            </a:solidFill>
            <a:ln w="25400">
              <a:solidFill>
                <a:schemeClr val="accent6"/>
              </a:solidFill>
              <a:round/>
            </a:ln>
          </p:spPr>
          <p:txBody>
            <a:bodyPr anchor="ct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algn="ctr">
                <a:spcBef>
                  <a:spcPct val="0"/>
                </a:spcBef>
                <a:buFontTx/>
                <a:buNone/>
              </a:pPr>
              <a:endParaRPr lang="zh-CN" altLang="zh-CN" sz="1800" dirty="0">
                <a:latin typeface="思源宋体 CN" panose="02020400000000000000" pitchFamily="18" charset="-122"/>
                <a:ea typeface="思源宋体 CN" panose="02020400000000000000" pitchFamily="18" charset="-122"/>
                <a:sym typeface="微软雅黑" panose="020B0503020204020204" pitchFamily="34" charset="-122"/>
              </a:endParaRPr>
            </a:p>
          </p:txBody>
        </p:sp>
      </p:grpSp>
      <p:grpSp>
        <p:nvGrpSpPr>
          <p:cNvPr id="15" name="组合 14"/>
          <p:cNvGrpSpPr/>
          <p:nvPr/>
        </p:nvGrpSpPr>
        <p:grpSpPr>
          <a:xfrm>
            <a:off x="1117876" y="1265385"/>
            <a:ext cx="2015878" cy="2016140"/>
            <a:chOff x="8817659" y="1265385"/>
            <a:chExt cx="2015878" cy="2016140"/>
          </a:xfrm>
        </p:grpSpPr>
        <p:grpSp>
          <p:nvGrpSpPr>
            <p:cNvPr id="118" name="组合 117"/>
            <p:cNvGrpSpPr/>
            <p:nvPr/>
          </p:nvGrpSpPr>
          <p:grpSpPr>
            <a:xfrm>
              <a:off x="8817659" y="1265385"/>
              <a:ext cx="2015878" cy="2016140"/>
              <a:chOff x="1043755" y="2427740"/>
              <a:chExt cx="1512105" cy="1512105"/>
            </a:xfrm>
          </p:grpSpPr>
          <p:sp>
            <p:nvSpPr>
              <p:cNvPr id="119" name="椭圆 118"/>
              <p:cNvSpPr/>
              <p:nvPr/>
            </p:nvSpPr>
            <p:spPr bwMode="auto">
              <a:xfrm>
                <a:off x="1043755" y="2427740"/>
                <a:ext cx="1512105" cy="1512105"/>
              </a:xfrm>
              <a:prstGeom prst="ellipse">
                <a:avLst/>
              </a:prstGeom>
              <a:noFill/>
              <a:ln w="9525" cap="flat" cmpd="sng" algn="ctr">
                <a:solidFill>
                  <a:schemeClr val="accent6">
                    <a:lumMod val="50000"/>
                  </a:schemeClr>
                </a:solidFill>
                <a:prstDash val="sysDash"/>
                <a:round/>
                <a:headEnd type="none" w="med" len="med"/>
                <a:tailEnd type="none" w="med" len="med"/>
              </a:ln>
              <a:effectLst/>
            </p:spPr>
            <p:txBody>
              <a:bodyPr vert="horz" wrap="square" lIns="91440" tIns="45720" rIns="91440" bIns="45720" numCol="1" rtlCol="0" anchor="t" anchorCtr="0" compatLnSpc="1"/>
              <a:lstStyle/>
              <a:p>
                <a:pPr marL="0" marR="0" lvl="0" indent="0" defTabSz="1218565" eaLnBrk="1" fontAlgn="base" latinLnBrk="0" hangingPunct="1">
                  <a:lnSpc>
                    <a:spcPct val="100000"/>
                  </a:lnSpc>
                  <a:spcBef>
                    <a:spcPct val="0"/>
                  </a:spcBef>
                  <a:spcAft>
                    <a:spcPct val="0"/>
                  </a:spcAft>
                  <a:buClrTx/>
                  <a:buSzTx/>
                  <a:buFontTx/>
                  <a:buNone/>
                  <a:defRPr/>
                </a:pPr>
                <a:endParaRPr kumimoji="0" lang="zh-CN" altLang="en-US" sz="2400" b="0" i="0" u="none" strike="noStrike" kern="0" cap="none" spc="0" normalizeH="0" baseline="0" noProof="0" dirty="0">
                  <a:ln>
                    <a:noFill/>
                  </a:ln>
                  <a:solidFill>
                    <a:prstClr val="black"/>
                  </a:solidFill>
                  <a:effectLst/>
                  <a:uLnTx/>
                  <a:uFillTx/>
                  <a:latin typeface="思源宋体 CN" panose="02020400000000000000" pitchFamily="18" charset="-122"/>
                  <a:ea typeface="思源宋体 CN" panose="02020400000000000000" pitchFamily="18" charset="-122"/>
                </a:endParaRPr>
              </a:p>
            </p:txBody>
          </p:sp>
          <p:sp>
            <p:nvSpPr>
              <p:cNvPr id="120" name="椭圆 119"/>
              <p:cNvSpPr/>
              <p:nvPr/>
            </p:nvSpPr>
            <p:spPr bwMode="auto">
              <a:xfrm>
                <a:off x="1151762" y="2535747"/>
                <a:ext cx="1296090" cy="1296090"/>
              </a:xfrm>
              <a:prstGeom prst="ellipse">
                <a:avLst/>
              </a:prstGeom>
              <a:gradFill>
                <a:gsLst>
                  <a:gs pos="0">
                    <a:schemeClr val="accent2">
                      <a:lumMod val="75000"/>
                    </a:schemeClr>
                  </a:gs>
                  <a:gs pos="59000">
                    <a:schemeClr val="accent2">
                      <a:lumMod val="75000"/>
                    </a:schemeClr>
                  </a:gs>
                  <a:gs pos="100000">
                    <a:schemeClr val="accent2">
                      <a:lumMod val="20000"/>
                      <a:lumOff val="80000"/>
                    </a:schemeClr>
                  </a:gs>
                </a:gsLst>
              </a:gradFill>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t" anchorCtr="0" compatLnSpc="1"/>
              <a:lstStyle/>
              <a:p>
                <a:pPr marL="0" marR="0" lvl="0" indent="0" defTabSz="1218565" eaLnBrk="1" fontAlgn="base" latinLnBrk="0" hangingPunct="1">
                  <a:lnSpc>
                    <a:spcPct val="100000"/>
                  </a:lnSpc>
                  <a:spcBef>
                    <a:spcPct val="0"/>
                  </a:spcBef>
                  <a:spcAft>
                    <a:spcPct val="0"/>
                  </a:spcAft>
                  <a:buClrTx/>
                  <a:buSzTx/>
                  <a:buFontTx/>
                  <a:buNone/>
                  <a:defRPr/>
                </a:pPr>
                <a:endParaRPr kumimoji="0" lang="zh-CN" altLang="en-US" sz="2400" b="0" i="0" u="none" strike="noStrike" kern="0" cap="none" spc="0" normalizeH="0" baseline="0" noProof="0" dirty="0">
                  <a:ln>
                    <a:noFill/>
                  </a:ln>
                  <a:solidFill>
                    <a:prstClr val="black"/>
                  </a:solidFill>
                  <a:effectLst/>
                  <a:uLnTx/>
                  <a:uFillTx/>
                  <a:latin typeface="思源宋体 CN" panose="02020400000000000000" pitchFamily="18" charset="-122"/>
                  <a:ea typeface="思源宋体 CN" panose="02020400000000000000" pitchFamily="18" charset="-122"/>
                </a:endParaRPr>
              </a:p>
            </p:txBody>
          </p:sp>
        </p:grpSp>
        <p:sp>
          <p:nvSpPr>
            <p:cNvPr id="121" name="矩形 3"/>
            <p:cNvSpPr>
              <a:spLocks noChangeArrowheads="1"/>
            </p:cNvSpPr>
            <p:nvPr/>
          </p:nvSpPr>
          <p:spPr bwMode="auto">
            <a:xfrm>
              <a:off x="9169114" y="1717348"/>
              <a:ext cx="1233647" cy="1138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08" tIns="60954" rIns="121908" bIns="60954">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spcBef>
                  <a:spcPct val="0"/>
                </a:spcBef>
                <a:buFont typeface="Arial" panose="020B0604020202020204" pitchFamily="34" charset="0"/>
                <a:buNone/>
              </a:pPr>
              <a:r>
                <a:rPr lang="en-US" altLang="zh-CN" sz="6600" b="1" dirty="0">
                  <a:solidFill>
                    <a:srgbClr val="FFFFFF"/>
                  </a:solidFill>
                  <a:latin typeface="思源宋体 CN" panose="02020400000000000000" pitchFamily="18" charset="-122"/>
                  <a:ea typeface="思源宋体 CN" panose="02020400000000000000" pitchFamily="18" charset="-122"/>
                  <a:sym typeface="Impact" panose="020B0806030902050204" pitchFamily="34" charset="0"/>
                </a:rPr>
                <a:t>20</a:t>
              </a:r>
              <a:endParaRPr lang="zh-CN" altLang="en-US" sz="6600" b="1" dirty="0">
                <a:solidFill>
                  <a:prstClr val="black"/>
                </a:solidFill>
                <a:latin typeface="思源宋体 CN" panose="02020400000000000000" pitchFamily="18" charset="-122"/>
                <a:ea typeface="思源宋体 CN" panose="02020400000000000000" pitchFamily="18" charset="-122"/>
              </a:endParaRPr>
            </a:p>
          </p:txBody>
        </p:sp>
      </p:grpSp>
      <p:cxnSp>
        <p:nvCxnSpPr>
          <p:cNvPr id="122" name="直接箭头连接符 121"/>
          <p:cNvCxnSpPr/>
          <p:nvPr/>
        </p:nvCxnSpPr>
        <p:spPr>
          <a:xfrm>
            <a:off x="3133754" y="2245489"/>
            <a:ext cx="7639292" cy="0"/>
          </a:xfrm>
          <a:prstGeom prst="straightConnector1">
            <a:avLst/>
          </a:prstGeom>
          <a:ln>
            <a:solidFill>
              <a:schemeClr val="accent2">
                <a:lumMod val="75000"/>
              </a:schemeClr>
            </a:solidFill>
            <a:prstDash val="lgDashDot"/>
            <a:tailEnd type="triangle"/>
          </a:ln>
        </p:spPr>
        <p:style>
          <a:lnRef idx="1">
            <a:schemeClr val="accent1"/>
          </a:lnRef>
          <a:fillRef idx="0">
            <a:schemeClr val="accent1"/>
          </a:fillRef>
          <a:effectRef idx="0">
            <a:schemeClr val="accent1"/>
          </a:effectRef>
          <a:fontRef idx="minor">
            <a:schemeClr val="tx1"/>
          </a:fontRef>
        </p:style>
      </p:cxnSp>
      <p:sp>
        <p:nvSpPr>
          <p:cNvPr id="123" name="TextBox 7"/>
          <p:cNvSpPr>
            <a:spLocks noChangeArrowheads="1"/>
          </p:cNvSpPr>
          <p:nvPr/>
        </p:nvSpPr>
        <p:spPr bwMode="auto">
          <a:xfrm>
            <a:off x="2936905" y="1332034"/>
            <a:ext cx="8137219" cy="932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algn="ctr">
              <a:lnSpc>
                <a:spcPct val="135000"/>
              </a:lnSpc>
              <a:spcBef>
                <a:spcPct val="0"/>
              </a:spcBef>
              <a:buFontTx/>
              <a:buNone/>
            </a:pPr>
            <a:r>
              <a:rPr lang="zh-CN" altLang="en-US" sz="1800" dirty="0">
                <a:solidFill>
                  <a:schemeClr val="accent2">
                    <a:lumMod val="75000"/>
                  </a:schemeClr>
                </a:solidFill>
                <a:latin typeface="思源宋体 CN" panose="02020400000000000000" pitchFamily="18" charset="-122"/>
                <a:ea typeface="思源宋体 CN" panose="02020400000000000000" pitchFamily="18" charset="-122"/>
                <a:sym typeface="微软雅黑" panose="020B0503020204020204" pitchFamily="34" charset="-122"/>
              </a:rPr>
              <a:t>安全事故 按照</a:t>
            </a:r>
            <a:r>
              <a:rPr lang="en-US" altLang="zh-CN" sz="1800" dirty="0">
                <a:solidFill>
                  <a:schemeClr val="accent2">
                    <a:lumMod val="75000"/>
                  </a:schemeClr>
                </a:solidFill>
                <a:latin typeface="思源宋体 CN" panose="02020400000000000000" pitchFamily="18" charset="-122"/>
                <a:ea typeface="思源宋体 CN" panose="02020400000000000000" pitchFamily="18" charset="-122"/>
                <a:sym typeface="微软雅黑" panose="020B0503020204020204" pitchFamily="34" charset="-122"/>
              </a:rPr>
              <a:t>《</a:t>
            </a:r>
            <a:r>
              <a:rPr lang="zh-CN" altLang="en-US" sz="1800" dirty="0">
                <a:solidFill>
                  <a:schemeClr val="accent2">
                    <a:lumMod val="75000"/>
                  </a:schemeClr>
                </a:solidFill>
                <a:latin typeface="思源宋体 CN" panose="02020400000000000000" pitchFamily="18" charset="-122"/>
                <a:ea typeface="思源宋体 CN" panose="02020400000000000000" pitchFamily="18" charset="-122"/>
                <a:sym typeface="微软雅黑" panose="020B0503020204020204" pitchFamily="34" charset="-122"/>
              </a:rPr>
              <a:t>企业职工伤亡事故分类标准</a:t>
            </a:r>
            <a:r>
              <a:rPr lang="en-US" altLang="zh-CN" sz="1800" dirty="0">
                <a:solidFill>
                  <a:schemeClr val="accent2">
                    <a:lumMod val="75000"/>
                  </a:schemeClr>
                </a:solidFill>
                <a:latin typeface="思源宋体 CN" panose="02020400000000000000" pitchFamily="18" charset="-122"/>
                <a:ea typeface="思源宋体 CN" panose="02020400000000000000" pitchFamily="18" charset="-122"/>
                <a:sym typeface="微软雅黑" panose="020B0503020204020204" pitchFamily="34" charset="-122"/>
              </a:rPr>
              <a:t>》</a:t>
            </a:r>
            <a:r>
              <a:rPr lang="zh-CN" altLang="en-US" sz="1800" dirty="0">
                <a:solidFill>
                  <a:schemeClr val="accent2">
                    <a:lumMod val="75000"/>
                  </a:schemeClr>
                </a:solidFill>
                <a:latin typeface="思源宋体 CN" panose="02020400000000000000" pitchFamily="18" charset="-122"/>
                <a:ea typeface="思源宋体 CN" panose="02020400000000000000" pitchFamily="18" charset="-122"/>
                <a:sym typeface="微软雅黑" panose="020B0503020204020204" pitchFamily="34" charset="-122"/>
              </a:rPr>
              <a:t>（</a:t>
            </a:r>
            <a:r>
              <a:rPr lang="en-US" altLang="zh-CN" sz="1800" dirty="0">
                <a:solidFill>
                  <a:schemeClr val="accent2">
                    <a:lumMod val="75000"/>
                  </a:schemeClr>
                </a:solidFill>
                <a:latin typeface="思源宋体 CN" panose="02020400000000000000" pitchFamily="18" charset="-122"/>
                <a:ea typeface="思源宋体 CN" panose="02020400000000000000" pitchFamily="18" charset="-122"/>
                <a:sym typeface="微软雅黑" panose="020B0503020204020204" pitchFamily="34" charset="-122"/>
              </a:rPr>
              <a:t>GB 6441—1986</a:t>
            </a:r>
            <a:r>
              <a:rPr lang="zh-CN" altLang="en-US" sz="1800" dirty="0">
                <a:solidFill>
                  <a:schemeClr val="accent2">
                    <a:lumMod val="75000"/>
                  </a:schemeClr>
                </a:solidFill>
                <a:latin typeface="思源宋体 CN" panose="02020400000000000000" pitchFamily="18" charset="-122"/>
                <a:ea typeface="思源宋体 CN" panose="02020400000000000000" pitchFamily="18" charset="-122"/>
                <a:sym typeface="微软雅黑" panose="020B0503020204020204" pitchFamily="34" charset="-122"/>
              </a:rPr>
              <a:t>）</a:t>
            </a:r>
            <a:endParaRPr lang="en-US" altLang="zh-CN" sz="1800" dirty="0">
              <a:solidFill>
                <a:schemeClr val="accent2">
                  <a:lumMod val="75000"/>
                </a:schemeClr>
              </a:solidFill>
              <a:latin typeface="思源宋体 CN" panose="02020400000000000000" pitchFamily="18" charset="-122"/>
              <a:ea typeface="思源宋体 CN" panose="02020400000000000000" pitchFamily="18" charset="-122"/>
              <a:sym typeface="微软雅黑" panose="020B0503020204020204" pitchFamily="34" charset="-122"/>
            </a:endParaRPr>
          </a:p>
          <a:p>
            <a:pPr algn="ctr">
              <a:lnSpc>
                <a:spcPct val="135000"/>
              </a:lnSpc>
              <a:spcBef>
                <a:spcPct val="0"/>
              </a:spcBef>
              <a:buFontTx/>
              <a:buNone/>
            </a:pPr>
            <a:r>
              <a:rPr lang="zh-CN" altLang="en-US" sz="2400" b="1" dirty="0">
                <a:solidFill>
                  <a:schemeClr val="accent2">
                    <a:lumMod val="75000"/>
                  </a:schemeClr>
                </a:solidFill>
                <a:latin typeface="思源宋体 CN" panose="02020400000000000000" pitchFamily="18" charset="-122"/>
                <a:ea typeface="思源宋体 CN" panose="02020400000000000000" pitchFamily="18" charset="-122"/>
                <a:sym typeface="微软雅黑" panose="020B0503020204020204" pitchFamily="34" charset="-122"/>
              </a:rPr>
              <a:t>将企业工伤事故分为</a:t>
            </a:r>
            <a:r>
              <a:rPr lang="en-US" altLang="zh-CN" sz="2400" b="1" dirty="0">
                <a:solidFill>
                  <a:schemeClr val="accent2">
                    <a:lumMod val="75000"/>
                  </a:schemeClr>
                </a:solidFill>
                <a:latin typeface="思源宋体 CN" panose="02020400000000000000" pitchFamily="18" charset="-122"/>
                <a:ea typeface="思源宋体 CN" panose="02020400000000000000" pitchFamily="18" charset="-122"/>
                <a:sym typeface="微软雅黑" panose="020B0503020204020204" pitchFamily="34" charset="-122"/>
              </a:rPr>
              <a:t>20</a:t>
            </a:r>
            <a:r>
              <a:rPr lang="zh-CN" altLang="en-US" sz="2400" b="1" dirty="0">
                <a:solidFill>
                  <a:schemeClr val="accent2">
                    <a:lumMod val="75000"/>
                  </a:schemeClr>
                </a:solidFill>
                <a:latin typeface="思源宋体 CN" panose="02020400000000000000" pitchFamily="18" charset="-122"/>
                <a:ea typeface="思源宋体 CN" panose="02020400000000000000" pitchFamily="18" charset="-122"/>
                <a:sym typeface="微软雅黑" panose="020B0503020204020204" pitchFamily="34" charset="-122"/>
              </a:rPr>
              <a:t>类</a:t>
            </a:r>
            <a:endParaRPr lang="en-US" altLang="zh-CN" sz="2400" b="1" dirty="0">
              <a:solidFill>
                <a:schemeClr val="accent2">
                  <a:lumMod val="75000"/>
                </a:schemeClr>
              </a:solidFill>
              <a:latin typeface="思源宋体 CN" panose="02020400000000000000" pitchFamily="18" charset="-122"/>
              <a:ea typeface="思源宋体 CN" panose="02020400000000000000" pitchFamily="18" charset="-122"/>
              <a:sym typeface="微软雅黑" panose="020B0503020204020204" pitchFamily="34" charset="-122"/>
            </a:endParaRPr>
          </a:p>
        </p:txBody>
      </p:sp>
      <p:grpSp>
        <p:nvGrpSpPr>
          <p:cNvPr id="130" name="组合 129"/>
          <p:cNvGrpSpPr/>
          <p:nvPr/>
        </p:nvGrpSpPr>
        <p:grpSpPr>
          <a:xfrm>
            <a:off x="5748825" y="2671401"/>
            <a:ext cx="478441" cy="478442"/>
            <a:chOff x="2903394" y="3937651"/>
            <a:chExt cx="478441" cy="478442"/>
          </a:xfrm>
        </p:grpSpPr>
        <p:sp>
          <p:nvSpPr>
            <p:cNvPr id="131" name="Shape 1630"/>
            <p:cNvSpPr/>
            <p:nvPr/>
          </p:nvSpPr>
          <p:spPr>
            <a:xfrm>
              <a:off x="2903394" y="3937651"/>
              <a:ext cx="478441" cy="47844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6"/>
            </a:solidFill>
            <a:ln w="38100" cap="flat">
              <a:solidFill>
                <a:sysClr val="window" lastClr="FFFFFF"/>
              </a:solidFill>
              <a:miter lim="400000"/>
            </a:ln>
            <a:effectLst>
              <a:outerShdw blurRad="127000" dist="38100" dir="8100000" algn="tr" rotWithShape="0">
                <a:prstClr val="black">
                  <a:alpha val="40000"/>
                </a:prstClr>
              </a:outerShdw>
            </a:effectLst>
          </p:spPr>
          <p:txBody>
            <a:bodyPr wrap="square" lIns="19046" tIns="19046" rIns="19046" bIns="19046" numCol="1" anchor="ctr">
              <a:noAutofit/>
            </a:bodyPr>
            <a:lstStyle/>
            <a:p>
              <a:pPr marL="0" marR="0" lvl="0" indent="0" defTabSz="1219200" eaLnBrk="1" fontAlgn="auto" latinLnBrk="0" hangingPunct="1">
                <a:lnSpc>
                  <a:spcPct val="100000"/>
                </a:lnSpc>
                <a:spcBef>
                  <a:spcPts val="0"/>
                </a:spcBef>
                <a:spcAft>
                  <a:spcPts val="0"/>
                </a:spcAft>
                <a:buClrTx/>
                <a:buSzTx/>
                <a:buFontTx/>
                <a:buNone/>
                <a:defRPr/>
              </a:pPr>
              <a:endParaRPr kumimoji="0" sz="1735" b="0" i="0" u="none" strike="noStrike" kern="0" cap="none" spc="0" normalizeH="0" baseline="0" noProof="0">
                <a:ln>
                  <a:noFill/>
                </a:ln>
                <a:solidFill>
                  <a:prstClr val="black"/>
                </a:solidFill>
                <a:effectLst/>
                <a:uLnTx/>
                <a:uFillTx/>
              </a:endParaRPr>
            </a:p>
          </p:txBody>
        </p:sp>
        <p:sp>
          <p:nvSpPr>
            <p:cNvPr id="132" name="Text Placeholder 4"/>
            <p:cNvSpPr txBox="1"/>
            <p:nvPr/>
          </p:nvSpPr>
          <p:spPr>
            <a:xfrm>
              <a:off x="3013308" y="4046592"/>
              <a:ext cx="257073" cy="308972"/>
            </a:xfrm>
            <a:prstGeom prst="rect">
              <a:avLst/>
            </a:prstGeom>
          </p:spPr>
          <p:txBody>
            <a:bodyPr vert="horz" lIns="0" tIns="0" rIns="0" bIns="0" rtlCol="0" anchor="ctr">
              <a:norm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1600" b="1" dirty="0">
                  <a:solidFill>
                    <a:srgbClr val="FCFCFC"/>
                  </a:solidFill>
                  <a:latin typeface="思源宋体 CN" panose="02020400000000000000" pitchFamily="18" charset="-122"/>
                  <a:ea typeface="思源宋体 CN" panose="02020400000000000000" pitchFamily="18" charset="-122"/>
                </a:rPr>
                <a:t>02</a:t>
              </a:r>
              <a:endParaRPr lang="id-ID" sz="1600" b="1" dirty="0">
                <a:solidFill>
                  <a:srgbClr val="FCFCFC"/>
                </a:solidFill>
                <a:latin typeface="思源宋体 CN" panose="02020400000000000000" pitchFamily="18" charset="-122"/>
                <a:ea typeface="思源宋体 CN" panose="02020400000000000000" pitchFamily="18" charset="-122"/>
              </a:endParaRPr>
            </a:p>
          </p:txBody>
        </p:sp>
      </p:grpSp>
      <p:grpSp>
        <p:nvGrpSpPr>
          <p:cNvPr id="133" name="Group 54"/>
          <p:cNvGrpSpPr/>
          <p:nvPr/>
        </p:nvGrpSpPr>
        <p:grpSpPr bwMode="auto">
          <a:xfrm>
            <a:off x="6284838" y="2680476"/>
            <a:ext cx="1695772" cy="478442"/>
            <a:chOff x="0" y="292300"/>
            <a:chExt cx="1695241" cy="477900"/>
          </a:xfrm>
        </p:grpSpPr>
        <p:sp>
          <p:nvSpPr>
            <p:cNvPr id="134" name="TextBox 105"/>
            <p:cNvSpPr>
              <a:spLocks noChangeArrowheads="1"/>
            </p:cNvSpPr>
            <p:nvPr/>
          </p:nvSpPr>
          <p:spPr bwMode="auto">
            <a:xfrm>
              <a:off x="227143" y="292300"/>
              <a:ext cx="1468098" cy="477900"/>
            </a:xfrm>
            <a:prstGeom prst="roundRect">
              <a:avLst>
                <a:gd name="adj" fmla="val 8176"/>
              </a:avLst>
            </a:prstGeom>
            <a:solidFill>
              <a:schemeClr val="accent6"/>
            </a:solidFill>
            <a:ln w="19050">
              <a:solidFill>
                <a:schemeClr val="accent6"/>
              </a:solidFill>
              <a:round/>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algn="ctr">
                <a:spcBef>
                  <a:spcPct val="0"/>
                </a:spcBef>
                <a:buNone/>
              </a:pPr>
              <a:r>
                <a:rPr lang="zh-CN" altLang="en-US" sz="2000" b="1" dirty="0">
                  <a:solidFill>
                    <a:schemeClr val="bg1"/>
                  </a:solidFill>
                  <a:latin typeface="思源宋体 CN" panose="02020400000000000000" pitchFamily="18" charset="-122"/>
                  <a:ea typeface="思源宋体 CN" panose="02020400000000000000" pitchFamily="18" charset="-122"/>
                  <a:sym typeface="微软雅黑" panose="020B0503020204020204" pitchFamily="34" charset="-122"/>
                </a:rPr>
                <a:t>车辆伤害</a:t>
              </a:r>
              <a:endParaRPr lang="zh-CN" altLang="en-US" sz="2000" b="1" dirty="0">
                <a:solidFill>
                  <a:schemeClr val="bg1"/>
                </a:solidFill>
                <a:latin typeface="思源宋体 CN" panose="02020400000000000000" pitchFamily="18" charset="-122"/>
                <a:ea typeface="思源宋体 CN" panose="02020400000000000000" pitchFamily="18" charset="-122"/>
                <a:sym typeface="微软雅黑" panose="020B0503020204020204" pitchFamily="34" charset="-122"/>
              </a:endParaRPr>
            </a:p>
          </p:txBody>
        </p:sp>
        <p:sp>
          <p:nvSpPr>
            <p:cNvPr id="135" name="流程图: 联系 107"/>
            <p:cNvSpPr>
              <a:spLocks noChangeArrowheads="1"/>
            </p:cNvSpPr>
            <p:nvPr/>
          </p:nvSpPr>
          <p:spPr bwMode="auto">
            <a:xfrm>
              <a:off x="0" y="453694"/>
              <a:ext cx="169589" cy="169589"/>
            </a:xfrm>
            <a:prstGeom prst="flowChartConnector">
              <a:avLst/>
            </a:prstGeom>
            <a:solidFill>
              <a:schemeClr val="accent6"/>
            </a:solidFill>
            <a:ln w="25400">
              <a:solidFill>
                <a:schemeClr val="accent6"/>
              </a:solidFill>
              <a:round/>
            </a:ln>
          </p:spPr>
          <p:txBody>
            <a:bodyPr anchor="ct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algn="ctr">
                <a:spcBef>
                  <a:spcPct val="0"/>
                </a:spcBef>
                <a:buFontTx/>
                <a:buNone/>
              </a:pPr>
              <a:endParaRPr lang="zh-CN" altLang="zh-CN" sz="1800" dirty="0">
                <a:latin typeface="思源宋体 CN" panose="02020400000000000000" pitchFamily="18" charset="-122"/>
                <a:ea typeface="思源宋体 CN" panose="02020400000000000000" pitchFamily="18" charset="-122"/>
                <a:sym typeface="微软雅黑" panose="020B0503020204020204" pitchFamily="34" charset="-122"/>
              </a:endParaRPr>
            </a:p>
          </p:txBody>
        </p:sp>
      </p:grpSp>
      <p:grpSp>
        <p:nvGrpSpPr>
          <p:cNvPr id="136" name="组合 135"/>
          <p:cNvGrpSpPr/>
          <p:nvPr/>
        </p:nvGrpSpPr>
        <p:grpSpPr>
          <a:xfrm>
            <a:off x="8187225" y="2671401"/>
            <a:ext cx="478441" cy="478442"/>
            <a:chOff x="2903394" y="3937651"/>
            <a:chExt cx="478441" cy="478442"/>
          </a:xfrm>
        </p:grpSpPr>
        <p:sp>
          <p:nvSpPr>
            <p:cNvPr id="137" name="Shape 1630"/>
            <p:cNvSpPr/>
            <p:nvPr/>
          </p:nvSpPr>
          <p:spPr>
            <a:xfrm>
              <a:off x="2903394" y="3937651"/>
              <a:ext cx="478441" cy="47844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6"/>
            </a:solidFill>
            <a:ln w="38100" cap="flat">
              <a:solidFill>
                <a:sysClr val="window" lastClr="FFFFFF"/>
              </a:solidFill>
              <a:miter lim="400000"/>
            </a:ln>
            <a:effectLst>
              <a:outerShdw blurRad="127000" dist="38100" dir="8100000" algn="tr" rotWithShape="0">
                <a:prstClr val="black">
                  <a:alpha val="40000"/>
                </a:prstClr>
              </a:outerShdw>
            </a:effectLst>
          </p:spPr>
          <p:txBody>
            <a:bodyPr wrap="square" lIns="19046" tIns="19046" rIns="19046" bIns="19046" numCol="1" anchor="ctr">
              <a:noAutofit/>
            </a:bodyPr>
            <a:lstStyle/>
            <a:p>
              <a:pPr marL="0" marR="0" lvl="0" indent="0" defTabSz="1219200" eaLnBrk="1" fontAlgn="auto" latinLnBrk="0" hangingPunct="1">
                <a:lnSpc>
                  <a:spcPct val="100000"/>
                </a:lnSpc>
                <a:spcBef>
                  <a:spcPts val="0"/>
                </a:spcBef>
                <a:spcAft>
                  <a:spcPts val="0"/>
                </a:spcAft>
                <a:buClrTx/>
                <a:buSzTx/>
                <a:buFontTx/>
                <a:buNone/>
                <a:defRPr/>
              </a:pPr>
              <a:endParaRPr kumimoji="0" sz="1735" b="0" i="0" u="none" strike="noStrike" kern="0" cap="none" spc="0" normalizeH="0" baseline="0" noProof="0">
                <a:ln>
                  <a:noFill/>
                </a:ln>
                <a:solidFill>
                  <a:prstClr val="black"/>
                </a:solidFill>
                <a:effectLst/>
                <a:uLnTx/>
                <a:uFillTx/>
              </a:endParaRPr>
            </a:p>
          </p:txBody>
        </p:sp>
        <p:sp>
          <p:nvSpPr>
            <p:cNvPr id="138" name="Text Placeholder 4"/>
            <p:cNvSpPr txBox="1"/>
            <p:nvPr/>
          </p:nvSpPr>
          <p:spPr>
            <a:xfrm>
              <a:off x="3013308" y="4046592"/>
              <a:ext cx="257073" cy="308972"/>
            </a:xfrm>
            <a:prstGeom prst="rect">
              <a:avLst/>
            </a:prstGeom>
          </p:spPr>
          <p:txBody>
            <a:bodyPr vert="horz" lIns="0" tIns="0" rIns="0" bIns="0" rtlCol="0" anchor="ctr">
              <a:norm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1600" b="1" dirty="0">
                  <a:solidFill>
                    <a:srgbClr val="FCFCFC"/>
                  </a:solidFill>
                  <a:latin typeface="思源宋体 CN" panose="02020400000000000000" pitchFamily="18" charset="-122"/>
                  <a:ea typeface="思源宋体 CN" panose="02020400000000000000" pitchFamily="18" charset="-122"/>
                </a:rPr>
                <a:t>03</a:t>
              </a:r>
              <a:endParaRPr lang="id-ID" sz="1600" b="1" dirty="0">
                <a:solidFill>
                  <a:srgbClr val="FCFCFC"/>
                </a:solidFill>
                <a:latin typeface="思源宋体 CN" panose="02020400000000000000" pitchFamily="18" charset="-122"/>
                <a:ea typeface="思源宋体 CN" panose="02020400000000000000" pitchFamily="18" charset="-122"/>
              </a:endParaRPr>
            </a:p>
          </p:txBody>
        </p:sp>
      </p:grpSp>
      <p:grpSp>
        <p:nvGrpSpPr>
          <p:cNvPr id="139" name="Group 54"/>
          <p:cNvGrpSpPr/>
          <p:nvPr/>
        </p:nvGrpSpPr>
        <p:grpSpPr bwMode="auto">
          <a:xfrm>
            <a:off x="8723238" y="2680476"/>
            <a:ext cx="1695772" cy="478442"/>
            <a:chOff x="0" y="292300"/>
            <a:chExt cx="1695241" cy="477900"/>
          </a:xfrm>
        </p:grpSpPr>
        <p:sp>
          <p:nvSpPr>
            <p:cNvPr id="140" name="TextBox 105"/>
            <p:cNvSpPr>
              <a:spLocks noChangeArrowheads="1"/>
            </p:cNvSpPr>
            <p:nvPr/>
          </p:nvSpPr>
          <p:spPr bwMode="auto">
            <a:xfrm>
              <a:off x="227143" y="292300"/>
              <a:ext cx="1468098" cy="477900"/>
            </a:xfrm>
            <a:prstGeom prst="roundRect">
              <a:avLst>
                <a:gd name="adj" fmla="val 8176"/>
              </a:avLst>
            </a:prstGeom>
            <a:solidFill>
              <a:schemeClr val="accent6"/>
            </a:solidFill>
            <a:ln w="19050">
              <a:solidFill>
                <a:schemeClr val="accent6"/>
              </a:solidFill>
              <a:round/>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algn="ctr">
                <a:spcBef>
                  <a:spcPct val="0"/>
                </a:spcBef>
                <a:buNone/>
              </a:pPr>
              <a:r>
                <a:rPr lang="zh-CN" altLang="en-US" sz="2000" b="1" dirty="0">
                  <a:solidFill>
                    <a:schemeClr val="bg1"/>
                  </a:solidFill>
                  <a:latin typeface="思源宋体 CN" panose="02020400000000000000" pitchFamily="18" charset="-122"/>
                  <a:ea typeface="思源宋体 CN" panose="02020400000000000000" pitchFamily="18" charset="-122"/>
                  <a:sym typeface="微软雅黑" panose="020B0503020204020204" pitchFamily="34" charset="-122"/>
                </a:rPr>
                <a:t>机械伤害</a:t>
              </a:r>
              <a:endParaRPr lang="zh-CN" altLang="en-US" sz="2000" b="1" dirty="0">
                <a:solidFill>
                  <a:schemeClr val="bg1"/>
                </a:solidFill>
                <a:latin typeface="思源宋体 CN" panose="02020400000000000000" pitchFamily="18" charset="-122"/>
                <a:ea typeface="思源宋体 CN" panose="02020400000000000000" pitchFamily="18" charset="-122"/>
                <a:sym typeface="微软雅黑" panose="020B0503020204020204" pitchFamily="34" charset="-122"/>
              </a:endParaRPr>
            </a:p>
          </p:txBody>
        </p:sp>
        <p:sp>
          <p:nvSpPr>
            <p:cNvPr id="141" name="流程图: 联系 107"/>
            <p:cNvSpPr>
              <a:spLocks noChangeArrowheads="1"/>
            </p:cNvSpPr>
            <p:nvPr/>
          </p:nvSpPr>
          <p:spPr bwMode="auto">
            <a:xfrm>
              <a:off x="0" y="453694"/>
              <a:ext cx="169589" cy="169589"/>
            </a:xfrm>
            <a:prstGeom prst="flowChartConnector">
              <a:avLst/>
            </a:prstGeom>
            <a:solidFill>
              <a:schemeClr val="accent6"/>
            </a:solidFill>
            <a:ln w="25400">
              <a:solidFill>
                <a:schemeClr val="accent6"/>
              </a:solidFill>
              <a:round/>
            </a:ln>
          </p:spPr>
          <p:txBody>
            <a:bodyPr anchor="ct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algn="ctr">
                <a:spcBef>
                  <a:spcPct val="0"/>
                </a:spcBef>
                <a:buFontTx/>
                <a:buNone/>
              </a:pPr>
              <a:endParaRPr lang="zh-CN" altLang="zh-CN" sz="1800" dirty="0">
                <a:latin typeface="思源宋体 CN" panose="02020400000000000000" pitchFamily="18" charset="-122"/>
                <a:ea typeface="思源宋体 CN" panose="02020400000000000000" pitchFamily="18" charset="-122"/>
                <a:sym typeface="微软雅黑" panose="020B0503020204020204" pitchFamily="34" charset="-122"/>
              </a:endParaRPr>
            </a:p>
          </p:txBody>
        </p:sp>
      </p:grpSp>
      <p:grpSp>
        <p:nvGrpSpPr>
          <p:cNvPr id="142" name="组合 141"/>
          <p:cNvGrpSpPr/>
          <p:nvPr/>
        </p:nvGrpSpPr>
        <p:grpSpPr>
          <a:xfrm>
            <a:off x="3267315" y="3429000"/>
            <a:ext cx="478441" cy="478442"/>
            <a:chOff x="2903394" y="3937651"/>
            <a:chExt cx="478441" cy="478442"/>
          </a:xfrm>
        </p:grpSpPr>
        <p:sp>
          <p:nvSpPr>
            <p:cNvPr id="143" name="Shape 1630"/>
            <p:cNvSpPr/>
            <p:nvPr/>
          </p:nvSpPr>
          <p:spPr>
            <a:xfrm>
              <a:off x="2903394" y="3937651"/>
              <a:ext cx="478441" cy="47844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6"/>
            </a:solidFill>
            <a:ln w="38100" cap="flat">
              <a:solidFill>
                <a:sysClr val="window" lastClr="FFFFFF"/>
              </a:solidFill>
              <a:miter lim="400000"/>
            </a:ln>
            <a:effectLst>
              <a:outerShdw blurRad="127000" dist="38100" dir="8100000" algn="tr" rotWithShape="0">
                <a:prstClr val="black">
                  <a:alpha val="40000"/>
                </a:prstClr>
              </a:outerShdw>
            </a:effectLst>
          </p:spPr>
          <p:txBody>
            <a:bodyPr wrap="square" lIns="19046" tIns="19046" rIns="19046" bIns="19046" numCol="1" anchor="ctr">
              <a:noAutofit/>
            </a:bodyPr>
            <a:lstStyle/>
            <a:p>
              <a:pPr marL="0" marR="0" lvl="0" indent="0" defTabSz="1219200" eaLnBrk="1" fontAlgn="auto" latinLnBrk="0" hangingPunct="1">
                <a:lnSpc>
                  <a:spcPct val="100000"/>
                </a:lnSpc>
                <a:spcBef>
                  <a:spcPts val="0"/>
                </a:spcBef>
                <a:spcAft>
                  <a:spcPts val="0"/>
                </a:spcAft>
                <a:buClrTx/>
                <a:buSzTx/>
                <a:buFontTx/>
                <a:buNone/>
                <a:defRPr/>
              </a:pPr>
              <a:endParaRPr kumimoji="0" sz="1735" b="0" i="0" u="none" strike="noStrike" kern="0" cap="none" spc="0" normalizeH="0" baseline="0" noProof="0">
                <a:ln>
                  <a:noFill/>
                </a:ln>
                <a:solidFill>
                  <a:prstClr val="black"/>
                </a:solidFill>
                <a:effectLst/>
                <a:uLnTx/>
                <a:uFillTx/>
              </a:endParaRPr>
            </a:p>
          </p:txBody>
        </p:sp>
        <p:sp>
          <p:nvSpPr>
            <p:cNvPr id="144" name="Text Placeholder 4"/>
            <p:cNvSpPr txBox="1"/>
            <p:nvPr/>
          </p:nvSpPr>
          <p:spPr>
            <a:xfrm>
              <a:off x="3013308" y="4046592"/>
              <a:ext cx="257073" cy="308972"/>
            </a:xfrm>
            <a:prstGeom prst="rect">
              <a:avLst/>
            </a:prstGeom>
          </p:spPr>
          <p:txBody>
            <a:bodyPr vert="horz" lIns="0" tIns="0" rIns="0" bIns="0" rtlCol="0" anchor="ctr">
              <a:norm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1600" b="1" dirty="0">
                  <a:solidFill>
                    <a:srgbClr val="FCFCFC"/>
                  </a:solidFill>
                  <a:latin typeface="思源宋体 CN" panose="02020400000000000000" pitchFamily="18" charset="-122"/>
                  <a:ea typeface="思源宋体 CN" panose="02020400000000000000" pitchFamily="18" charset="-122"/>
                </a:rPr>
                <a:t>04</a:t>
              </a:r>
              <a:endParaRPr lang="id-ID" sz="1600" b="1" dirty="0">
                <a:solidFill>
                  <a:srgbClr val="FCFCFC"/>
                </a:solidFill>
                <a:latin typeface="思源宋体 CN" panose="02020400000000000000" pitchFamily="18" charset="-122"/>
                <a:ea typeface="思源宋体 CN" panose="02020400000000000000" pitchFamily="18" charset="-122"/>
              </a:endParaRPr>
            </a:p>
          </p:txBody>
        </p:sp>
      </p:grpSp>
      <p:grpSp>
        <p:nvGrpSpPr>
          <p:cNvPr id="145" name="Group 54"/>
          <p:cNvGrpSpPr/>
          <p:nvPr/>
        </p:nvGrpSpPr>
        <p:grpSpPr bwMode="auto">
          <a:xfrm>
            <a:off x="3803328" y="3438075"/>
            <a:ext cx="1695772" cy="478442"/>
            <a:chOff x="0" y="292300"/>
            <a:chExt cx="1695241" cy="477900"/>
          </a:xfrm>
        </p:grpSpPr>
        <p:sp>
          <p:nvSpPr>
            <p:cNvPr id="146" name="TextBox 105"/>
            <p:cNvSpPr>
              <a:spLocks noChangeArrowheads="1"/>
            </p:cNvSpPr>
            <p:nvPr/>
          </p:nvSpPr>
          <p:spPr bwMode="auto">
            <a:xfrm>
              <a:off x="227143" y="292300"/>
              <a:ext cx="1468098" cy="477900"/>
            </a:xfrm>
            <a:prstGeom prst="roundRect">
              <a:avLst>
                <a:gd name="adj" fmla="val 8176"/>
              </a:avLst>
            </a:prstGeom>
            <a:solidFill>
              <a:schemeClr val="accent6"/>
            </a:solidFill>
            <a:ln w="19050">
              <a:solidFill>
                <a:schemeClr val="accent6"/>
              </a:solidFill>
              <a:round/>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algn="ctr">
                <a:spcBef>
                  <a:spcPct val="0"/>
                </a:spcBef>
                <a:buNone/>
              </a:pPr>
              <a:r>
                <a:rPr lang="zh-CN" altLang="en-US" sz="2000" b="1" dirty="0">
                  <a:solidFill>
                    <a:schemeClr val="bg1"/>
                  </a:solidFill>
                  <a:latin typeface="思源宋体 CN" panose="02020400000000000000" pitchFamily="18" charset="-122"/>
                  <a:ea typeface="思源宋体 CN" panose="02020400000000000000" pitchFamily="18" charset="-122"/>
                  <a:sym typeface="微软雅黑" panose="020B0503020204020204" pitchFamily="34" charset="-122"/>
                </a:rPr>
                <a:t>起重伤害</a:t>
              </a:r>
              <a:endParaRPr lang="zh-CN" altLang="en-US" sz="2000" b="1" dirty="0">
                <a:solidFill>
                  <a:schemeClr val="bg1"/>
                </a:solidFill>
                <a:latin typeface="思源宋体 CN" panose="02020400000000000000" pitchFamily="18" charset="-122"/>
                <a:ea typeface="思源宋体 CN" panose="02020400000000000000" pitchFamily="18" charset="-122"/>
                <a:sym typeface="微软雅黑" panose="020B0503020204020204" pitchFamily="34" charset="-122"/>
              </a:endParaRPr>
            </a:p>
          </p:txBody>
        </p:sp>
        <p:sp>
          <p:nvSpPr>
            <p:cNvPr id="147" name="流程图: 联系 107"/>
            <p:cNvSpPr>
              <a:spLocks noChangeArrowheads="1"/>
            </p:cNvSpPr>
            <p:nvPr/>
          </p:nvSpPr>
          <p:spPr bwMode="auto">
            <a:xfrm>
              <a:off x="0" y="453694"/>
              <a:ext cx="169589" cy="169589"/>
            </a:xfrm>
            <a:prstGeom prst="flowChartConnector">
              <a:avLst/>
            </a:prstGeom>
            <a:solidFill>
              <a:schemeClr val="accent6"/>
            </a:solidFill>
            <a:ln w="25400">
              <a:solidFill>
                <a:schemeClr val="accent6"/>
              </a:solidFill>
              <a:round/>
            </a:ln>
          </p:spPr>
          <p:txBody>
            <a:bodyPr anchor="ct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algn="ctr">
                <a:spcBef>
                  <a:spcPct val="0"/>
                </a:spcBef>
                <a:buFontTx/>
                <a:buNone/>
              </a:pPr>
              <a:endParaRPr lang="zh-CN" altLang="zh-CN" sz="1800" dirty="0">
                <a:latin typeface="思源宋体 CN" panose="02020400000000000000" pitchFamily="18" charset="-122"/>
                <a:ea typeface="思源宋体 CN" panose="02020400000000000000" pitchFamily="18" charset="-122"/>
                <a:sym typeface="微软雅黑" panose="020B0503020204020204" pitchFamily="34" charset="-122"/>
              </a:endParaRPr>
            </a:p>
          </p:txBody>
        </p:sp>
      </p:grpSp>
      <p:grpSp>
        <p:nvGrpSpPr>
          <p:cNvPr id="148" name="组合 147"/>
          <p:cNvGrpSpPr/>
          <p:nvPr/>
        </p:nvGrpSpPr>
        <p:grpSpPr>
          <a:xfrm>
            <a:off x="5748825" y="3429000"/>
            <a:ext cx="478441" cy="478442"/>
            <a:chOff x="2903394" y="3937651"/>
            <a:chExt cx="478441" cy="478442"/>
          </a:xfrm>
        </p:grpSpPr>
        <p:sp>
          <p:nvSpPr>
            <p:cNvPr id="149" name="Shape 1630"/>
            <p:cNvSpPr/>
            <p:nvPr/>
          </p:nvSpPr>
          <p:spPr>
            <a:xfrm>
              <a:off x="2903394" y="3937651"/>
              <a:ext cx="478441" cy="47844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6"/>
            </a:solidFill>
            <a:ln w="38100" cap="flat">
              <a:solidFill>
                <a:sysClr val="window" lastClr="FFFFFF"/>
              </a:solidFill>
              <a:miter lim="400000"/>
            </a:ln>
            <a:effectLst>
              <a:outerShdw blurRad="127000" dist="38100" dir="8100000" algn="tr" rotWithShape="0">
                <a:prstClr val="black">
                  <a:alpha val="40000"/>
                </a:prstClr>
              </a:outerShdw>
            </a:effectLst>
          </p:spPr>
          <p:txBody>
            <a:bodyPr wrap="square" lIns="19046" tIns="19046" rIns="19046" bIns="19046" numCol="1" anchor="ctr">
              <a:noAutofit/>
            </a:bodyPr>
            <a:lstStyle/>
            <a:p>
              <a:pPr marL="0" marR="0" lvl="0" indent="0" defTabSz="1219200" eaLnBrk="1" fontAlgn="auto" latinLnBrk="0" hangingPunct="1">
                <a:lnSpc>
                  <a:spcPct val="100000"/>
                </a:lnSpc>
                <a:spcBef>
                  <a:spcPts val="0"/>
                </a:spcBef>
                <a:spcAft>
                  <a:spcPts val="0"/>
                </a:spcAft>
                <a:buClrTx/>
                <a:buSzTx/>
                <a:buFontTx/>
                <a:buNone/>
                <a:defRPr/>
              </a:pPr>
              <a:endParaRPr kumimoji="0" sz="1735" b="0" i="0" u="none" strike="noStrike" kern="0" cap="none" spc="0" normalizeH="0" baseline="0" noProof="0">
                <a:ln>
                  <a:noFill/>
                </a:ln>
                <a:solidFill>
                  <a:prstClr val="black"/>
                </a:solidFill>
                <a:effectLst/>
                <a:uLnTx/>
                <a:uFillTx/>
              </a:endParaRPr>
            </a:p>
          </p:txBody>
        </p:sp>
        <p:sp>
          <p:nvSpPr>
            <p:cNvPr id="150" name="Text Placeholder 4"/>
            <p:cNvSpPr txBox="1"/>
            <p:nvPr/>
          </p:nvSpPr>
          <p:spPr>
            <a:xfrm>
              <a:off x="3013308" y="4046592"/>
              <a:ext cx="257073" cy="308972"/>
            </a:xfrm>
            <a:prstGeom prst="rect">
              <a:avLst/>
            </a:prstGeom>
          </p:spPr>
          <p:txBody>
            <a:bodyPr vert="horz" lIns="0" tIns="0" rIns="0" bIns="0" rtlCol="0" anchor="ctr">
              <a:norm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1600" b="1" dirty="0">
                  <a:solidFill>
                    <a:srgbClr val="FCFCFC"/>
                  </a:solidFill>
                  <a:latin typeface="思源宋体 CN" panose="02020400000000000000" pitchFamily="18" charset="-122"/>
                  <a:ea typeface="思源宋体 CN" panose="02020400000000000000" pitchFamily="18" charset="-122"/>
                </a:rPr>
                <a:t>05</a:t>
              </a:r>
              <a:endParaRPr lang="id-ID" sz="1600" b="1" dirty="0">
                <a:solidFill>
                  <a:srgbClr val="FCFCFC"/>
                </a:solidFill>
                <a:latin typeface="思源宋体 CN" panose="02020400000000000000" pitchFamily="18" charset="-122"/>
                <a:ea typeface="思源宋体 CN" panose="02020400000000000000" pitchFamily="18" charset="-122"/>
              </a:endParaRPr>
            </a:p>
          </p:txBody>
        </p:sp>
      </p:grpSp>
      <p:grpSp>
        <p:nvGrpSpPr>
          <p:cNvPr id="151" name="Group 54"/>
          <p:cNvGrpSpPr/>
          <p:nvPr/>
        </p:nvGrpSpPr>
        <p:grpSpPr bwMode="auto">
          <a:xfrm>
            <a:off x="6284838" y="3438075"/>
            <a:ext cx="1695772" cy="478442"/>
            <a:chOff x="0" y="292300"/>
            <a:chExt cx="1695241" cy="477900"/>
          </a:xfrm>
        </p:grpSpPr>
        <p:sp>
          <p:nvSpPr>
            <p:cNvPr id="152" name="TextBox 105"/>
            <p:cNvSpPr>
              <a:spLocks noChangeArrowheads="1"/>
            </p:cNvSpPr>
            <p:nvPr/>
          </p:nvSpPr>
          <p:spPr bwMode="auto">
            <a:xfrm>
              <a:off x="227143" y="292300"/>
              <a:ext cx="1468098" cy="477900"/>
            </a:xfrm>
            <a:prstGeom prst="roundRect">
              <a:avLst>
                <a:gd name="adj" fmla="val 8176"/>
              </a:avLst>
            </a:prstGeom>
            <a:solidFill>
              <a:schemeClr val="accent6"/>
            </a:solidFill>
            <a:ln w="19050">
              <a:solidFill>
                <a:schemeClr val="accent6"/>
              </a:solidFill>
              <a:round/>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algn="ctr">
                <a:spcBef>
                  <a:spcPct val="0"/>
                </a:spcBef>
                <a:buNone/>
              </a:pPr>
              <a:r>
                <a:rPr lang="zh-CN" altLang="en-US" sz="2000" b="1" dirty="0">
                  <a:solidFill>
                    <a:schemeClr val="bg1"/>
                  </a:solidFill>
                  <a:latin typeface="思源宋体 CN" panose="02020400000000000000" pitchFamily="18" charset="-122"/>
                  <a:ea typeface="思源宋体 CN" panose="02020400000000000000" pitchFamily="18" charset="-122"/>
                  <a:sym typeface="微软雅黑" panose="020B0503020204020204" pitchFamily="34" charset="-122"/>
                </a:rPr>
                <a:t>触电</a:t>
              </a:r>
              <a:endParaRPr lang="zh-CN" altLang="en-US" sz="2000" b="1" dirty="0">
                <a:solidFill>
                  <a:schemeClr val="bg1"/>
                </a:solidFill>
                <a:latin typeface="思源宋体 CN" panose="02020400000000000000" pitchFamily="18" charset="-122"/>
                <a:ea typeface="思源宋体 CN" panose="02020400000000000000" pitchFamily="18" charset="-122"/>
                <a:sym typeface="微软雅黑" panose="020B0503020204020204" pitchFamily="34" charset="-122"/>
              </a:endParaRPr>
            </a:p>
          </p:txBody>
        </p:sp>
        <p:sp>
          <p:nvSpPr>
            <p:cNvPr id="153" name="流程图: 联系 107"/>
            <p:cNvSpPr>
              <a:spLocks noChangeArrowheads="1"/>
            </p:cNvSpPr>
            <p:nvPr/>
          </p:nvSpPr>
          <p:spPr bwMode="auto">
            <a:xfrm>
              <a:off x="0" y="453694"/>
              <a:ext cx="169589" cy="169589"/>
            </a:xfrm>
            <a:prstGeom prst="flowChartConnector">
              <a:avLst/>
            </a:prstGeom>
            <a:solidFill>
              <a:schemeClr val="accent6"/>
            </a:solidFill>
            <a:ln w="25400">
              <a:solidFill>
                <a:schemeClr val="accent6"/>
              </a:solidFill>
              <a:round/>
            </a:ln>
          </p:spPr>
          <p:txBody>
            <a:bodyPr anchor="ct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algn="ctr">
                <a:spcBef>
                  <a:spcPct val="0"/>
                </a:spcBef>
                <a:buFontTx/>
                <a:buNone/>
              </a:pPr>
              <a:endParaRPr lang="zh-CN" altLang="zh-CN" sz="1800" dirty="0">
                <a:latin typeface="思源宋体 CN" panose="02020400000000000000" pitchFamily="18" charset="-122"/>
                <a:ea typeface="思源宋体 CN" panose="02020400000000000000" pitchFamily="18" charset="-122"/>
                <a:sym typeface="微软雅黑" panose="020B0503020204020204" pitchFamily="34" charset="-122"/>
              </a:endParaRPr>
            </a:p>
          </p:txBody>
        </p:sp>
      </p:grpSp>
      <p:grpSp>
        <p:nvGrpSpPr>
          <p:cNvPr id="154" name="组合 153"/>
          <p:cNvGrpSpPr/>
          <p:nvPr/>
        </p:nvGrpSpPr>
        <p:grpSpPr>
          <a:xfrm>
            <a:off x="8187225" y="3429000"/>
            <a:ext cx="478441" cy="478442"/>
            <a:chOff x="2903394" y="3937651"/>
            <a:chExt cx="478441" cy="478442"/>
          </a:xfrm>
        </p:grpSpPr>
        <p:sp>
          <p:nvSpPr>
            <p:cNvPr id="155" name="Shape 1630"/>
            <p:cNvSpPr/>
            <p:nvPr/>
          </p:nvSpPr>
          <p:spPr>
            <a:xfrm>
              <a:off x="2903394" y="3937651"/>
              <a:ext cx="478441" cy="47844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6"/>
            </a:solidFill>
            <a:ln w="38100" cap="flat">
              <a:solidFill>
                <a:sysClr val="window" lastClr="FFFFFF"/>
              </a:solidFill>
              <a:miter lim="400000"/>
            </a:ln>
            <a:effectLst>
              <a:outerShdw blurRad="127000" dist="38100" dir="8100000" algn="tr" rotWithShape="0">
                <a:prstClr val="black">
                  <a:alpha val="40000"/>
                </a:prstClr>
              </a:outerShdw>
            </a:effectLst>
          </p:spPr>
          <p:txBody>
            <a:bodyPr wrap="square" lIns="19046" tIns="19046" rIns="19046" bIns="19046" numCol="1" anchor="ctr">
              <a:noAutofit/>
            </a:bodyPr>
            <a:lstStyle/>
            <a:p>
              <a:pPr marL="0" marR="0" lvl="0" indent="0" defTabSz="1219200" eaLnBrk="1" fontAlgn="auto" latinLnBrk="0" hangingPunct="1">
                <a:lnSpc>
                  <a:spcPct val="100000"/>
                </a:lnSpc>
                <a:spcBef>
                  <a:spcPts val="0"/>
                </a:spcBef>
                <a:spcAft>
                  <a:spcPts val="0"/>
                </a:spcAft>
                <a:buClrTx/>
                <a:buSzTx/>
                <a:buFontTx/>
                <a:buNone/>
                <a:defRPr/>
              </a:pPr>
              <a:endParaRPr kumimoji="0" sz="1735" b="0" i="0" u="none" strike="noStrike" kern="0" cap="none" spc="0" normalizeH="0" baseline="0" noProof="0">
                <a:ln>
                  <a:noFill/>
                </a:ln>
                <a:solidFill>
                  <a:prstClr val="black"/>
                </a:solidFill>
                <a:effectLst/>
                <a:uLnTx/>
                <a:uFillTx/>
              </a:endParaRPr>
            </a:p>
          </p:txBody>
        </p:sp>
        <p:sp>
          <p:nvSpPr>
            <p:cNvPr id="156" name="Text Placeholder 4"/>
            <p:cNvSpPr txBox="1"/>
            <p:nvPr/>
          </p:nvSpPr>
          <p:spPr>
            <a:xfrm>
              <a:off x="3013308" y="4046592"/>
              <a:ext cx="257073" cy="308972"/>
            </a:xfrm>
            <a:prstGeom prst="rect">
              <a:avLst/>
            </a:prstGeom>
          </p:spPr>
          <p:txBody>
            <a:bodyPr vert="horz" lIns="0" tIns="0" rIns="0" bIns="0" rtlCol="0" anchor="ctr">
              <a:norm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1600" b="1" dirty="0">
                  <a:solidFill>
                    <a:srgbClr val="FCFCFC"/>
                  </a:solidFill>
                  <a:latin typeface="思源宋体 CN" panose="02020400000000000000" pitchFamily="18" charset="-122"/>
                  <a:ea typeface="思源宋体 CN" panose="02020400000000000000" pitchFamily="18" charset="-122"/>
                </a:rPr>
                <a:t>06</a:t>
              </a:r>
              <a:endParaRPr lang="id-ID" sz="1600" b="1" dirty="0">
                <a:solidFill>
                  <a:srgbClr val="FCFCFC"/>
                </a:solidFill>
                <a:latin typeface="思源宋体 CN" panose="02020400000000000000" pitchFamily="18" charset="-122"/>
                <a:ea typeface="思源宋体 CN" panose="02020400000000000000" pitchFamily="18" charset="-122"/>
              </a:endParaRPr>
            </a:p>
          </p:txBody>
        </p:sp>
      </p:grpSp>
      <p:grpSp>
        <p:nvGrpSpPr>
          <p:cNvPr id="157" name="Group 54"/>
          <p:cNvGrpSpPr/>
          <p:nvPr/>
        </p:nvGrpSpPr>
        <p:grpSpPr bwMode="auto">
          <a:xfrm>
            <a:off x="8723238" y="3438075"/>
            <a:ext cx="1695772" cy="478442"/>
            <a:chOff x="0" y="292300"/>
            <a:chExt cx="1695241" cy="477900"/>
          </a:xfrm>
        </p:grpSpPr>
        <p:sp>
          <p:nvSpPr>
            <p:cNvPr id="158" name="TextBox 105"/>
            <p:cNvSpPr>
              <a:spLocks noChangeArrowheads="1"/>
            </p:cNvSpPr>
            <p:nvPr/>
          </p:nvSpPr>
          <p:spPr bwMode="auto">
            <a:xfrm>
              <a:off x="227143" y="292300"/>
              <a:ext cx="1468098" cy="477900"/>
            </a:xfrm>
            <a:prstGeom prst="roundRect">
              <a:avLst>
                <a:gd name="adj" fmla="val 8176"/>
              </a:avLst>
            </a:prstGeom>
            <a:solidFill>
              <a:schemeClr val="accent6"/>
            </a:solidFill>
            <a:ln w="19050">
              <a:solidFill>
                <a:schemeClr val="accent6"/>
              </a:solidFill>
              <a:round/>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algn="ctr">
                <a:spcBef>
                  <a:spcPct val="0"/>
                </a:spcBef>
                <a:buNone/>
              </a:pPr>
              <a:r>
                <a:rPr lang="zh-CN" altLang="en-US" sz="2000" b="1" dirty="0">
                  <a:solidFill>
                    <a:schemeClr val="bg1"/>
                  </a:solidFill>
                  <a:latin typeface="思源宋体 CN" panose="02020400000000000000" pitchFamily="18" charset="-122"/>
                  <a:ea typeface="思源宋体 CN" panose="02020400000000000000" pitchFamily="18" charset="-122"/>
                  <a:sym typeface="微软雅黑" panose="020B0503020204020204" pitchFamily="34" charset="-122"/>
                </a:rPr>
                <a:t>淹溺</a:t>
              </a:r>
              <a:endParaRPr lang="zh-CN" altLang="en-US" sz="2000" b="1" dirty="0">
                <a:solidFill>
                  <a:schemeClr val="bg1"/>
                </a:solidFill>
                <a:latin typeface="思源宋体 CN" panose="02020400000000000000" pitchFamily="18" charset="-122"/>
                <a:ea typeface="思源宋体 CN" panose="02020400000000000000" pitchFamily="18" charset="-122"/>
                <a:sym typeface="微软雅黑" panose="020B0503020204020204" pitchFamily="34" charset="-122"/>
              </a:endParaRPr>
            </a:p>
          </p:txBody>
        </p:sp>
        <p:sp>
          <p:nvSpPr>
            <p:cNvPr id="159" name="流程图: 联系 107"/>
            <p:cNvSpPr>
              <a:spLocks noChangeArrowheads="1"/>
            </p:cNvSpPr>
            <p:nvPr/>
          </p:nvSpPr>
          <p:spPr bwMode="auto">
            <a:xfrm>
              <a:off x="0" y="453694"/>
              <a:ext cx="169589" cy="169589"/>
            </a:xfrm>
            <a:prstGeom prst="flowChartConnector">
              <a:avLst/>
            </a:prstGeom>
            <a:solidFill>
              <a:schemeClr val="accent6"/>
            </a:solidFill>
            <a:ln w="25400">
              <a:solidFill>
                <a:schemeClr val="accent6"/>
              </a:solidFill>
              <a:round/>
            </a:ln>
          </p:spPr>
          <p:txBody>
            <a:bodyPr anchor="ct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algn="ctr">
                <a:spcBef>
                  <a:spcPct val="0"/>
                </a:spcBef>
                <a:buFontTx/>
                <a:buNone/>
              </a:pPr>
              <a:endParaRPr lang="zh-CN" altLang="zh-CN" sz="1800" dirty="0">
                <a:latin typeface="思源宋体 CN" panose="02020400000000000000" pitchFamily="18" charset="-122"/>
                <a:ea typeface="思源宋体 CN" panose="02020400000000000000" pitchFamily="18" charset="-122"/>
                <a:sym typeface="微软雅黑" panose="020B0503020204020204" pitchFamily="34" charset="-122"/>
              </a:endParaRPr>
            </a:p>
          </p:txBody>
        </p:sp>
      </p:grpSp>
      <p:grpSp>
        <p:nvGrpSpPr>
          <p:cNvPr id="160" name="组合 159"/>
          <p:cNvGrpSpPr/>
          <p:nvPr/>
        </p:nvGrpSpPr>
        <p:grpSpPr>
          <a:xfrm>
            <a:off x="3267315" y="4166780"/>
            <a:ext cx="478441" cy="478442"/>
            <a:chOff x="2903394" y="3937651"/>
            <a:chExt cx="478441" cy="478442"/>
          </a:xfrm>
        </p:grpSpPr>
        <p:sp>
          <p:nvSpPr>
            <p:cNvPr id="161" name="Shape 1630"/>
            <p:cNvSpPr/>
            <p:nvPr/>
          </p:nvSpPr>
          <p:spPr>
            <a:xfrm>
              <a:off x="2903394" y="3937651"/>
              <a:ext cx="478441" cy="47844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6"/>
            </a:solidFill>
            <a:ln w="38100" cap="flat">
              <a:solidFill>
                <a:sysClr val="window" lastClr="FFFFFF"/>
              </a:solidFill>
              <a:miter lim="400000"/>
            </a:ln>
            <a:effectLst>
              <a:outerShdw blurRad="127000" dist="38100" dir="8100000" algn="tr" rotWithShape="0">
                <a:prstClr val="black">
                  <a:alpha val="40000"/>
                </a:prstClr>
              </a:outerShdw>
            </a:effectLst>
          </p:spPr>
          <p:txBody>
            <a:bodyPr wrap="square" lIns="19046" tIns="19046" rIns="19046" bIns="19046" numCol="1" anchor="ctr">
              <a:noAutofit/>
            </a:bodyPr>
            <a:lstStyle/>
            <a:p>
              <a:pPr marL="0" marR="0" lvl="0" indent="0" defTabSz="1219200" eaLnBrk="1" fontAlgn="auto" latinLnBrk="0" hangingPunct="1">
                <a:lnSpc>
                  <a:spcPct val="100000"/>
                </a:lnSpc>
                <a:spcBef>
                  <a:spcPts val="0"/>
                </a:spcBef>
                <a:spcAft>
                  <a:spcPts val="0"/>
                </a:spcAft>
                <a:buClrTx/>
                <a:buSzTx/>
                <a:buFontTx/>
                <a:buNone/>
                <a:defRPr/>
              </a:pPr>
              <a:endParaRPr kumimoji="0" sz="1735" b="0" i="0" u="none" strike="noStrike" kern="0" cap="none" spc="0" normalizeH="0" baseline="0" noProof="0">
                <a:ln>
                  <a:noFill/>
                </a:ln>
                <a:solidFill>
                  <a:prstClr val="black"/>
                </a:solidFill>
                <a:effectLst/>
                <a:uLnTx/>
                <a:uFillTx/>
              </a:endParaRPr>
            </a:p>
          </p:txBody>
        </p:sp>
        <p:sp>
          <p:nvSpPr>
            <p:cNvPr id="162" name="Text Placeholder 4"/>
            <p:cNvSpPr txBox="1"/>
            <p:nvPr/>
          </p:nvSpPr>
          <p:spPr>
            <a:xfrm>
              <a:off x="3013308" y="4046592"/>
              <a:ext cx="257073" cy="308972"/>
            </a:xfrm>
            <a:prstGeom prst="rect">
              <a:avLst/>
            </a:prstGeom>
          </p:spPr>
          <p:txBody>
            <a:bodyPr vert="horz" lIns="0" tIns="0" rIns="0" bIns="0" rtlCol="0" anchor="ctr">
              <a:norm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1600" b="1" dirty="0">
                  <a:solidFill>
                    <a:srgbClr val="FCFCFC"/>
                  </a:solidFill>
                  <a:latin typeface="思源宋体 CN" panose="02020400000000000000" pitchFamily="18" charset="-122"/>
                  <a:ea typeface="思源宋体 CN" panose="02020400000000000000" pitchFamily="18" charset="-122"/>
                </a:rPr>
                <a:t>07</a:t>
              </a:r>
              <a:endParaRPr lang="id-ID" sz="1600" b="1" dirty="0">
                <a:solidFill>
                  <a:srgbClr val="FCFCFC"/>
                </a:solidFill>
                <a:latin typeface="思源宋体 CN" panose="02020400000000000000" pitchFamily="18" charset="-122"/>
                <a:ea typeface="思源宋体 CN" panose="02020400000000000000" pitchFamily="18" charset="-122"/>
              </a:endParaRPr>
            </a:p>
          </p:txBody>
        </p:sp>
      </p:grpSp>
      <p:grpSp>
        <p:nvGrpSpPr>
          <p:cNvPr id="163" name="Group 54"/>
          <p:cNvGrpSpPr/>
          <p:nvPr/>
        </p:nvGrpSpPr>
        <p:grpSpPr bwMode="auto">
          <a:xfrm>
            <a:off x="3803328" y="4175855"/>
            <a:ext cx="1695772" cy="478442"/>
            <a:chOff x="0" y="292300"/>
            <a:chExt cx="1695241" cy="477900"/>
          </a:xfrm>
        </p:grpSpPr>
        <p:sp>
          <p:nvSpPr>
            <p:cNvPr id="164" name="TextBox 105"/>
            <p:cNvSpPr>
              <a:spLocks noChangeArrowheads="1"/>
            </p:cNvSpPr>
            <p:nvPr/>
          </p:nvSpPr>
          <p:spPr bwMode="auto">
            <a:xfrm>
              <a:off x="227143" y="292300"/>
              <a:ext cx="1468098" cy="477900"/>
            </a:xfrm>
            <a:prstGeom prst="roundRect">
              <a:avLst>
                <a:gd name="adj" fmla="val 8176"/>
              </a:avLst>
            </a:prstGeom>
            <a:solidFill>
              <a:schemeClr val="accent6"/>
            </a:solidFill>
            <a:ln w="19050">
              <a:solidFill>
                <a:schemeClr val="accent6"/>
              </a:solidFill>
              <a:round/>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algn="ctr">
                <a:spcBef>
                  <a:spcPct val="0"/>
                </a:spcBef>
                <a:buNone/>
              </a:pPr>
              <a:r>
                <a:rPr lang="zh-CN" altLang="en-US" sz="2000" b="1" dirty="0">
                  <a:solidFill>
                    <a:schemeClr val="bg1"/>
                  </a:solidFill>
                  <a:latin typeface="思源宋体 CN" panose="02020400000000000000" pitchFamily="18" charset="-122"/>
                  <a:ea typeface="思源宋体 CN" panose="02020400000000000000" pitchFamily="18" charset="-122"/>
                  <a:sym typeface="微软雅黑" panose="020B0503020204020204" pitchFamily="34" charset="-122"/>
                </a:rPr>
                <a:t>灼烫</a:t>
              </a:r>
              <a:endParaRPr lang="zh-CN" altLang="en-US" sz="2000" b="1" dirty="0">
                <a:solidFill>
                  <a:schemeClr val="bg1"/>
                </a:solidFill>
                <a:latin typeface="思源宋体 CN" panose="02020400000000000000" pitchFamily="18" charset="-122"/>
                <a:ea typeface="思源宋体 CN" panose="02020400000000000000" pitchFamily="18" charset="-122"/>
                <a:sym typeface="微软雅黑" panose="020B0503020204020204" pitchFamily="34" charset="-122"/>
              </a:endParaRPr>
            </a:p>
          </p:txBody>
        </p:sp>
        <p:sp>
          <p:nvSpPr>
            <p:cNvPr id="165" name="流程图: 联系 107"/>
            <p:cNvSpPr>
              <a:spLocks noChangeArrowheads="1"/>
            </p:cNvSpPr>
            <p:nvPr/>
          </p:nvSpPr>
          <p:spPr bwMode="auto">
            <a:xfrm>
              <a:off x="0" y="453694"/>
              <a:ext cx="169589" cy="169589"/>
            </a:xfrm>
            <a:prstGeom prst="flowChartConnector">
              <a:avLst/>
            </a:prstGeom>
            <a:solidFill>
              <a:schemeClr val="accent6"/>
            </a:solidFill>
            <a:ln w="25400">
              <a:solidFill>
                <a:schemeClr val="accent6"/>
              </a:solidFill>
              <a:round/>
            </a:ln>
          </p:spPr>
          <p:txBody>
            <a:bodyPr anchor="ct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algn="ctr">
                <a:spcBef>
                  <a:spcPct val="0"/>
                </a:spcBef>
                <a:buFontTx/>
                <a:buNone/>
              </a:pPr>
              <a:endParaRPr lang="zh-CN" altLang="zh-CN" sz="1800" dirty="0">
                <a:latin typeface="思源宋体 CN" panose="02020400000000000000" pitchFamily="18" charset="-122"/>
                <a:ea typeface="思源宋体 CN" panose="02020400000000000000" pitchFamily="18" charset="-122"/>
                <a:sym typeface="微软雅黑" panose="020B0503020204020204" pitchFamily="34" charset="-122"/>
              </a:endParaRPr>
            </a:p>
          </p:txBody>
        </p:sp>
      </p:grpSp>
      <p:grpSp>
        <p:nvGrpSpPr>
          <p:cNvPr id="166" name="组合 165"/>
          <p:cNvGrpSpPr/>
          <p:nvPr/>
        </p:nvGrpSpPr>
        <p:grpSpPr>
          <a:xfrm>
            <a:off x="5748825" y="4166780"/>
            <a:ext cx="478441" cy="478442"/>
            <a:chOff x="2903394" y="3937651"/>
            <a:chExt cx="478441" cy="478442"/>
          </a:xfrm>
        </p:grpSpPr>
        <p:sp>
          <p:nvSpPr>
            <p:cNvPr id="167" name="Shape 1630"/>
            <p:cNvSpPr/>
            <p:nvPr/>
          </p:nvSpPr>
          <p:spPr>
            <a:xfrm>
              <a:off x="2903394" y="3937651"/>
              <a:ext cx="478441" cy="47844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6"/>
            </a:solidFill>
            <a:ln w="38100" cap="flat">
              <a:solidFill>
                <a:sysClr val="window" lastClr="FFFFFF"/>
              </a:solidFill>
              <a:miter lim="400000"/>
            </a:ln>
            <a:effectLst>
              <a:outerShdw blurRad="127000" dist="38100" dir="8100000" algn="tr" rotWithShape="0">
                <a:prstClr val="black">
                  <a:alpha val="40000"/>
                </a:prstClr>
              </a:outerShdw>
            </a:effectLst>
          </p:spPr>
          <p:txBody>
            <a:bodyPr wrap="square" lIns="19046" tIns="19046" rIns="19046" bIns="19046" numCol="1" anchor="ctr">
              <a:noAutofit/>
            </a:bodyPr>
            <a:lstStyle/>
            <a:p>
              <a:pPr marL="0" marR="0" lvl="0" indent="0" defTabSz="1219200" eaLnBrk="1" fontAlgn="auto" latinLnBrk="0" hangingPunct="1">
                <a:lnSpc>
                  <a:spcPct val="100000"/>
                </a:lnSpc>
                <a:spcBef>
                  <a:spcPts val="0"/>
                </a:spcBef>
                <a:spcAft>
                  <a:spcPts val="0"/>
                </a:spcAft>
                <a:buClrTx/>
                <a:buSzTx/>
                <a:buFontTx/>
                <a:buNone/>
                <a:defRPr/>
              </a:pPr>
              <a:endParaRPr kumimoji="0" sz="1735" b="0" i="0" u="none" strike="noStrike" kern="0" cap="none" spc="0" normalizeH="0" baseline="0" noProof="0">
                <a:ln>
                  <a:noFill/>
                </a:ln>
                <a:solidFill>
                  <a:prstClr val="black"/>
                </a:solidFill>
                <a:effectLst/>
                <a:uLnTx/>
                <a:uFillTx/>
              </a:endParaRPr>
            </a:p>
          </p:txBody>
        </p:sp>
        <p:sp>
          <p:nvSpPr>
            <p:cNvPr id="168" name="Text Placeholder 4"/>
            <p:cNvSpPr txBox="1"/>
            <p:nvPr/>
          </p:nvSpPr>
          <p:spPr>
            <a:xfrm>
              <a:off x="3013308" y="4046592"/>
              <a:ext cx="257073" cy="308972"/>
            </a:xfrm>
            <a:prstGeom prst="rect">
              <a:avLst/>
            </a:prstGeom>
          </p:spPr>
          <p:txBody>
            <a:bodyPr vert="horz" lIns="0" tIns="0" rIns="0" bIns="0" rtlCol="0" anchor="ctr">
              <a:norm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1600" b="1" dirty="0">
                  <a:solidFill>
                    <a:srgbClr val="FCFCFC"/>
                  </a:solidFill>
                  <a:latin typeface="思源宋体 CN" panose="02020400000000000000" pitchFamily="18" charset="-122"/>
                  <a:ea typeface="思源宋体 CN" panose="02020400000000000000" pitchFamily="18" charset="-122"/>
                </a:rPr>
                <a:t>08</a:t>
              </a:r>
              <a:endParaRPr lang="id-ID" sz="1600" b="1" dirty="0">
                <a:solidFill>
                  <a:srgbClr val="FCFCFC"/>
                </a:solidFill>
                <a:latin typeface="思源宋体 CN" panose="02020400000000000000" pitchFamily="18" charset="-122"/>
                <a:ea typeface="思源宋体 CN" panose="02020400000000000000" pitchFamily="18" charset="-122"/>
              </a:endParaRPr>
            </a:p>
          </p:txBody>
        </p:sp>
      </p:grpSp>
      <p:grpSp>
        <p:nvGrpSpPr>
          <p:cNvPr id="169" name="Group 54"/>
          <p:cNvGrpSpPr/>
          <p:nvPr/>
        </p:nvGrpSpPr>
        <p:grpSpPr bwMode="auto">
          <a:xfrm>
            <a:off x="6284838" y="4175855"/>
            <a:ext cx="1695772" cy="478442"/>
            <a:chOff x="0" y="292300"/>
            <a:chExt cx="1695241" cy="477900"/>
          </a:xfrm>
        </p:grpSpPr>
        <p:sp>
          <p:nvSpPr>
            <p:cNvPr id="170" name="TextBox 105"/>
            <p:cNvSpPr>
              <a:spLocks noChangeArrowheads="1"/>
            </p:cNvSpPr>
            <p:nvPr/>
          </p:nvSpPr>
          <p:spPr bwMode="auto">
            <a:xfrm>
              <a:off x="227143" y="292300"/>
              <a:ext cx="1468098" cy="477900"/>
            </a:xfrm>
            <a:prstGeom prst="roundRect">
              <a:avLst>
                <a:gd name="adj" fmla="val 8176"/>
              </a:avLst>
            </a:prstGeom>
            <a:solidFill>
              <a:schemeClr val="accent6"/>
            </a:solidFill>
            <a:ln w="19050">
              <a:solidFill>
                <a:schemeClr val="accent6"/>
              </a:solidFill>
              <a:round/>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algn="ctr">
                <a:spcBef>
                  <a:spcPct val="0"/>
                </a:spcBef>
                <a:buNone/>
              </a:pPr>
              <a:r>
                <a:rPr lang="zh-CN" altLang="en-US" sz="2000" b="1" dirty="0">
                  <a:solidFill>
                    <a:schemeClr val="bg1"/>
                  </a:solidFill>
                  <a:latin typeface="思源宋体 CN" panose="02020400000000000000" pitchFamily="18" charset="-122"/>
                  <a:ea typeface="思源宋体 CN" panose="02020400000000000000" pitchFamily="18" charset="-122"/>
                  <a:sym typeface="微软雅黑" panose="020B0503020204020204" pitchFamily="34" charset="-122"/>
                </a:rPr>
                <a:t>火灾</a:t>
              </a:r>
              <a:endParaRPr lang="zh-CN" altLang="en-US" sz="2000" b="1" dirty="0">
                <a:solidFill>
                  <a:schemeClr val="bg1"/>
                </a:solidFill>
                <a:latin typeface="思源宋体 CN" panose="02020400000000000000" pitchFamily="18" charset="-122"/>
                <a:ea typeface="思源宋体 CN" panose="02020400000000000000" pitchFamily="18" charset="-122"/>
                <a:sym typeface="微软雅黑" panose="020B0503020204020204" pitchFamily="34" charset="-122"/>
              </a:endParaRPr>
            </a:p>
          </p:txBody>
        </p:sp>
        <p:sp>
          <p:nvSpPr>
            <p:cNvPr id="171" name="流程图: 联系 107"/>
            <p:cNvSpPr>
              <a:spLocks noChangeArrowheads="1"/>
            </p:cNvSpPr>
            <p:nvPr/>
          </p:nvSpPr>
          <p:spPr bwMode="auto">
            <a:xfrm>
              <a:off x="0" y="453694"/>
              <a:ext cx="169589" cy="169589"/>
            </a:xfrm>
            <a:prstGeom prst="flowChartConnector">
              <a:avLst/>
            </a:prstGeom>
            <a:solidFill>
              <a:schemeClr val="accent6"/>
            </a:solidFill>
            <a:ln w="25400">
              <a:solidFill>
                <a:schemeClr val="accent6"/>
              </a:solidFill>
              <a:round/>
            </a:ln>
          </p:spPr>
          <p:txBody>
            <a:bodyPr anchor="ct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algn="ctr">
                <a:spcBef>
                  <a:spcPct val="0"/>
                </a:spcBef>
                <a:buFontTx/>
                <a:buNone/>
              </a:pPr>
              <a:endParaRPr lang="zh-CN" altLang="zh-CN" sz="1800" dirty="0">
                <a:latin typeface="思源宋体 CN" panose="02020400000000000000" pitchFamily="18" charset="-122"/>
                <a:ea typeface="思源宋体 CN" panose="02020400000000000000" pitchFamily="18" charset="-122"/>
                <a:sym typeface="微软雅黑" panose="020B0503020204020204" pitchFamily="34" charset="-122"/>
              </a:endParaRPr>
            </a:p>
          </p:txBody>
        </p:sp>
      </p:grpSp>
      <p:grpSp>
        <p:nvGrpSpPr>
          <p:cNvPr id="172" name="组合 171"/>
          <p:cNvGrpSpPr/>
          <p:nvPr/>
        </p:nvGrpSpPr>
        <p:grpSpPr>
          <a:xfrm>
            <a:off x="8187225" y="4166780"/>
            <a:ext cx="478441" cy="478442"/>
            <a:chOff x="2903394" y="3937651"/>
            <a:chExt cx="478441" cy="478442"/>
          </a:xfrm>
        </p:grpSpPr>
        <p:sp>
          <p:nvSpPr>
            <p:cNvPr id="173" name="Shape 1630"/>
            <p:cNvSpPr/>
            <p:nvPr/>
          </p:nvSpPr>
          <p:spPr>
            <a:xfrm>
              <a:off x="2903394" y="3937651"/>
              <a:ext cx="478441" cy="47844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6"/>
            </a:solidFill>
            <a:ln w="38100" cap="flat">
              <a:solidFill>
                <a:sysClr val="window" lastClr="FFFFFF"/>
              </a:solidFill>
              <a:miter lim="400000"/>
            </a:ln>
            <a:effectLst>
              <a:outerShdw blurRad="127000" dist="38100" dir="8100000" algn="tr" rotWithShape="0">
                <a:prstClr val="black">
                  <a:alpha val="40000"/>
                </a:prstClr>
              </a:outerShdw>
            </a:effectLst>
          </p:spPr>
          <p:txBody>
            <a:bodyPr wrap="square" lIns="19046" tIns="19046" rIns="19046" bIns="19046" numCol="1" anchor="ctr">
              <a:noAutofit/>
            </a:bodyPr>
            <a:lstStyle/>
            <a:p>
              <a:pPr marL="0" marR="0" lvl="0" indent="0" defTabSz="1219200" eaLnBrk="1" fontAlgn="auto" latinLnBrk="0" hangingPunct="1">
                <a:lnSpc>
                  <a:spcPct val="100000"/>
                </a:lnSpc>
                <a:spcBef>
                  <a:spcPts val="0"/>
                </a:spcBef>
                <a:spcAft>
                  <a:spcPts val="0"/>
                </a:spcAft>
                <a:buClrTx/>
                <a:buSzTx/>
                <a:buFontTx/>
                <a:buNone/>
                <a:defRPr/>
              </a:pPr>
              <a:endParaRPr kumimoji="0" sz="1735" b="0" i="0" u="none" strike="noStrike" kern="0" cap="none" spc="0" normalizeH="0" baseline="0" noProof="0">
                <a:ln>
                  <a:noFill/>
                </a:ln>
                <a:solidFill>
                  <a:prstClr val="black"/>
                </a:solidFill>
                <a:effectLst/>
                <a:uLnTx/>
                <a:uFillTx/>
              </a:endParaRPr>
            </a:p>
          </p:txBody>
        </p:sp>
        <p:sp>
          <p:nvSpPr>
            <p:cNvPr id="174" name="Text Placeholder 4"/>
            <p:cNvSpPr txBox="1"/>
            <p:nvPr/>
          </p:nvSpPr>
          <p:spPr>
            <a:xfrm>
              <a:off x="3013308" y="4046592"/>
              <a:ext cx="257073" cy="308972"/>
            </a:xfrm>
            <a:prstGeom prst="rect">
              <a:avLst/>
            </a:prstGeom>
          </p:spPr>
          <p:txBody>
            <a:bodyPr vert="horz" lIns="0" tIns="0" rIns="0" bIns="0" rtlCol="0" anchor="ctr">
              <a:norm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1600" b="1" dirty="0">
                  <a:solidFill>
                    <a:srgbClr val="FCFCFC"/>
                  </a:solidFill>
                  <a:latin typeface="思源宋体 CN" panose="02020400000000000000" pitchFamily="18" charset="-122"/>
                  <a:ea typeface="思源宋体 CN" panose="02020400000000000000" pitchFamily="18" charset="-122"/>
                </a:rPr>
                <a:t>09</a:t>
              </a:r>
              <a:endParaRPr lang="id-ID" sz="1600" b="1" dirty="0">
                <a:solidFill>
                  <a:srgbClr val="FCFCFC"/>
                </a:solidFill>
                <a:latin typeface="思源宋体 CN" panose="02020400000000000000" pitchFamily="18" charset="-122"/>
                <a:ea typeface="思源宋体 CN" panose="02020400000000000000" pitchFamily="18" charset="-122"/>
              </a:endParaRPr>
            </a:p>
          </p:txBody>
        </p:sp>
      </p:grpSp>
      <p:grpSp>
        <p:nvGrpSpPr>
          <p:cNvPr id="175" name="Group 54"/>
          <p:cNvGrpSpPr/>
          <p:nvPr/>
        </p:nvGrpSpPr>
        <p:grpSpPr bwMode="auto">
          <a:xfrm>
            <a:off x="8723238" y="4175855"/>
            <a:ext cx="1695772" cy="478442"/>
            <a:chOff x="0" y="292300"/>
            <a:chExt cx="1695241" cy="477900"/>
          </a:xfrm>
        </p:grpSpPr>
        <p:sp>
          <p:nvSpPr>
            <p:cNvPr id="176" name="TextBox 105"/>
            <p:cNvSpPr>
              <a:spLocks noChangeArrowheads="1"/>
            </p:cNvSpPr>
            <p:nvPr/>
          </p:nvSpPr>
          <p:spPr bwMode="auto">
            <a:xfrm>
              <a:off x="227143" y="292300"/>
              <a:ext cx="1468098" cy="477900"/>
            </a:xfrm>
            <a:prstGeom prst="roundRect">
              <a:avLst>
                <a:gd name="adj" fmla="val 8176"/>
              </a:avLst>
            </a:prstGeom>
            <a:solidFill>
              <a:schemeClr val="accent6"/>
            </a:solidFill>
            <a:ln w="19050">
              <a:solidFill>
                <a:schemeClr val="accent6"/>
              </a:solidFill>
              <a:round/>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algn="ctr">
                <a:spcBef>
                  <a:spcPct val="0"/>
                </a:spcBef>
                <a:buNone/>
              </a:pPr>
              <a:r>
                <a:rPr lang="zh-CN" altLang="en-US" sz="2000" b="1" dirty="0">
                  <a:solidFill>
                    <a:schemeClr val="bg1"/>
                  </a:solidFill>
                  <a:latin typeface="思源宋体 CN" panose="02020400000000000000" pitchFamily="18" charset="-122"/>
                  <a:ea typeface="思源宋体 CN" panose="02020400000000000000" pitchFamily="18" charset="-122"/>
                  <a:sym typeface="微软雅黑" panose="020B0503020204020204" pitchFamily="34" charset="-122"/>
                </a:rPr>
                <a:t>高处坠落</a:t>
              </a:r>
              <a:endParaRPr lang="zh-CN" altLang="en-US" sz="2000" b="1" dirty="0">
                <a:solidFill>
                  <a:schemeClr val="bg1"/>
                </a:solidFill>
                <a:latin typeface="思源宋体 CN" panose="02020400000000000000" pitchFamily="18" charset="-122"/>
                <a:ea typeface="思源宋体 CN" panose="02020400000000000000" pitchFamily="18" charset="-122"/>
                <a:sym typeface="微软雅黑" panose="020B0503020204020204" pitchFamily="34" charset="-122"/>
              </a:endParaRPr>
            </a:p>
          </p:txBody>
        </p:sp>
        <p:sp>
          <p:nvSpPr>
            <p:cNvPr id="177" name="流程图: 联系 107"/>
            <p:cNvSpPr>
              <a:spLocks noChangeArrowheads="1"/>
            </p:cNvSpPr>
            <p:nvPr/>
          </p:nvSpPr>
          <p:spPr bwMode="auto">
            <a:xfrm>
              <a:off x="0" y="453694"/>
              <a:ext cx="169589" cy="169589"/>
            </a:xfrm>
            <a:prstGeom prst="flowChartConnector">
              <a:avLst/>
            </a:prstGeom>
            <a:solidFill>
              <a:schemeClr val="accent6"/>
            </a:solidFill>
            <a:ln w="25400">
              <a:solidFill>
                <a:schemeClr val="accent6"/>
              </a:solidFill>
              <a:round/>
            </a:ln>
          </p:spPr>
          <p:txBody>
            <a:bodyPr anchor="ct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algn="ctr">
                <a:spcBef>
                  <a:spcPct val="0"/>
                </a:spcBef>
                <a:buFontTx/>
                <a:buNone/>
              </a:pPr>
              <a:endParaRPr lang="zh-CN" altLang="zh-CN" sz="1800" dirty="0">
                <a:latin typeface="思源宋体 CN" panose="02020400000000000000" pitchFamily="18" charset="-122"/>
                <a:ea typeface="思源宋体 CN" panose="02020400000000000000" pitchFamily="18" charset="-122"/>
                <a:sym typeface="微软雅黑" panose="020B0503020204020204" pitchFamily="34" charset="-122"/>
              </a:endParaRPr>
            </a:p>
          </p:txBody>
        </p:sp>
      </p:grpSp>
      <p:grpSp>
        <p:nvGrpSpPr>
          <p:cNvPr id="178" name="组合 177"/>
          <p:cNvGrpSpPr/>
          <p:nvPr/>
        </p:nvGrpSpPr>
        <p:grpSpPr>
          <a:xfrm>
            <a:off x="783426" y="4849785"/>
            <a:ext cx="478441" cy="478442"/>
            <a:chOff x="2903394" y="3937651"/>
            <a:chExt cx="478441" cy="478442"/>
          </a:xfrm>
        </p:grpSpPr>
        <p:sp>
          <p:nvSpPr>
            <p:cNvPr id="179" name="Shape 1630"/>
            <p:cNvSpPr/>
            <p:nvPr/>
          </p:nvSpPr>
          <p:spPr>
            <a:xfrm>
              <a:off x="2903394" y="3937651"/>
              <a:ext cx="478441" cy="47844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6"/>
            </a:solidFill>
            <a:ln w="38100" cap="flat">
              <a:solidFill>
                <a:sysClr val="window" lastClr="FFFFFF"/>
              </a:solidFill>
              <a:miter lim="400000"/>
            </a:ln>
            <a:effectLst>
              <a:outerShdw blurRad="127000" dist="38100" dir="8100000" algn="tr" rotWithShape="0">
                <a:prstClr val="black">
                  <a:alpha val="40000"/>
                </a:prstClr>
              </a:outerShdw>
            </a:effectLst>
          </p:spPr>
          <p:txBody>
            <a:bodyPr wrap="square" lIns="19046" tIns="19046" rIns="19046" bIns="19046" numCol="1" anchor="ctr">
              <a:noAutofit/>
            </a:bodyPr>
            <a:lstStyle/>
            <a:p>
              <a:pPr marL="0" marR="0" lvl="0" indent="0" defTabSz="1219200" eaLnBrk="1" fontAlgn="auto" latinLnBrk="0" hangingPunct="1">
                <a:lnSpc>
                  <a:spcPct val="100000"/>
                </a:lnSpc>
                <a:spcBef>
                  <a:spcPts val="0"/>
                </a:spcBef>
                <a:spcAft>
                  <a:spcPts val="0"/>
                </a:spcAft>
                <a:buClrTx/>
                <a:buSzTx/>
                <a:buFontTx/>
                <a:buNone/>
                <a:defRPr/>
              </a:pPr>
              <a:endParaRPr kumimoji="0" sz="1735" b="0" i="0" u="none" strike="noStrike" kern="0" cap="none" spc="0" normalizeH="0" baseline="0" noProof="0">
                <a:ln>
                  <a:noFill/>
                </a:ln>
                <a:solidFill>
                  <a:prstClr val="black"/>
                </a:solidFill>
                <a:effectLst/>
                <a:uLnTx/>
                <a:uFillTx/>
              </a:endParaRPr>
            </a:p>
          </p:txBody>
        </p:sp>
        <p:sp>
          <p:nvSpPr>
            <p:cNvPr id="180" name="Text Placeholder 4"/>
            <p:cNvSpPr txBox="1"/>
            <p:nvPr/>
          </p:nvSpPr>
          <p:spPr>
            <a:xfrm>
              <a:off x="3013308" y="4046592"/>
              <a:ext cx="257073" cy="308972"/>
            </a:xfrm>
            <a:prstGeom prst="rect">
              <a:avLst/>
            </a:prstGeom>
          </p:spPr>
          <p:txBody>
            <a:bodyPr vert="horz" lIns="0" tIns="0" rIns="0" bIns="0" rtlCol="0" anchor="ctr">
              <a:norm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1600" b="1" dirty="0">
                  <a:solidFill>
                    <a:srgbClr val="FCFCFC"/>
                  </a:solidFill>
                  <a:latin typeface="思源宋体 CN" panose="02020400000000000000" pitchFamily="18" charset="-122"/>
                  <a:ea typeface="思源宋体 CN" panose="02020400000000000000" pitchFamily="18" charset="-122"/>
                </a:rPr>
                <a:t>10</a:t>
              </a:r>
              <a:endParaRPr lang="id-ID" sz="1600" b="1" dirty="0">
                <a:solidFill>
                  <a:srgbClr val="FCFCFC"/>
                </a:solidFill>
                <a:latin typeface="思源宋体 CN" panose="02020400000000000000" pitchFamily="18" charset="-122"/>
                <a:ea typeface="思源宋体 CN" panose="02020400000000000000" pitchFamily="18" charset="-122"/>
              </a:endParaRPr>
            </a:p>
          </p:txBody>
        </p:sp>
      </p:grpSp>
      <p:grpSp>
        <p:nvGrpSpPr>
          <p:cNvPr id="181" name="Group 54"/>
          <p:cNvGrpSpPr/>
          <p:nvPr/>
        </p:nvGrpSpPr>
        <p:grpSpPr bwMode="auto">
          <a:xfrm>
            <a:off x="1319439" y="4858860"/>
            <a:ext cx="1695772" cy="478442"/>
            <a:chOff x="0" y="292300"/>
            <a:chExt cx="1695241" cy="477900"/>
          </a:xfrm>
        </p:grpSpPr>
        <p:sp>
          <p:nvSpPr>
            <p:cNvPr id="182" name="TextBox 105"/>
            <p:cNvSpPr>
              <a:spLocks noChangeArrowheads="1"/>
            </p:cNvSpPr>
            <p:nvPr/>
          </p:nvSpPr>
          <p:spPr bwMode="auto">
            <a:xfrm>
              <a:off x="227143" y="292300"/>
              <a:ext cx="1468098" cy="477900"/>
            </a:xfrm>
            <a:prstGeom prst="roundRect">
              <a:avLst>
                <a:gd name="adj" fmla="val 8176"/>
              </a:avLst>
            </a:prstGeom>
            <a:solidFill>
              <a:schemeClr val="accent6"/>
            </a:solidFill>
            <a:ln w="19050">
              <a:solidFill>
                <a:schemeClr val="accent6"/>
              </a:solidFill>
              <a:round/>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algn="ctr">
                <a:spcBef>
                  <a:spcPct val="0"/>
                </a:spcBef>
                <a:buNone/>
              </a:pPr>
              <a:r>
                <a:rPr lang="zh-CN" altLang="en-US" sz="2000" b="1" dirty="0">
                  <a:solidFill>
                    <a:schemeClr val="bg1"/>
                  </a:solidFill>
                  <a:latin typeface="思源宋体 CN" panose="02020400000000000000" pitchFamily="18" charset="-122"/>
                  <a:ea typeface="思源宋体 CN" panose="02020400000000000000" pitchFamily="18" charset="-122"/>
                  <a:sym typeface="微软雅黑" panose="020B0503020204020204" pitchFamily="34" charset="-122"/>
                </a:rPr>
                <a:t>坍塌</a:t>
              </a:r>
              <a:endParaRPr lang="zh-CN" altLang="en-US" sz="2000" b="1" dirty="0">
                <a:solidFill>
                  <a:schemeClr val="bg1"/>
                </a:solidFill>
                <a:latin typeface="思源宋体 CN" panose="02020400000000000000" pitchFamily="18" charset="-122"/>
                <a:ea typeface="思源宋体 CN" panose="02020400000000000000" pitchFamily="18" charset="-122"/>
                <a:sym typeface="微软雅黑" panose="020B0503020204020204" pitchFamily="34" charset="-122"/>
              </a:endParaRPr>
            </a:p>
          </p:txBody>
        </p:sp>
        <p:sp>
          <p:nvSpPr>
            <p:cNvPr id="183" name="流程图: 联系 107"/>
            <p:cNvSpPr>
              <a:spLocks noChangeArrowheads="1"/>
            </p:cNvSpPr>
            <p:nvPr/>
          </p:nvSpPr>
          <p:spPr bwMode="auto">
            <a:xfrm>
              <a:off x="0" y="453694"/>
              <a:ext cx="169589" cy="169589"/>
            </a:xfrm>
            <a:prstGeom prst="flowChartConnector">
              <a:avLst/>
            </a:prstGeom>
            <a:solidFill>
              <a:schemeClr val="accent6"/>
            </a:solidFill>
            <a:ln w="25400">
              <a:solidFill>
                <a:schemeClr val="accent6"/>
              </a:solidFill>
              <a:round/>
            </a:ln>
          </p:spPr>
          <p:txBody>
            <a:bodyPr anchor="ct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algn="ctr">
                <a:spcBef>
                  <a:spcPct val="0"/>
                </a:spcBef>
                <a:buFontTx/>
                <a:buNone/>
              </a:pPr>
              <a:endParaRPr lang="zh-CN" altLang="zh-CN" sz="1800" dirty="0">
                <a:latin typeface="思源宋体 CN" panose="02020400000000000000" pitchFamily="18" charset="-122"/>
                <a:ea typeface="思源宋体 CN" panose="02020400000000000000" pitchFamily="18" charset="-122"/>
                <a:sym typeface="微软雅黑" panose="020B0503020204020204" pitchFamily="34" charset="-122"/>
              </a:endParaRPr>
            </a:p>
          </p:txBody>
        </p:sp>
      </p:grpSp>
      <p:grpSp>
        <p:nvGrpSpPr>
          <p:cNvPr id="184" name="组合 183"/>
          <p:cNvGrpSpPr/>
          <p:nvPr/>
        </p:nvGrpSpPr>
        <p:grpSpPr>
          <a:xfrm>
            <a:off x="3264936" y="4849785"/>
            <a:ext cx="478441" cy="478442"/>
            <a:chOff x="2903394" y="3937651"/>
            <a:chExt cx="478441" cy="478442"/>
          </a:xfrm>
        </p:grpSpPr>
        <p:sp>
          <p:nvSpPr>
            <p:cNvPr id="185" name="Shape 1630"/>
            <p:cNvSpPr/>
            <p:nvPr/>
          </p:nvSpPr>
          <p:spPr>
            <a:xfrm>
              <a:off x="2903394" y="3937651"/>
              <a:ext cx="478441" cy="47844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6"/>
            </a:solidFill>
            <a:ln w="38100" cap="flat">
              <a:solidFill>
                <a:sysClr val="window" lastClr="FFFFFF"/>
              </a:solidFill>
              <a:miter lim="400000"/>
            </a:ln>
            <a:effectLst>
              <a:outerShdw blurRad="127000" dist="38100" dir="8100000" algn="tr" rotWithShape="0">
                <a:prstClr val="black">
                  <a:alpha val="40000"/>
                </a:prstClr>
              </a:outerShdw>
            </a:effectLst>
          </p:spPr>
          <p:txBody>
            <a:bodyPr wrap="square" lIns="19046" tIns="19046" rIns="19046" bIns="19046" numCol="1" anchor="ctr">
              <a:noAutofit/>
            </a:bodyPr>
            <a:lstStyle/>
            <a:p>
              <a:pPr marL="0" marR="0" lvl="0" indent="0" defTabSz="1219200" eaLnBrk="1" fontAlgn="auto" latinLnBrk="0" hangingPunct="1">
                <a:lnSpc>
                  <a:spcPct val="100000"/>
                </a:lnSpc>
                <a:spcBef>
                  <a:spcPts val="0"/>
                </a:spcBef>
                <a:spcAft>
                  <a:spcPts val="0"/>
                </a:spcAft>
                <a:buClrTx/>
                <a:buSzTx/>
                <a:buFontTx/>
                <a:buNone/>
                <a:defRPr/>
              </a:pPr>
              <a:endParaRPr kumimoji="0" sz="1735" b="0" i="0" u="none" strike="noStrike" kern="0" cap="none" spc="0" normalizeH="0" baseline="0" noProof="0">
                <a:ln>
                  <a:noFill/>
                </a:ln>
                <a:solidFill>
                  <a:prstClr val="black"/>
                </a:solidFill>
                <a:effectLst/>
                <a:uLnTx/>
                <a:uFillTx/>
              </a:endParaRPr>
            </a:p>
          </p:txBody>
        </p:sp>
        <p:sp>
          <p:nvSpPr>
            <p:cNvPr id="186" name="Text Placeholder 4"/>
            <p:cNvSpPr txBox="1"/>
            <p:nvPr/>
          </p:nvSpPr>
          <p:spPr>
            <a:xfrm>
              <a:off x="3013308" y="4046592"/>
              <a:ext cx="257073" cy="308972"/>
            </a:xfrm>
            <a:prstGeom prst="rect">
              <a:avLst/>
            </a:prstGeom>
          </p:spPr>
          <p:txBody>
            <a:bodyPr vert="horz" lIns="0" tIns="0" rIns="0" bIns="0" rtlCol="0" anchor="ctr">
              <a:norm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1600" b="1" dirty="0">
                  <a:solidFill>
                    <a:srgbClr val="FCFCFC"/>
                  </a:solidFill>
                  <a:latin typeface="思源宋体 CN" panose="02020400000000000000" pitchFamily="18" charset="-122"/>
                  <a:ea typeface="思源宋体 CN" panose="02020400000000000000" pitchFamily="18" charset="-122"/>
                </a:rPr>
                <a:t>11</a:t>
              </a:r>
              <a:endParaRPr lang="id-ID" sz="1600" b="1" dirty="0">
                <a:solidFill>
                  <a:srgbClr val="FCFCFC"/>
                </a:solidFill>
                <a:latin typeface="思源宋体 CN" panose="02020400000000000000" pitchFamily="18" charset="-122"/>
                <a:ea typeface="思源宋体 CN" panose="02020400000000000000" pitchFamily="18" charset="-122"/>
              </a:endParaRPr>
            </a:p>
          </p:txBody>
        </p:sp>
      </p:grpSp>
      <p:grpSp>
        <p:nvGrpSpPr>
          <p:cNvPr id="187" name="Group 54"/>
          <p:cNvGrpSpPr/>
          <p:nvPr/>
        </p:nvGrpSpPr>
        <p:grpSpPr bwMode="auto">
          <a:xfrm>
            <a:off x="3800949" y="4858860"/>
            <a:ext cx="1695772" cy="478442"/>
            <a:chOff x="0" y="292300"/>
            <a:chExt cx="1695241" cy="477900"/>
          </a:xfrm>
        </p:grpSpPr>
        <p:sp>
          <p:nvSpPr>
            <p:cNvPr id="188" name="TextBox 105"/>
            <p:cNvSpPr>
              <a:spLocks noChangeArrowheads="1"/>
            </p:cNvSpPr>
            <p:nvPr/>
          </p:nvSpPr>
          <p:spPr bwMode="auto">
            <a:xfrm>
              <a:off x="227143" y="292300"/>
              <a:ext cx="1468098" cy="477900"/>
            </a:xfrm>
            <a:prstGeom prst="roundRect">
              <a:avLst>
                <a:gd name="adj" fmla="val 8176"/>
              </a:avLst>
            </a:prstGeom>
            <a:solidFill>
              <a:schemeClr val="accent6"/>
            </a:solidFill>
            <a:ln w="19050">
              <a:solidFill>
                <a:schemeClr val="accent6"/>
              </a:solidFill>
              <a:round/>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algn="ctr">
                <a:spcBef>
                  <a:spcPct val="0"/>
                </a:spcBef>
                <a:buNone/>
              </a:pPr>
              <a:r>
                <a:rPr lang="zh-CN" altLang="en-US" sz="2000" b="1" dirty="0">
                  <a:solidFill>
                    <a:schemeClr val="bg1"/>
                  </a:solidFill>
                  <a:latin typeface="思源宋体 CN" panose="02020400000000000000" pitchFamily="18" charset="-122"/>
                  <a:ea typeface="思源宋体 CN" panose="02020400000000000000" pitchFamily="18" charset="-122"/>
                  <a:sym typeface="微软雅黑" panose="020B0503020204020204" pitchFamily="34" charset="-122"/>
                </a:rPr>
                <a:t>冒顶片帮</a:t>
              </a:r>
              <a:endParaRPr lang="zh-CN" altLang="en-US" sz="2000" b="1" dirty="0">
                <a:solidFill>
                  <a:schemeClr val="bg1"/>
                </a:solidFill>
                <a:latin typeface="思源宋体 CN" panose="02020400000000000000" pitchFamily="18" charset="-122"/>
                <a:ea typeface="思源宋体 CN" panose="02020400000000000000" pitchFamily="18" charset="-122"/>
                <a:sym typeface="微软雅黑" panose="020B0503020204020204" pitchFamily="34" charset="-122"/>
              </a:endParaRPr>
            </a:p>
          </p:txBody>
        </p:sp>
        <p:sp>
          <p:nvSpPr>
            <p:cNvPr id="189" name="流程图: 联系 107"/>
            <p:cNvSpPr>
              <a:spLocks noChangeArrowheads="1"/>
            </p:cNvSpPr>
            <p:nvPr/>
          </p:nvSpPr>
          <p:spPr bwMode="auto">
            <a:xfrm>
              <a:off x="0" y="453694"/>
              <a:ext cx="169589" cy="169589"/>
            </a:xfrm>
            <a:prstGeom prst="flowChartConnector">
              <a:avLst/>
            </a:prstGeom>
            <a:solidFill>
              <a:schemeClr val="accent6"/>
            </a:solidFill>
            <a:ln w="25400">
              <a:solidFill>
                <a:schemeClr val="accent6"/>
              </a:solidFill>
              <a:round/>
            </a:ln>
          </p:spPr>
          <p:txBody>
            <a:bodyPr anchor="ct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algn="ctr">
                <a:spcBef>
                  <a:spcPct val="0"/>
                </a:spcBef>
                <a:buFontTx/>
                <a:buNone/>
              </a:pPr>
              <a:endParaRPr lang="zh-CN" altLang="zh-CN" sz="1800" dirty="0">
                <a:latin typeface="思源宋体 CN" panose="02020400000000000000" pitchFamily="18" charset="-122"/>
                <a:ea typeface="思源宋体 CN" panose="02020400000000000000" pitchFamily="18" charset="-122"/>
                <a:sym typeface="微软雅黑" panose="020B0503020204020204" pitchFamily="34" charset="-122"/>
              </a:endParaRPr>
            </a:p>
          </p:txBody>
        </p:sp>
      </p:grpSp>
      <p:grpSp>
        <p:nvGrpSpPr>
          <p:cNvPr id="190" name="组合 189"/>
          <p:cNvGrpSpPr/>
          <p:nvPr/>
        </p:nvGrpSpPr>
        <p:grpSpPr>
          <a:xfrm>
            <a:off x="5703336" y="4849785"/>
            <a:ext cx="478441" cy="478442"/>
            <a:chOff x="2903394" y="3937651"/>
            <a:chExt cx="478441" cy="478442"/>
          </a:xfrm>
        </p:grpSpPr>
        <p:sp>
          <p:nvSpPr>
            <p:cNvPr id="191" name="Shape 1630"/>
            <p:cNvSpPr/>
            <p:nvPr/>
          </p:nvSpPr>
          <p:spPr>
            <a:xfrm>
              <a:off x="2903394" y="3937651"/>
              <a:ext cx="478441" cy="47844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6"/>
            </a:solidFill>
            <a:ln w="38100" cap="flat">
              <a:solidFill>
                <a:sysClr val="window" lastClr="FFFFFF"/>
              </a:solidFill>
              <a:miter lim="400000"/>
            </a:ln>
            <a:effectLst>
              <a:outerShdw blurRad="127000" dist="38100" dir="8100000" algn="tr" rotWithShape="0">
                <a:prstClr val="black">
                  <a:alpha val="40000"/>
                </a:prstClr>
              </a:outerShdw>
            </a:effectLst>
          </p:spPr>
          <p:txBody>
            <a:bodyPr wrap="square" lIns="19046" tIns="19046" rIns="19046" bIns="19046" numCol="1" anchor="ctr">
              <a:noAutofit/>
            </a:bodyPr>
            <a:lstStyle/>
            <a:p>
              <a:pPr marL="0" marR="0" lvl="0" indent="0" defTabSz="1219200" eaLnBrk="1" fontAlgn="auto" latinLnBrk="0" hangingPunct="1">
                <a:lnSpc>
                  <a:spcPct val="100000"/>
                </a:lnSpc>
                <a:spcBef>
                  <a:spcPts val="0"/>
                </a:spcBef>
                <a:spcAft>
                  <a:spcPts val="0"/>
                </a:spcAft>
                <a:buClrTx/>
                <a:buSzTx/>
                <a:buFontTx/>
                <a:buNone/>
                <a:defRPr/>
              </a:pPr>
              <a:endParaRPr kumimoji="0" sz="1735" b="0" i="0" u="none" strike="noStrike" kern="0" cap="none" spc="0" normalizeH="0" baseline="0" noProof="0">
                <a:ln>
                  <a:noFill/>
                </a:ln>
                <a:solidFill>
                  <a:prstClr val="black"/>
                </a:solidFill>
                <a:effectLst/>
                <a:uLnTx/>
                <a:uFillTx/>
              </a:endParaRPr>
            </a:p>
          </p:txBody>
        </p:sp>
        <p:sp>
          <p:nvSpPr>
            <p:cNvPr id="192" name="Text Placeholder 4"/>
            <p:cNvSpPr txBox="1"/>
            <p:nvPr/>
          </p:nvSpPr>
          <p:spPr>
            <a:xfrm>
              <a:off x="3013308" y="4046592"/>
              <a:ext cx="257073" cy="308972"/>
            </a:xfrm>
            <a:prstGeom prst="rect">
              <a:avLst/>
            </a:prstGeom>
          </p:spPr>
          <p:txBody>
            <a:bodyPr vert="horz" lIns="0" tIns="0" rIns="0" bIns="0" rtlCol="0" anchor="ctr">
              <a:norm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1600" b="1" dirty="0">
                  <a:solidFill>
                    <a:srgbClr val="FCFCFC"/>
                  </a:solidFill>
                  <a:latin typeface="思源宋体 CN" panose="02020400000000000000" pitchFamily="18" charset="-122"/>
                  <a:ea typeface="思源宋体 CN" panose="02020400000000000000" pitchFamily="18" charset="-122"/>
                </a:rPr>
                <a:t>12</a:t>
              </a:r>
              <a:endParaRPr lang="id-ID" sz="1600" b="1" dirty="0">
                <a:solidFill>
                  <a:srgbClr val="FCFCFC"/>
                </a:solidFill>
                <a:latin typeface="思源宋体 CN" panose="02020400000000000000" pitchFamily="18" charset="-122"/>
                <a:ea typeface="思源宋体 CN" panose="02020400000000000000" pitchFamily="18" charset="-122"/>
              </a:endParaRPr>
            </a:p>
          </p:txBody>
        </p:sp>
      </p:grpSp>
      <p:grpSp>
        <p:nvGrpSpPr>
          <p:cNvPr id="193" name="Group 54"/>
          <p:cNvGrpSpPr/>
          <p:nvPr/>
        </p:nvGrpSpPr>
        <p:grpSpPr bwMode="auto">
          <a:xfrm>
            <a:off x="6239349" y="4858860"/>
            <a:ext cx="1695772" cy="478442"/>
            <a:chOff x="0" y="292300"/>
            <a:chExt cx="1695241" cy="477900"/>
          </a:xfrm>
        </p:grpSpPr>
        <p:sp>
          <p:nvSpPr>
            <p:cNvPr id="194" name="TextBox 105"/>
            <p:cNvSpPr>
              <a:spLocks noChangeArrowheads="1"/>
            </p:cNvSpPr>
            <p:nvPr/>
          </p:nvSpPr>
          <p:spPr bwMode="auto">
            <a:xfrm>
              <a:off x="227143" y="292300"/>
              <a:ext cx="1468098" cy="477900"/>
            </a:xfrm>
            <a:prstGeom prst="roundRect">
              <a:avLst>
                <a:gd name="adj" fmla="val 8176"/>
              </a:avLst>
            </a:prstGeom>
            <a:solidFill>
              <a:schemeClr val="accent6"/>
            </a:solidFill>
            <a:ln w="19050">
              <a:solidFill>
                <a:schemeClr val="accent6"/>
              </a:solidFill>
              <a:round/>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algn="ctr">
                <a:spcBef>
                  <a:spcPct val="0"/>
                </a:spcBef>
                <a:buNone/>
              </a:pPr>
              <a:r>
                <a:rPr lang="zh-CN" altLang="en-US" sz="2000" b="1" dirty="0">
                  <a:solidFill>
                    <a:schemeClr val="bg1"/>
                  </a:solidFill>
                  <a:latin typeface="思源宋体 CN" panose="02020400000000000000" pitchFamily="18" charset="-122"/>
                  <a:ea typeface="思源宋体 CN" panose="02020400000000000000" pitchFamily="18" charset="-122"/>
                  <a:sym typeface="微软雅黑" panose="020B0503020204020204" pitchFamily="34" charset="-122"/>
                </a:rPr>
                <a:t>漏水</a:t>
              </a:r>
              <a:endParaRPr lang="zh-CN" altLang="en-US" sz="2000" b="1" dirty="0">
                <a:solidFill>
                  <a:schemeClr val="bg1"/>
                </a:solidFill>
                <a:latin typeface="思源宋体 CN" panose="02020400000000000000" pitchFamily="18" charset="-122"/>
                <a:ea typeface="思源宋体 CN" panose="02020400000000000000" pitchFamily="18" charset="-122"/>
                <a:sym typeface="微软雅黑" panose="020B0503020204020204" pitchFamily="34" charset="-122"/>
              </a:endParaRPr>
            </a:p>
          </p:txBody>
        </p:sp>
        <p:sp>
          <p:nvSpPr>
            <p:cNvPr id="195" name="流程图: 联系 107"/>
            <p:cNvSpPr>
              <a:spLocks noChangeArrowheads="1"/>
            </p:cNvSpPr>
            <p:nvPr/>
          </p:nvSpPr>
          <p:spPr bwMode="auto">
            <a:xfrm>
              <a:off x="0" y="453694"/>
              <a:ext cx="169589" cy="169589"/>
            </a:xfrm>
            <a:prstGeom prst="flowChartConnector">
              <a:avLst/>
            </a:prstGeom>
            <a:solidFill>
              <a:schemeClr val="accent6"/>
            </a:solidFill>
            <a:ln w="25400">
              <a:solidFill>
                <a:schemeClr val="accent6"/>
              </a:solidFill>
              <a:round/>
            </a:ln>
          </p:spPr>
          <p:txBody>
            <a:bodyPr anchor="ct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algn="ctr">
                <a:spcBef>
                  <a:spcPct val="0"/>
                </a:spcBef>
                <a:buFontTx/>
                <a:buNone/>
              </a:pPr>
              <a:endParaRPr lang="zh-CN" altLang="zh-CN" sz="1800" dirty="0">
                <a:latin typeface="思源宋体 CN" panose="02020400000000000000" pitchFamily="18" charset="-122"/>
                <a:ea typeface="思源宋体 CN" panose="02020400000000000000" pitchFamily="18" charset="-122"/>
                <a:sym typeface="微软雅黑" panose="020B0503020204020204" pitchFamily="34" charset="-122"/>
              </a:endParaRPr>
            </a:p>
          </p:txBody>
        </p:sp>
      </p:grpSp>
      <p:grpSp>
        <p:nvGrpSpPr>
          <p:cNvPr id="196" name="组合 195"/>
          <p:cNvGrpSpPr/>
          <p:nvPr/>
        </p:nvGrpSpPr>
        <p:grpSpPr>
          <a:xfrm>
            <a:off x="8187225" y="4849785"/>
            <a:ext cx="478441" cy="478442"/>
            <a:chOff x="2903394" y="3937651"/>
            <a:chExt cx="478441" cy="478442"/>
          </a:xfrm>
        </p:grpSpPr>
        <p:sp>
          <p:nvSpPr>
            <p:cNvPr id="197" name="Shape 1630"/>
            <p:cNvSpPr/>
            <p:nvPr/>
          </p:nvSpPr>
          <p:spPr>
            <a:xfrm>
              <a:off x="2903394" y="3937651"/>
              <a:ext cx="478441" cy="47844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6"/>
            </a:solidFill>
            <a:ln w="38100" cap="flat">
              <a:solidFill>
                <a:sysClr val="window" lastClr="FFFFFF"/>
              </a:solidFill>
              <a:miter lim="400000"/>
            </a:ln>
            <a:effectLst>
              <a:outerShdw blurRad="127000" dist="38100" dir="8100000" algn="tr" rotWithShape="0">
                <a:prstClr val="black">
                  <a:alpha val="40000"/>
                </a:prstClr>
              </a:outerShdw>
            </a:effectLst>
          </p:spPr>
          <p:txBody>
            <a:bodyPr wrap="square" lIns="19046" tIns="19046" rIns="19046" bIns="19046" numCol="1" anchor="ctr">
              <a:noAutofit/>
            </a:bodyPr>
            <a:lstStyle/>
            <a:p>
              <a:pPr marL="0" marR="0" lvl="0" indent="0" defTabSz="1219200" eaLnBrk="1" fontAlgn="auto" latinLnBrk="0" hangingPunct="1">
                <a:lnSpc>
                  <a:spcPct val="100000"/>
                </a:lnSpc>
                <a:spcBef>
                  <a:spcPts val="0"/>
                </a:spcBef>
                <a:spcAft>
                  <a:spcPts val="0"/>
                </a:spcAft>
                <a:buClrTx/>
                <a:buSzTx/>
                <a:buFontTx/>
                <a:buNone/>
                <a:defRPr/>
              </a:pPr>
              <a:endParaRPr kumimoji="0" sz="1735" b="0" i="0" u="none" strike="noStrike" kern="0" cap="none" spc="0" normalizeH="0" baseline="0" noProof="0">
                <a:ln>
                  <a:noFill/>
                </a:ln>
                <a:solidFill>
                  <a:prstClr val="black"/>
                </a:solidFill>
                <a:effectLst/>
                <a:uLnTx/>
                <a:uFillTx/>
              </a:endParaRPr>
            </a:p>
          </p:txBody>
        </p:sp>
        <p:sp>
          <p:nvSpPr>
            <p:cNvPr id="198" name="Text Placeholder 4"/>
            <p:cNvSpPr txBox="1"/>
            <p:nvPr/>
          </p:nvSpPr>
          <p:spPr>
            <a:xfrm>
              <a:off x="3013308" y="4046592"/>
              <a:ext cx="257073" cy="308972"/>
            </a:xfrm>
            <a:prstGeom prst="rect">
              <a:avLst/>
            </a:prstGeom>
          </p:spPr>
          <p:txBody>
            <a:bodyPr vert="horz" lIns="0" tIns="0" rIns="0" bIns="0" rtlCol="0" anchor="ctr">
              <a:norm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1600" b="1" dirty="0">
                  <a:solidFill>
                    <a:srgbClr val="FCFCFC"/>
                  </a:solidFill>
                  <a:latin typeface="思源宋体 CN" panose="02020400000000000000" pitchFamily="18" charset="-122"/>
                  <a:ea typeface="思源宋体 CN" panose="02020400000000000000" pitchFamily="18" charset="-122"/>
                </a:rPr>
                <a:t>13</a:t>
              </a:r>
              <a:endParaRPr lang="id-ID" sz="1600" b="1" dirty="0">
                <a:solidFill>
                  <a:srgbClr val="FCFCFC"/>
                </a:solidFill>
                <a:latin typeface="思源宋体 CN" panose="02020400000000000000" pitchFamily="18" charset="-122"/>
                <a:ea typeface="思源宋体 CN" panose="02020400000000000000" pitchFamily="18" charset="-122"/>
              </a:endParaRPr>
            </a:p>
          </p:txBody>
        </p:sp>
      </p:grpSp>
      <p:grpSp>
        <p:nvGrpSpPr>
          <p:cNvPr id="199" name="Group 54"/>
          <p:cNvGrpSpPr/>
          <p:nvPr/>
        </p:nvGrpSpPr>
        <p:grpSpPr bwMode="auto">
          <a:xfrm>
            <a:off x="8723238" y="4858860"/>
            <a:ext cx="1695772" cy="478442"/>
            <a:chOff x="0" y="292300"/>
            <a:chExt cx="1695241" cy="477900"/>
          </a:xfrm>
        </p:grpSpPr>
        <p:sp>
          <p:nvSpPr>
            <p:cNvPr id="200" name="TextBox 105"/>
            <p:cNvSpPr>
              <a:spLocks noChangeArrowheads="1"/>
            </p:cNvSpPr>
            <p:nvPr/>
          </p:nvSpPr>
          <p:spPr bwMode="auto">
            <a:xfrm>
              <a:off x="227143" y="292300"/>
              <a:ext cx="1468098" cy="477900"/>
            </a:xfrm>
            <a:prstGeom prst="roundRect">
              <a:avLst>
                <a:gd name="adj" fmla="val 8176"/>
              </a:avLst>
            </a:prstGeom>
            <a:solidFill>
              <a:schemeClr val="accent6"/>
            </a:solidFill>
            <a:ln w="19050">
              <a:solidFill>
                <a:schemeClr val="accent6"/>
              </a:solidFill>
              <a:round/>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algn="ctr">
                <a:spcBef>
                  <a:spcPct val="0"/>
                </a:spcBef>
                <a:buNone/>
              </a:pPr>
              <a:r>
                <a:rPr lang="zh-CN" altLang="en-US" sz="2000" b="1" dirty="0">
                  <a:solidFill>
                    <a:schemeClr val="bg1"/>
                  </a:solidFill>
                  <a:latin typeface="思源宋体 CN" panose="02020400000000000000" pitchFamily="18" charset="-122"/>
                  <a:ea typeface="思源宋体 CN" panose="02020400000000000000" pitchFamily="18" charset="-122"/>
                  <a:sym typeface="微软雅黑" panose="020B0503020204020204" pitchFamily="34" charset="-122"/>
                </a:rPr>
                <a:t>放炮</a:t>
              </a:r>
              <a:endParaRPr lang="zh-CN" altLang="en-US" sz="2000" b="1" dirty="0">
                <a:solidFill>
                  <a:schemeClr val="bg1"/>
                </a:solidFill>
                <a:latin typeface="思源宋体 CN" panose="02020400000000000000" pitchFamily="18" charset="-122"/>
                <a:ea typeface="思源宋体 CN" panose="02020400000000000000" pitchFamily="18" charset="-122"/>
                <a:sym typeface="微软雅黑" panose="020B0503020204020204" pitchFamily="34" charset="-122"/>
              </a:endParaRPr>
            </a:p>
          </p:txBody>
        </p:sp>
        <p:sp>
          <p:nvSpPr>
            <p:cNvPr id="201" name="流程图: 联系 107"/>
            <p:cNvSpPr>
              <a:spLocks noChangeArrowheads="1"/>
            </p:cNvSpPr>
            <p:nvPr/>
          </p:nvSpPr>
          <p:spPr bwMode="auto">
            <a:xfrm>
              <a:off x="0" y="453694"/>
              <a:ext cx="169589" cy="169589"/>
            </a:xfrm>
            <a:prstGeom prst="flowChartConnector">
              <a:avLst/>
            </a:prstGeom>
            <a:solidFill>
              <a:schemeClr val="accent6"/>
            </a:solidFill>
            <a:ln w="25400">
              <a:solidFill>
                <a:schemeClr val="accent6"/>
              </a:solidFill>
              <a:round/>
            </a:ln>
          </p:spPr>
          <p:txBody>
            <a:bodyPr anchor="ct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algn="ctr">
                <a:spcBef>
                  <a:spcPct val="0"/>
                </a:spcBef>
                <a:buFontTx/>
                <a:buNone/>
              </a:pPr>
              <a:endParaRPr lang="zh-CN" altLang="zh-CN" sz="1800" dirty="0">
                <a:latin typeface="思源宋体 CN" panose="02020400000000000000" pitchFamily="18" charset="-122"/>
                <a:ea typeface="思源宋体 CN" panose="02020400000000000000" pitchFamily="18" charset="-122"/>
                <a:sym typeface="微软雅黑" panose="020B0503020204020204" pitchFamily="34" charset="-122"/>
              </a:endParaRPr>
            </a:p>
          </p:txBody>
        </p:sp>
      </p:grpSp>
      <p:grpSp>
        <p:nvGrpSpPr>
          <p:cNvPr id="202" name="组合 201"/>
          <p:cNvGrpSpPr/>
          <p:nvPr/>
        </p:nvGrpSpPr>
        <p:grpSpPr>
          <a:xfrm>
            <a:off x="783426" y="5494220"/>
            <a:ext cx="478441" cy="478442"/>
            <a:chOff x="2903394" y="3937651"/>
            <a:chExt cx="478441" cy="478442"/>
          </a:xfrm>
        </p:grpSpPr>
        <p:sp>
          <p:nvSpPr>
            <p:cNvPr id="203" name="Shape 1630"/>
            <p:cNvSpPr/>
            <p:nvPr/>
          </p:nvSpPr>
          <p:spPr>
            <a:xfrm>
              <a:off x="2903394" y="3937651"/>
              <a:ext cx="478441" cy="47844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6"/>
            </a:solidFill>
            <a:ln w="38100" cap="flat">
              <a:solidFill>
                <a:sysClr val="window" lastClr="FFFFFF"/>
              </a:solidFill>
              <a:miter lim="400000"/>
            </a:ln>
            <a:effectLst>
              <a:outerShdw blurRad="127000" dist="38100" dir="8100000" algn="tr" rotWithShape="0">
                <a:prstClr val="black">
                  <a:alpha val="40000"/>
                </a:prstClr>
              </a:outerShdw>
            </a:effectLst>
          </p:spPr>
          <p:txBody>
            <a:bodyPr wrap="square" lIns="19046" tIns="19046" rIns="19046" bIns="19046" numCol="1" anchor="ctr">
              <a:noAutofit/>
            </a:bodyPr>
            <a:lstStyle/>
            <a:p>
              <a:pPr marL="0" marR="0" lvl="0" indent="0" defTabSz="1219200" eaLnBrk="1" fontAlgn="auto" latinLnBrk="0" hangingPunct="1">
                <a:lnSpc>
                  <a:spcPct val="100000"/>
                </a:lnSpc>
                <a:spcBef>
                  <a:spcPts val="0"/>
                </a:spcBef>
                <a:spcAft>
                  <a:spcPts val="0"/>
                </a:spcAft>
                <a:buClrTx/>
                <a:buSzTx/>
                <a:buFontTx/>
                <a:buNone/>
                <a:defRPr/>
              </a:pPr>
              <a:endParaRPr kumimoji="0" sz="1735" b="0" i="0" u="none" strike="noStrike" kern="0" cap="none" spc="0" normalizeH="0" baseline="0" noProof="0">
                <a:ln>
                  <a:noFill/>
                </a:ln>
                <a:solidFill>
                  <a:prstClr val="black"/>
                </a:solidFill>
                <a:effectLst/>
                <a:uLnTx/>
                <a:uFillTx/>
              </a:endParaRPr>
            </a:p>
          </p:txBody>
        </p:sp>
        <p:sp>
          <p:nvSpPr>
            <p:cNvPr id="204" name="Text Placeholder 4"/>
            <p:cNvSpPr txBox="1"/>
            <p:nvPr/>
          </p:nvSpPr>
          <p:spPr>
            <a:xfrm>
              <a:off x="3013308" y="4046592"/>
              <a:ext cx="257073" cy="308972"/>
            </a:xfrm>
            <a:prstGeom prst="rect">
              <a:avLst/>
            </a:prstGeom>
          </p:spPr>
          <p:txBody>
            <a:bodyPr vert="horz" lIns="0" tIns="0" rIns="0" bIns="0" rtlCol="0" anchor="ctr">
              <a:norm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1600" b="1" dirty="0">
                  <a:solidFill>
                    <a:srgbClr val="FCFCFC"/>
                  </a:solidFill>
                  <a:latin typeface="思源宋体 CN" panose="02020400000000000000" pitchFamily="18" charset="-122"/>
                  <a:ea typeface="思源宋体 CN" panose="02020400000000000000" pitchFamily="18" charset="-122"/>
                </a:rPr>
                <a:t>14</a:t>
              </a:r>
              <a:endParaRPr lang="id-ID" sz="1600" b="1" dirty="0">
                <a:solidFill>
                  <a:srgbClr val="FCFCFC"/>
                </a:solidFill>
                <a:latin typeface="思源宋体 CN" panose="02020400000000000000" pitchFamily="18" charset="-122"/>
                <a:ea typeface="思源宋体 CN" panose="02020400000000000000" pitchFamily="18" charset="-122"/>
              </a:endParaRPr>
            </a:p>
          </p:txBody>
        </p:sp>
      </p:grpSp>
      <p:grpSp>
        <p:nvGrpSpPr>
          <p:cNvPr id="205" name="Group 54"/>
          <p:cNvGrpSpPr/>
          <p:nvPr/>
        </p:nvGrpSpPr>
        <p:grpSpPr bwMode="auto">
          <a:xfrm>
            <a:off x="1319439" y="5503295"/>
            <a:ext cx="1695772" cy="478442"/>
            <a:chOff x="0" y="292300"/>
            <a:chExt cx="1695241" cy="477900"/>
          </a:xfrm>
        </p:grpSpPr>
        <p:sp>
          <p:nvSpPr>
            <p:cNvPr id="206" name="TextBox 105"/>
            <p:cNvSpPr>
              <a:spLocks noChangeArrowheads="1"/>
            </p:cNvSpPr>
            <p:nvPr/>
          </p:nvSpPr>
          <p:spPr bwMode="auto">
            <a:xfrm>
              <a:off x="227143" y="292300"/>
              <a:ext cx="1468098" cy="477900"/>
            </a:xfrm>
            <a:prstGeom prst="roundRect">
              <a:avLst>
                <a:gd name="adj" fmla="val 8176"/>
              </a:avLst>
            </a:prstGeom>
            <a:solidFill>
              <a:schemeClr val="accent6"/>
            </a:solidFill>
            <a:ln w="19050">
              <a:solidFill>
                <a:schemeClr val="accent6"/>
              </a:solidFill>
              <a:round/>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algn="ctr">
                <a:spcBef>
                  <a:spcPct val="0"/>
                </a:spcBef>
                <a:buNone/>
              </a:pPr>
              <a:r>
                <a:rPr lang="zh-CN" altLang="en-US" sz="2000" b="1" dirty="0">
                  <a:solidFill>
                    <a:schemeClr val="bg1"/>
                  </a:solidFill>
                  <a:latin typeface="思源宋体 CN" panose="02020400000000000000" pitchFamily="18" charset="-122"/>
                  <a:ea typeface="思源宋体 CN" panose="02020400000000000000" pitchFamily="18" charset="-122"/>
                  <a:sym typeface="微软雅黑" panose="020B0503020204020204" pitchFamily="34" charset="-122"/>
                </a:rPr>
                <a:t>瓦斯爆炸</a:t>
              </a:r>
              <a:endParaRPr lang="zh-CN" altLang="en-US" sz="2000" b="1" dirty="0">
                <a:solidFill>
                  <a:schemeClr val="bg1"/>
                </a:solidFill>
                <a:latin typeface="思源宋体 CN" panose="02020400000000000000" pitchFamily="18" charset="-122"/>
                <a:ea typeface="思源宋体 CN" panose="02020400000000000000" pitchFamily="18" charset="-122"/>
                <a:sym typeface="微软雅黑" panose="020B0503020204020204" pitchFamily="34" charset="-122"/>
              </a:endParaRPr>
            </a:p>
          </p:txBody>
        </p:sp>
        <p:sp>
          <p:nvSpPr>
            <p:cNvPr id="207" name="流程图: 联系 107"/>
            <p:cNvSpPr>
              <a:spLocks noChangeArrowheads="1"/>
            </p:cNvSpPr>
            <p:nvPr/>
          </p:nvSpPr>
          <p:spPr bwMode="auto">
            <a:xfrm>
              <a:off x="0" y="453694"/>
              <a:ext cx="169589" cy="169589"/>
            </a:xfrm>
            <a:prstGeom prst="flowChartConnector">
              <a:avLst/>
            </a:prstGeom>
            <a:solidFill>
              <a:schemeClr val="accent6"/>
            </a:solidFill>
            <a:ln w="25400">
              <a:solidFill>
                <a:schemeClr val="accent6"/>
              </a:solidFill>
              <a:round/>
            </a:ln>
          </p:spPr>
          <p:txBody>
            <a:bodyPr anchor="ct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algn="ctr">
                <a:spcBef>
                  <a:spcPct val="0"/>
                </a:spcBef>
                <a:buFontTx/>
                <a:buNone/>
              </a:pPr>
              <a:endParaRPr lang="zh-CN" altLang="zh-CN" sz="1800" dirty="0">
                <a:latin typeface="思源宋体 CN" panose="02020400000000000000" pitchFamily="18" charset="-122"/>
                <a:ea typeface="思源宋体 CN" panose="02020400000000000000" pitchFamily="18" charset="-122"/>
                <a:sym typeface="微软雅黑" panose="020B0503020204020204" pitchFamily="34" charset="-122"/>
              </a:endParaRPr>
            </a:p>
          </p:txBody>
        </p:sp>
      </p:grpSp>
      <p:grpSp>
        <p:nvGrpSpPr>
          <p:cNvPr id="208" name="组合 207"/>
          <p:cNvGrpSpPr/>
          <p:nvPr/>
        </p:nvGrpSpPr>
        <p:grpSpPr>
          <a:xfrm>
            <a:off x="3264936" y="5494220"/>
            <a:ext cx="478441" cy="478442"/>
            <a:chOff x="2903394" y="3937651"/>
            <a:chExt cx="478441" cy="478442"/>
          </a:xfrm>
        </p:grpSpPr>
        <p:sp>
          <p:nvSpPr>
            <p:cNvPr id="209" name="Shape 1630"/>
            <p:cNvSpPr/>
            <p:nvPr/>
          </p:nvSpPr>
          <p:spPr>
            <a:xfrm>
              <a:off x="2903394" y="3937651"/>
              <a:ext cx="478441" cy="47844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6"/>
            </a:solidFill>
            <a:ln w="38100" cap="flat">
              <a:solidFill>
                <a:sysClr val="window" lastClr="FFFFFF"/>
              </a:solidFill>
              <a:miter lim="400000"/>
            </a:ln>
            <a:effectLst>
              <a:outerShdw blurRad="127000" dist="38100" dir="8100000" algn="tr" rotWithShape="0">
                <a:prstClr val="black">
                  <a:alpha val="40000"/>
                </a:prstClr>
              </a:outerShdw>
            </a:effectLst>
          </p:spPr>
          <p:txBody>
            <a:bodyPr wrap="square" lIns="19046" tIns="19046" rIns="19046" bIns="19046" numCol="1" anchor="ctr">
              <a:noAutofit/>
            </a:bodyPr>
            <a:lstStyle/>
            <a:p>
              <a:pPr marL="0" marR="0" lvl="0" indent="0" defTabSz="1219200" eaLnBrk="1" fontAlgn="auto" latinLnBrk="0" hangingPunct="1">
                <a:lnSpc>
                  <a:spcPct val="100000"/>
                </a:lnSpc>
                <a:spcBef>
                  <a:spcPts val="0"/>
                </a:spcBef>
                <a:spcAft>
                  <a:spcPts val="0"/>
                </a:spcAft>
                <a:buClrTx/>
                <a:buSzTx/>
                <a:buFontTx/>
                <a:buNone/>
                <a:defRPr/>
              </a:pPr>
              <a:endParaRPr kumimoji="0" sz="1735" b="0" i="0" u="none" strike="noStrike" kern="0" cap="none" spc="0" normalizeH="0" baseline="0" noProof="0">
                <a:ln>
                  <a:noFill/>
                </a:ln>
                <a:solidFill>
                  <a:prstClr val="black"/>
                </a:solidFill>
                <a:effectLst/>
                <a:uLnTx/>
                <a:uFillTx/>
              </a:endParaRPr>
            </a:p>
          </p:txBody>
        </p:sp>
        <p:sp>
          <p:nvSpPr>
            <p:cNvPr id="210" name="Text Placeholder 4"/>
            <p:cNvSpPr txBox="1"/>
            <p:nvPr/>
          </p:nvSpPr>
          <p:spPr>
            <a:xfrm>
              <a:off x="3013308" y="4046592"/>
              <a:ext cx="257073" cy="308972"/>
            </a:xfrm>
            <a:prstGeom prst="rect">
              <a:avLst/>
            </a:prstGeom>
          </p:spPr>
          <p:txBody>
            <a:bodyPr vert="horz" lIns="0" tIns="0" rIns="0" bIns="0" rtlCol="0" anchor="ctr">
              <a:norm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1600" b="1" dirty="0">
                  <a:solidFill>
                    <a:srgbClr val="FCFCFC"/>
                  </a:solidFill>
                  <a:latin typeface="思源宋体 CN" panose="02020400000000000000" pitchFamily="18" charset="-122"/>
                  <a:ea typeface="思源宋体 CN" panose="02020400000000000000" pitchFamily="18" charset="-122"/>
                </a:rPr>
                <a:t>15</a:t>
              </a:r>
              <a:endParaRPr lang="id-ID" sz="1600" b="1" dirty="0">
                <a:solidFill>
                  <a:srgbClr val="FCFCFC"/>
                </a:solidFill>
                <a:latin typeface="思源宋体 CN" panose="02020400000000000000" pitchFamily="18" charset="-122"/>
                <a:ea typeface="思源宋体 CN" panose="02020400000000000000" pitchFamily="18" charset="-122"/>
              </a:endParaRPr>
            </a:p>
          </p:txBody>
        </p:sp>
      </p:grpSp>
      <p:grpSp>
        <p:nvGrpSpPr>
          <p:cNvPr id="211" name="Group 54"/>
          <p:cNvGrpSpPr/>
          <p:nvPr/>
        </p:nvGrpSpPr>
        <p:grpSpPr bwMode="auto">
          <a:xfrm>
            <a:off x="3800949" y="5503295"/>
            <a:ext cx="1695772" cy="478442"/>
            <a:chOff x="0" y="292300"/>
            <a:chExt cx="1695241" cy="477900"/>
          </a:xfrm>
        </p:grpSpPr>
        <p:sp>
          <p:nvSpPr>
            <p:cNvPr id="212" name="TextBox 105"/>
            <p:cNvSpPr>
              <a:spLocks noChangeArrowheads="1"/>
            </p:cNvSpPr>
            <p:nvPr/>
          </p:nvSpPr>
          <p:spPr bwMode="auto">
            <a:xfrm>
              <a:off x="227143" y="292300"/>
              <a:ext cx="1468098" cy="477900"/>
            </a:xfrm>
            <a:prstGeom prst="roundRect">
              <a:avLst>
                <a:gd name="adj" fmla="val 8176"/>
              </a:avLst>
            </a:prstGeom>
            <a:solidFill>
              <a:schemeClr val="accent6"/>
            </a:solidFill>
            <a:ln w="19050">
              <a:solidFill>
                <a:schemeClr val="accent6"/>
              </a:solidFill>
              <a:round/>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algn="ctr">
                <a:spcBef>
                  <a:spcPct val="0"/>
                </a:spcBef>
                <a:buNone/>
              </a:pPr>
              <a:r>
                <a:rPr lang="zh-CN" altLang="en-US" sz="2000" b="1" dirty="0">
                  <a:solidFill>
                    <a:schemeClr val="bg1"/>
                  </a:solidFill>
                  <a:latin typeface="思源宋体 CN" panose="02020400000000000000" pitchFamily="18" charset="-122"/>
                  <a:ea typeface="思源宋体 CN" panose="02020400000000000000" pitchFamily="18" charset="-122"/>
                  <a:sym typeface="微软雅黑" panose="020B0503020204020204" pitchFamily="34" charset="-122"/>
                </a:rPr>
                <a:t>火药爆炸</a:t>
              </a:r>
              <a:endParaRPr lang="zh-CN" altLang="en-US" sz="2000" b="1" dirty="0">
                <a:solidFill>
                  <a:schemeClr val="bg1"/>
                </a:solidFill>
                <a:latin typeface="思源宋体 CN" panose="02020400000000000000" pitchFamily="18" charset="-122"/>
                <a:ea typeface="思源宋体 CN" panose="02020400000000000000" pitchFamily="18" charset="-122"/>
                <a:sym typeface="微软雅黑" panose="020B0503020204020204" pitchFamily="34" charset="-122"/>
              </a:endParaRPr>
            </a:p>
          </p:txBody>
        </p:sp>
        <p:sp>
          <p:nvSpPr>
            <p:cNvPr id="213" name="流程图: 联系 107"/>
            <p:cNvSpPr>
              <a:spLocks noChangeArrowheads="1"/>
            </p:cNvSpPr>
            <p:nvPr/>
          </p:nvSpPr>
          <p:spPr bwMode="auto">
            <a:xfrm>
              <a:off x="0" y="453694"/>
              <a:ext cx="169589" cy="169589"/>
            </a:xfrm>
            <a:prstGeom prst="flowChartConnector">
              <a:avLst/>
            </a:prstGeom>
            <a:solidFill>
              <a:schemeClr val="accent6"/>
            </a:solidFill>
            <a:ln w="25400">
              <a:solidFill>
                <a:schemeClr val="accent6"/>
              </a:solidFill>
              <a:round/>
            </a:ln>
          </p:spPr>
          <p:txBody>
            <a:bodyPr anchor="ct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algn="ctr">
                <a:spcBef>
                  <a:spcPct val="0"/>
                </a:spcBef>
                <a:buFontTx/>
                <a:buNone/>
              </a:pPr>
              <a:endParaRPr lang="zh-CN" altLang="zh-CN" sz="1800" dirty="0">
                <a:latin typeface="思源宋体 CN" panose="02020400000000000000" pitchFamily="18" charset="-122"/>
                <a:ea typeface="思源宋体 CN" panose="02020400000000000000" pitchFamily="18" charset="-122"/>
                <a:sym typeface="微软雅黑" panose="020B0503020204020204" pitchFamily="34" charset="-122"/>
              </a:endParaRPr>
            </a:p>
          </p:txBody>
        </p:sp>
      </p:grpSp>
      <p:grpSp>
        <p:nvGrpSpPr>
          <p:cNvPr id="214" name="组合 213"/>
          <p:cNvGrpSpPr/>
          <p:nvPr/>
        </p:nvGrpSpPr>
        <p:grpSpPr>
          <a:xfrm>
            <a:off x="5703336" y="5494220"/>
            <a:ext cx="478441" cy="478442"/>
            <a:chOff x="2903394" y="3937651"/>
            <a:chExt cx="478441" cy="478442"/>
          </a:xfrm>
        </p:grpSpPr>
        <p:sp>
          <p:nvSpPr>
            <p:cNvPr id="215" name="Shape 1630"/>
            <p:cNvSpPr/>
            <p:nvPr/>
          </p:nvSpPr>
          <p:spPr>
            <a:xfrm>
              <a:off x="2903394" y="3937651"/>
              <a:ext cx="478441" cy="47844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6"/>
            </a:solidFill>
            <a:ln w="38100" cap="flat">
              <a:solidFill>
                <a:sysClr val="window" lastClr="FFFFFF"/>
              </a:solidFill>
              <a:miter lim="400000"/>
            </a:ln>
            <a:effectLst>
              <a:outerShdw blurRad="127000" dist="38100" dir="8100000" algn="tr" rotWithShape="0">
                <a:prstClr val="black">
                  <a:alpha val="40000"/>
                </a:prstClr>
              </a:outerShdw>
            </a:effectLst>
          </p:spPr>
          <p:txBody>
            <a:bodyPr wrap="square" lIns="19046" tIns="19046" rIns="19046" bIns="19046" numCol="1" anchor="ctr">
              <a:noAutofit/>
            </a:bodyPr>
            <a:lstStyle/>
            <a:p>
              <a:pPr marL="0" marR="0" lvl="0" indent="0" defTabSz="1219200" eaLnBrk="1" fontAlgn="auto" latinLnBrk="0" hangingPunct="1">
                <a:lnSpc>
                  <a:spcPct val="100000"/>
                </a:lnSpc>
                <a:spcBef>
                  <a:spcPts val="0"/>
                </a:spcBef>
                <a:spcAft>
                  <a:spcPts val="0"/>
                </a:spcAft>
                <a:buClrTx/>
                <a:buSzTx/>
                <a:buFontTx/>
                <a:buNone/>
                <a:defRPr/>
              </a:pPr>
              <a:endParaRPr kumimoji="0" sz="1735" b="0" i="0" u="none" strike="noStrike" kern="0" cap="none" spc="0" normalizeH="0" baseline="0" noProof="0">
                <a:ln>
                  <a:noFill/>
                </a:ln>
                <a:solidFill>
                  <a:prstClr val="black"/>
                </a:solidFill>
                <a:effectLst/>
                <a:uLnTx/>
                <a:uFillTx/>
              </a:endParaRPr>
            </a:p>
          </p:txBody>
        </p:sp>
        <p:sp>
          <p:nvSpPr>
            <p:cNvPr id="216" name="Text Placeholder 4"/>
            <p:cNvSpPr txBox="1"/>
            <p:nvPr/>
          </p:nvSpPr>
          <p:spPr>
            <a:xfrm>
              <a:off x="3013308" y="4046592"/>
              <a:ext cx="257073" cy="308972"/>
            </a:xfrm>
            <a:prstGeom prst="rect">
              <a:avLst/>
            </a:prstGeom>
          </p:spPr>
          <p:txBody>
            <a:bodyPr vert="horz" lIns="0" tIns="0" rIns="0" bIns="0" rtlCol="0" anchor="ctr">
              <a:norm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1600" b="1" dirty="0">
                  <a:solidFill>
                    <a:srgbClr val="FCFCFC"/>
                  </a:solidFill>
                  <a:latin typeface="思源宋体 CN" panose="02020400000000000000" pitchFamily="18" charset="-122"/>
                  <a:ea typeface="思源宋体 CN" panose="02020400000000000000" pitchFamily="18" charset="-122"/>
                </a:rPr>
                <a:t>16</a:t>
              </a:r>
              <a:endParaRPr lang="id-ID" sz="1600" b="1" dirty="0">
                <a:solidFill>
                  <a:srgbClr val="FCFCFC"/>
                </a:solidFill>
                <a:latin typeface="思源宋体 CN" panose="02020400000000000000" pitchFamily="18" charset="-122"/>
                <a:ea typeface="思源宋体 CN" panose="02020400000000000000" pitchFamily="18" charset="-122"/>
              </a:endParaRPr>
            </a:p>
          </p:txBody>
        </p:sp>
      </p:grpSp>
      <p:grpSp>
        <p:nvGrpSpPr>
          <p:cNvPr id="217" name="Group 54"/>
          <p:cNvGrpSpPr/>
          <p:nvPr/>
        </p:nvGrpSpPr>
        <p:grpSpPr bwMode="auto">
          <a:xfrm>
            <a:off x="6239349" y="5503295"/>
            <a:ext cx="1695772" cy="478442"/>
            <a:chOff x="0" y="292300"/>
            <a:chExt cx="1695241" cy="477900"/>
          </a:xfrm>
        </p:grpSpPr>
        <p:sp>
          <p:nvSpPr>
            <p:cNvPr id="218" name="TextBox 105"/>
            <p:cNvSpPr>
              <a:spLocks noChangeArrowheads="1"/>
            </p:cNvSpPr>
            <p:nvPr/>
          </p:nvSpPr>
          <p:spPr bwMode="auto">
            <a:xfrm>
              <a:off x="227143" y="292300"/>
              <a:ext cx="1468098" cy="477900"/>
            </a:xfrm>
            <a:prstGeom prst="roundRect">
              <a:avLst>
                <a:gd name="adj" fmla="val 8176"/>
              </a:avLst>
            </a:prstGeom>
            <a:solidFill>
              <a:schemeClr val="accent6"/>
            </a:solidFill>
            <a:ln w="19050">
              <a:solidFill>
                <a:schemeClr val="accent6"/>
              </a:solidFill>
              <a:round/>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algn="ctr">
                <a:spcBef>
                  <a:spcPct val="0"/>
                </a:spcBef>
                <a:buNone/>
              </a:pPr>
              <a:r>
                <a:rPr lang="zh-CN" altLang="en-US" sz="2000" b="1" dirty="0">
                  <a:solidFill>
                    <a:schemeClr val="bg1"/>
                  </a:solidFill>
                  <a:latin typeface="思源宋体 CN" panose="02020400000000000000" pitchFamily="18" charset="-122"/>
                  <a:ea typeface="思源宋体 CN" panose="02020400000000000000" pitchFamily="18" charset="-122"/>
                  <a:sym typeface="微软雅黑" panose="020B0503020204020204" pitchFamily="34" charset="-122"/>
                </a:rPr>
                <a:t>锅炉爆炸</a:t>
              </a:r>
              <a:endParaRPr lang="zh-CN" altLang="en-US" sz="2000" b="1" dirty="0">
                <a:solidFill>
                  <a:schemeClr val="bg1"/>
                </a:solidFill>
                <a:latin typeface="思源宋体 CN" panose="02020400000000000000" pitchFamily="18" charset="-122"/>
                <a:ea typeface="思源宋体 CN" panose="02020400000000000000" pitchFamily="18" charset="-122"/>
                <a:sym typeface="微软雅黑" panose="020B0503020204020204" pitchFamily="34" charset="-122"/>
              </a:endParaRPr>
            </a:p>
          </p:txBody>
        </p:sp>
        <p:sp>
          <p:nvSpPr>
            <p:cNvPr id="219" name="流程图: 联系 107"/>
            <p:cNvSpPr>
              <a:spLocks noChangeArrowheads="1"/>
            </p:cNvSpPr>
            <p:nvPr/>
          </p:nvSpPr>
          <p:spPr bwMode="auto">
            <a:xfrm>
              <a:off x="0" y="453694"/>
              <a:ext cx="169589" cy="169589"/>
            </a:xfrm>
            <a:prstGeom prst="flowChartConnector">
              <a:avLst/>
            </a:prstGeom>
            <a:solidFill>
              <a:schemeClr val="accent6"/>
            </a:solidFill>
            <a:ln w="25400">
              <a:solidFill>
                <a:schemeClr val="accent6"/>
              </a:solidFill>
              <a:round/>
            </a:ln>
          </p:spPr>
          <p:txBody>
            <a:bodyPr anchor="ct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algn="ctr">
                <a:spcBef>
                  <a:spcPct val="0"/>
                </a:spcBef>
                <a:buFontTx/>
                <a:buNone/>
              </a:pPr>
              <a:endParaRPr lang="zh-CN" altLang="zh-CN" sz="1800" dirty="0">
                <a:latin typeface="思源宋体 CN" panose="02020400000000000000" pitchFamily="18" charset="-122"/>
                <a:ea typeface="思源宋体 CN" panose="02020400000000000000" pitchFamily="18" charset="-122"/>
                <a:sym typeface="微软雅黑" panose="020B0503020204020204" pitchFamily="34" charset="-122"/>
              </a:endParaRPr>
            </a:p>
          </p:txBody>
        </p:sp>
      </p:grpSp>
      <p:grpSp>
        <p:nvGrpSpPr>
          <p:cNvPr id="220" name="组合 219"/>
          <p:cNvGrpSpPr/>
          <p:nvPr/>
        </p:nvGrpSpPr>
        <p:grpSpPr>
          <a:xfrm>
            <a:off x="8187225" y="5494220"/>
            <a:ext cx="478441" cy="478442"/>
            <a:chOff x="2903394" y="3937651"/>
            <a:chExt cx="478441" cy="478442"/>
          </a:xfrm>
        </p:grpSpPr>
        <p:sp>
          <p:nvSpPr>
            <p:cNvPr id="221" name="Shape 1630"/>
            <p:cNvSpPr/>
            <p:nvPr/>
          </p:nvSpPr>
          <p:spPr>
            <a:xfrm>
              <a:off x="2903394" y="3937651"/>
              <a:ext cx="478441" cy="47844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6"/>
            </a:solidFill>
            <a:ln w="38100" cap="flat">
              <a:solidFill>
                <a:sysClr val="window" lastClr="FFFFFF"/>
              </a:solidFill>
              <a:miter lim="400000"/>
            </a:ln>
            <a:effectLst>
              <a:outerShdw blurRad="127000" dist="38100" dir="8100000" algn="tr" rotWithShape="0">
                <a:prstClr val="black">
                  <a:alpha val="40000"/>
                </a:prstClr>
              </a:outerShdw>
            </a:effectLst>
          </p:spPr>
          <p:txBody>
            <a:bodyPr wrap="square" lIns="19046" tIns="19046" rIns="19046" bIns="19046" numCol="1" anchor="ctr">
              <a:noAutofit/>
            </a:bodyPr>
            <a:lstStyle/>
            <a:p>
              <a:pPr marL="0" marR="0" lvl="0" indent="0" defTabSz="1219200" eaLnBrk="1" fontAlgn="auto" latinLnBrk="0" hangingPunct="1">
                <a:lnSpc>
                  <a:spcPct val="100000"/>
                </a:lnSpc>
                <a:spcBef>
                  <a:spcPts val="0"/>
                </a:spcBef>
                <a:spcAft>
                  <a:spcPts val="0"/>
                </a:spcAft>
                <a:buClrTx/>
                <a:buSzTx/>
                <a:buFontTx/>
                <a:buNone/>
                <a:defRPr/>
              </a:pPr>
              <a:endParaRPr kumimoji="0" sz="1735" b="0" i="0" u="none" strike="noStrike" kern="0" cap="none" spc="0" normalizeH="0" baseline="0" noProof="0">
                <a:ln>
                  <a:noFill/>
                </a:ln>
                <a:solidFill>
                  <a:prstClr val="black"/>
                </a:solidFill>
                <a:effectLst/>
                <a:uLnTx/>
                <a:uFillTx/>
              </a:endParaRPr>
            </a:p>
          </p:txBody>
        </p:sp>
        <p:sp>
          <p:nvSpPr>
            <p:cNvPr id="222" name="Text Placeholder 4"/>
            <p:cNvSpPr txBox="1"/>
            <p:nvPr/>
          </p:nvSpPr>
          <p:spPr>
            <a:xfrm>
              <a:off x="3013308" y="4046592"/>
              <a:ext cx="257073" cy="308972"/>
            </a:xfrm>
            <a:prstGeom prst="rect">
              <a:avLst/>
            </a:prstGeom>
          </p:spPr>
          <p:txBody>
            <a:bodyPr vert="horz" lIns="0" tIns="0" rIns="0" bIns="0" rtlCol="0" anchor="ctr">
              <a:norm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1600" b="1" dirty="0">
                  <a:solidFill>
                    <a:srgbClr val="FCFCFC"/>
                  </a:solidFill>
                  <a:latin typeface="思源宋体 CN" panose="02020400000000000000" pitchFamily="18" charset="-122"/>
                  <a:ea typeface="思源宋体 CN" panose="02020400000000000000" pitchFamily="18" charset="-122"/>
                </a:rPr>
                <a:t>17</a:t>
              </a:r>
              <a:endParaRPr lang="id-ID" sz="1600" b="1" dirty="0">
                <a:solidFill>
                  <a:srgbClr val="FCFCFC"/>
                </a:solidFill>
                <a:latin typeface="思源宋体 CN" panose="02020400000000000000" pitchFamily="18" charset="-122"/>
                <a:ea typeface="思源宋体 CN" panose="02020400000000000000" pitchFamily="18" charset="-122"/>
              </a:endParaRPr>
            </a:p>
          </p:txBody>
        </p:sp>
      </p:grpSp>
      <p:grpSp>
        <p:nvGrpSpPr>
          <p:cNvPr id="223" name="Group 54"/>
          <p:cNvGrpSpPr/>
          <p:nvPr/>
        </p:nvGrpSpPr>
        <p:grpSpPr bwMode="auto">
          <a:xfrm>
            <a:off x="8723238" y="5503295"/>
            <a:ext cx="1695772" cy="478442"/>
            <a:chOff x="0" y="292300"/>
            <a:chExt cx="1695241" cy="477900"/>
          </a:xfrm>
        </p:grpSpPr>
        <p:sp>
          <p:nvSpPr>
            <p:cNvPr id="224" name="TextBox 105"/>
            <p:cNvSpPr>
              <a:spLocks noChangeArrowheads="1"/>
            </p:cNvSpPr>
            <p:nvPr/>
          </p:nvSpPr>
          <p:spPr bwMode="auto">
            <a:xfrm>
              <a:off x="227143" y="292300"/>
              <a:ext cx="1468098" cy="477900"/>
            </a:xfrm>
            <a:prstGeom prst="roundRect">
              <a:avLst>
                <a:gd name="adj" fmla="val 8176"/>
              </a:avLst>
            </a:prstGeom>
            <a:solidFill>
              <a:schemeClr val="accent6"/>
            </a:solidFill>
            <a:ln w="19050">
              <a:solidFill>
                <a:schemeClr val="accent6"/>
              </a:solidFill>
              <a:round/>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algn="ctr">
                <a:spcBef>
                  <a:spcPct val="0"/>
                </a:spcBef>
                <a:buNone/>
              </a:pPr>
              <a:r>
                <a:rPr lang="zh-CN" altLang="en-US" sz="2000" b="1" dirty="0">
                  <a:solidFill>
                    <a:schemeClr val="bg1"/>
                  </a:solidFill>
                  <a:latin typeface="思源宋体 CN" panose="02020400000000000000" pitchFamily="18" charset="-122"/>
                  <a:ea typeface="思源宋体 CN" panose="02020400000000000000" pitchFamily="18" charset="-122"/>
                  <a:sym typeface="微软雅黑" panose="020B0503020204020204" pitchFamily="34" charset="-122"/>
                </a:rPr>
                <a:t>容器爆炸</a:t>
              </a:r>
              <a:endParaRPr lang="zh-CN" altLang="en-US" sz="2000" b="1" dirty="0">
                <a:solidFill>
                  <a:schemeClr val="bg1"/>
                </a:solidFill>
                <a:latin typeface="思源宋体 CN" panose="02020400000000000000" pitchFamily="18" charset="-122"/>
                <a:ea typeface="思源宋体 CN" panose="02020400000000000000" pitchFamily="18" charset="-122"/>
                <a:sym typeface="微软雅黑" panose="020B0503020204020204" pitchFamily="34" charset="-122"/>
              </a:endParaRPr>
            </a:p>
          </p:txBody>
        </p:sp>
        <p:sp>
          <p:nvSpPr>
            <p:cNvPr id="225" name="流程图: 联系 107"/>
            <p:cNvSpPr>
              <a:spLocks noChangeArrowheads="1"/>
            </p:cNvSpPr>
            <p:nvPr/>
          </p:nvSpPr>
          <p:spPr bwMode="auto">
            <a:xfrm>
              <a:off x="0" y="453694"/>
              <a:ext cx="169589" cy="169589"/>
            </a:xfrm>
            <a:prstGeom prst="flowChartConnector">
              <a:avLst/>
            </a:prstGeom>
            <a:solidFill>
              <a:schemeClr val="accent6"/>
            </a:solidFill>
            <a:ln w="25400">
              <a:solidFill>
                <a:schemeClr val="accent6"/>
              </a:solidFill>
              <a:round/>
            </a:ln>
          </p:spPr>
          <p:txBody>
            <a:bodyPr anchor="ct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algn="ctr">
                <a:spcBef>
                  <a:spcPct val="0"/>
                </a:spcBef>
                <a:buFontTx/>
                <a:buNone/>
              </a:pPr>
              <a:endParaRPr lang="zh-CN" altLang="zh-CN" sz="1800" dirty="0">
                <a:latin typeface="思源宋体 CN" panose="02020400000000000000" pitchFamily="18" charset="-122"/>
                <a:ea typeface="思源宋体 CN" panose="02020400000000000000" pitchFamily="18" charset="-122"/>
                <a:sym typeface="微软雅黑" panose="020B0503020204020204" pitchFamily="34" charset="-122"/>
              </a:endParaRPr>
            </a:p>
          </p:txBody>
        </p:sp>
      </p:grpSp>
      <p:grpSp>
        <p:nvGrpSpPr>
          <p:cNvPr id="226" name="组合 225"/>
          <p:cNvGrpSpPr/>
          <p:nvPr/>
        </p:nvGrpSpPr>
        <p:grpSpPr>
          <a:xfrm>
            <a:off x="3264936" y="6143512"/>
            <a:ext cx="478441" cy="478442"/>
            <a:chOff x="2903394" y="3937651"/>
            <a:chExt cx="478441" cy="478442"/>
          </a:xfrm>
        </p:grpSpPr>
        <p:sp>
          <p:nvSpPr>
            <p:cNvPr id="227" name="Shape 1630"/>
            <p:cNvSpPr/>
            <p:nvPr/>
          </p:nvSpPr>
          <p:spPr>
            <a:xfrm>
              <a:off x="2903394" y="3937651"/>
              <a:ext cx="478441" cy="47844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6"/>
            </a:solidFill>
            <a:ln w="38100" cap="flat">
              <a:solidFill>
                <a:sysClr val="window" lastClr="FFFFFF"/>
              </a:solidFill>
              <a:miter lim="400000"/>
            </a:ln>
            <a:effectLst>
              <a:outerShdw blurRad="127000" dist="38100" dir="8100000" algn="tr" rotWithShape="0">
                <a:prstClr val="black">
                  <a:alpha val="40000"/>
                </a:prstClr>
              </a:outerShdw>
            </a:effectLst>
          </p:spPr>
          <p:txBody>
            <a:bodyPr wrap="square" lIns="19046" tIns="19046" rIns="19046" bIns="19046" numCol="1" anchor="ctr">
              <a:noAutofit/>
            </a:bodyPr>
            <a:lstStyle/>
            <a:p>
              <a:pPr marL="0" marR="0" lvl="0" indent="0" defTabSz="1219200" eaLnBrk="1" fontAlgn="auto" latinLnBrk="0" hangingPunct="1">
                <a:lnSpc>
                  <a:spcPct val="100000"/>
                </a:lnSpc>
                <a:spcBef>
                  <a:spcPts val="0"/>
                </a:spcBef>
                <a:spcAft>
                  <a:spcPts val="0"/>
                </a:spcAft>
                <a:buClrTx/>
                <a:buSzTx/>
                <a:buFontTx/>
                <a:buNone/>
                <a:defRPr/>
              </a:pPr>
              <a:endParaRPr kumimoji="0" sz="1735" b="0" i="0" u="none" strike="noStrike" kern="0" cap="none" spc="0" normalizeH="0" baseline="0" noProof="0">
                <a:ln>
                  <a:noFill/>
                </a:ln>
                <a:solidFill>
                  <a:prstClr val="black"/>
                </a:solidFill>
                <a:effectLst/>
                <a:uLnTx/>
                <a:uFillTx/>
              </a:endParaRPr>
            </a:p>
          </p:txBody>
        </p:sp>
        <p:sp>
          <p:nvSpPr>
            <p:cNvPr id="228" name="Text Placeholder 4"/>
            <p:cNvSpPr txBox="1"/>
            <p:nvPr/>
          </p:nvSpPr>
          <p:spPr>
            <a:xfrm>
              <a:off x="3013308" y="4046592"/>
              <a:ext cx="257073" cy="308972"/>
            </a:xfrm>
            <a:prstGeom prst="rect">
              <a:avLst/>
            </a:prstGeom>
          </p:spPr>
          <p:txBody>
            <a:bodyPr vert="horz" lIns="0" tIns="0" rIns="0" bIns="0" rtlCol="0" anchor="ctr">
              <a:norm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1600" b="1" dirty="0">
                  <a:solidFill>
                    <a:srgbClr val="FCFCFC"/>
                  </a:solidFill>
                  <a:latin typeface="思源宋体 CN" panose="02020400000000000000" pitchFamily="18" charset="-122"/>
                  <a:ea typeface="思源宋体 CN" panose="02020400000000000000" pitchFamily="18" charset="-122"/>
                </a:rPr>
                <a:t>18</a:t>
              </a:r>
              <a:endParaRPr lang="id-ID" sz="1600" b="1" dirty="0">
                <a:solidFill>
                  <a:srgbClr val="FCFCFC"/>
                </a:solidFill>
                <a:latin typeface="思源宋体 CN" panose="02020400000000000000" pitchFamily="18" charset="-122"/>
                <a:ea typeface="思源宋体 CN" panose="02020400000000000000" pitchFamily="18" charset="-122"/>
              </a:endParaRPr>
            </a:p>
          </p:txBody>
        </p:sp>
      </p:grpSp>
      <p:grpSp>
        <p:nvGrpSpPr>
          <p:cNvPr id="229" name="Group 54"/>
          <p:cNvGrpSpPr/>
          <p:nvPr/>
        </p:nvGrpSpPr>
        <p:grpSpPr bwMode="auto">
          <a:xfrm>
            <a:off x="3800949" y="6152587"/>
            <a:ext cx="1695772" cy="478442"/>
            <a:chOff x="0" y="292300"/>
            <a:chExt cx="1695241" cy="477900"/>
          </a:xfrm>
        </p:grpSpPr>
        <p:sp>
          <p:nvSpPr>
            <p:cNvPr id="230" name="TextBox 105"/>
            <p:cNvSpPr>
              <a:spLocks noChangeArrowheads="1"/>
            </p:cNvSpPr>
            <p:nvPr/>
          </p:nvSpPr>
          <p:spPr bwMode="auto">
            <a:xfrm>
              <a:off x="227143" y="292300"/>
              <a:ext cx="1468098" cy="477900"/>
            </a:xfrm>
            <a:prstGeom prst="roundRect">
              <a:avLst>
                <a:gd name="adj" fmla="val 8176"/>
              </a:avLst>
            </a:prstGeom>
            <a:solidFill>
              <a:schemeClr val="accent6"/>
            </a:solidFill>
            <a:ln w="19050">
              <a:solidFill>
                <a:schemeClr val="accent6"/>
              </a:solidFill>
              <a:round/>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algn="ctr">
                <a:spcBef>
                  <a:spcPct val="0"/>
                </a:spcBef>
                <a:buNone/>
              </a:pPr>
              <a:r>
                <a:rPr lang="zh-CN" altLang="en-US" sz="2000" b="1" dirty="0">
                  <a:solidFill>
                    <a:schemeClr val="bg1"/>
                  </a:solidFill>
                  <a:latin typeface="思源宋体 CN" panose="02020400000000000000" pitchFamily="18" charset="-122"/>
                  <a:ea typeface="思源宋体 CN" panose="02020400000000000000" pitchFamily="18" charset="-122"/>
                  <a:sym typeface="微软雅黑" panose="020B0503020204020204" pitchFamily="34" charset="-122"/>
                </a:rPr>
                <a:t>中毒</a:t>
              </a:r>
              <a:endParaRPr lang="zh-CN" altLang="en-US" sz="2000" b="1" dirty="0">
                <a:solidFill>
                  <a:schemeClr val="bg1"/>
                </a:solidFill>
                <a:latin typeface="思源宋体 CN" panose="02020400000000000000" pitchFamily="18" charset="-122"/>
                <a:ea typeface="思源宋体 CN" panose="02020400000000000000" pitchFamily="18" charset="-122"/>
                <a:sym typeface="微软雅黑" panose="020B0503020204020204" pitchFamily="34" charset="-122"/>
              </a:endParaRPr>
            </a:p>
          </p:txBody>
        </p:sp>
        <p:sp>
          <p:nvSpPr>
            <p:cNvPr id="231" name="流程图: 联系 107"/>
            <p:cNvSpPr>
              <a:spLocks noChangeArrowheads="1"/>
            </p:cNvSpPr>
            <p:nvPr/>
          </p:nvSpPr>
          <p:spPr bwMode="auto">
            <a:xfrm>
              <a:off x="0" y="453694"/>
              <a:ext cx="169589" cy="169589"/>
            </a:xfrm>
            <a:prstGeom prst="flowChartConnector">
              <a:avLst/>
            </a:prstGeom>
            <a:solidFill>
              <a:schemeClr val="accent6"/>
            </a:solidFill>
            <a:ln w="25400">
              <a:solidFill>
                <a:schemeClr val="accent6"/>
              </a:solidFill>
              <a:round/>
            </a:ln>
          </p:spPr>
          <p:txBody>
            <a:bodyPr anchor="ct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algn="ctr">
                <a:spcBef>
                  <a:spcPct val="0"/>
                </a:spcBef>
                <a:buFontTx/>
                <a:buNone/>
              </a:pPr>
              <a:endParaRPr lang="zh-CN" altLang="zh-CN" sz="1800" dirty="0">
                <a:latin typeface="思源宋体 CN" panose="02020400000000000000" pitchFamily="18" charset="-122"/>
                <a:ea typeface="思源宋体 CN" panose="02020400000000000000" pitchFamily="18" charset="-122"/>
                <a:sym typeface="微软雅黑" panose="020B0503020204020204" pitchFamily="34" charset="-122"/>
              </a:endParaRPr>
            </a:p>
          </p:txBody>
        </p:sp>
      </p:grpSp>
      <p:grpSp>
        <p:nvGrpSpPr>
          <p:cNvPr id="232" name="组合 231"/>
          <p:cNvGrpSpPr/>
          <p:nvPr/>
        </p:nvGrpSpPr>
        <p:grpSpPr>
          <a:xfrm>
            <a:off x="5746446" y="6143512"/>
            <a:ext cx="478441" cy="478442"/>
            <a:chOff x="2903394" y="3937651"/>
            <a:chExt cx="478441" cy="478442"/>
          </a:xfrm>
        </p:grpSpPr>
        <p:sp>
          <p:nvSpPr>
            <p:cNvPr id="233" name="Shape 1630"/>
            <p:cNvSpPr/>
            <p:nvPr/>
          </p:nvSpPr>
          <p:spPr>
            <a:xfrm>
              <a:off x="2903394" y="3937651"/>
              <a:ext cx="478441" cy="47844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6"/>
            </a:solidFill>
            <a:ln w="38100" cap="flat">
              <a:solidFill>
                <a:sysClr val="window" lastClr="FFFFFF"/>
              </a:solidFill>
              <a:miter lim="400000"/>
            </a:ln>
            <a:effectLst>
              <a:outerShdw blurRad="127000" dist="38100" dir="8100000" algn="tr" rotWithShape="0">
                <a:prstClr val="black">
                  <a:alpha val="40000"/>
                </a:prstClr>
              </a:outerShdw>
            </a:effectLst>
          </p:spPr>
          <p:txBody>
            <a:bodyPr wrap="square" lIns="19046" tIns="19046" rIns="19046" bIns="19046" numCol="1" anchor="ctr">
              <a:noAutofit/>
            </a:bodyPr>
            <a:lstStyle/>
            <a:p>
              <a:pPr marL="0" marR="0" lvl="0" indent="0" defTabSz="1219200" eaLnBrk="1" fontAlgn="auto" latinLnBrk="0" hangingPunct="1">
                <a:lnSpc>
                  <a:spcPct val="100000"/>
                </a:lnSpc>
                <a:spcBef>
                  <a:spcPts val="0"/>
                </a:spcBef>
                <a:spcAft>
                  <a:spcPts val="0"/>
                </a:spcAft>
                <a:buClrTx/>
                <a:buSzTx/>
                <a:buFontTx/>
                <a:buNone/>
                <a:defRPr/>
              </a:pPr>
              <a:endParaRPr kumimoji="0" sz="1735" b="0" i="0" u="none" strike="noStrike" kern="0" cap="none" spc="0" normalizeH="0" baseline="0" noProof="0">
                <a:ln>
                  <a:noFill/>
                </a:ln>
                <a:solidFill>
                  <a:prstClr val="black"/>
                </a:solidFill>
                <a:effectLst/>
                <a:uLnTx/>
                <a:uFillTx/>
              </a:endParaRPr>
            </a:p>
          </p:txBody>
        </p:sp>
        <p:sp>
          <p:nvSpPr>
            <p:cNvPr id="234" name="Text Placeholder 4"/>
            <p:cNvSpPr txBox="1"/>
            <p:nvPr/>
          </p:nvSpPr>
          <p:spPr>
            <a:xfrm>
              <a:off x="3013308" y="4046592"/>
              <a:ext cx="257073" cy="308972"/>
            </a:xfrm>
            <a:prstGeom prst="rect">
              <a:avLst/>
            </a:prstGeom>
          </p:spPr>
          <p:txBody>
            <a:bodyPr vert="horz" lIns="0" tIns="0" rIns="0" bIns="0" rtlCol="0" anchor="ctr">
              <a:norm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1600" b="1" dirty="0">
                  <a:solidFill>
                    <a:srgbClr val="FCFCFC"/>
                  </a:solidFill>
                  <a:latin typeface="思源宋体 CN" panose="02020400000000000000" pitchFamily="18" charset="-122"/>
                  <a:ea typeface="思源宋体 CN" panose="02020400000000000000" pitchFamily="18" charset="-122"/>
                </a:rPr>
                <a:t>19</a:t>
              </a:r>
              <a:endParaRPr lang="id-ID" sz="1600" b="1" dirty="0">
                <a:solidFill>
                  <a:srgbClr val="FCFCFC"/>
                </a:solidFill>
                <a:latin typeface="思源宋体 CN" panose="02020400000000000000" pitchFamily="18" charset="-122"/>
                <a:ea typeface="思源宋体 CN" panose="02020400000000000000" pitchFamily="18" charset="-122"/>
              </a:endParaRPr>
            </a:p>
          </p:txBody>
        </p:sp>
      </p:grpSp>
      <p:grpSp>
        <p:nvGrpSpPr>
          <p:cNvPr id="235" name="Group 54"/>
          <p:cNvGrpSpPr/>
          <p:nvPr/>
        </p:nvGrpSpPr>
        <p:grpSpPr bwMode="auto">
          <a:xfrm>
            <a:off x="6282459" y="6152587"/>
            <a:ext cx="1695772" cy="478442"/>
            <a:chOff x="0" y="292300"/>
            <a:chExt cx="1695241" cy="477900"/>
          </a:xfrm>
        </p:grpSpPr>
        <p:sp>
          <p:nvSpPr>
            <p:cNvPr id="236" name="TextBox 105"/>
            <p:cNvSpPr>
              <a:spLocks noChangeArrowheads="1"/>
            </p:cNvSpPr>
            <p:nvPr/>
          </p:nvSpPr>
          <p:spPr bwMode="auto">
            <a:xfrm>
              <a:off x="227143" y="292300"/>
              <a:ext cx="1468098" cy="477900"/>
            </a:xfrm>
            <a:prstGeom prst="roundRect">
              <a:avLst>
                <a:gd name="adj" fmla="val 8176"/>
              </a:avLst>
            </a:prstGeom>
            <a:solidFill>
              <a:schemeClr val="accent6"/>
            </a:solidFill>
            <a:ln w="19050">
              <a:solidFill>
                <a:schemeClr val="accent6"/>
              </a:solidFill>
              <a:round/>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algn="ctr">
                <a:spcBef>
                  <a:spcPct val="0"/>
                </a:spcBef>
                <a:buNone/>
              </a:pPr>
              <a:r>
                <a:rPr lang="zh-CN" altLang="en-US" sz="2000" b="1" dirty="0">
                  <a:solidFill>
                    <a:schemeClr val="bg1"/>
                  </a:solidFill>
                  <a:latin typeface="思源宋体 CN" panose="02020400000000000000" pitchFamily="18" charset="-122"/>
                  <a:ea typeface="思源宋体 CN" panose="02020400000000000000" pitchFamily="18" charset="-122"/>
                  <a:sym typeface="微软雅黑" panose="020B0503020204020204" pitchFamily="34" charset="-122"/>
                </a:rPr>
                <a:t>窒息</a:t>
              </a:r>
              <a:endParaRPr lang="zh-CN" altLang="en-US" sz="2000" b="1" dirty="0">
                <a:solidFill>
                  <a:schemeClr val="bg1"/>
                </a:solidFill>
                <a:latin typeface="思源宋体 CN" panose="02020400000000000000" pitchFamily="18" charset="-122"/>
                <a:ea typeface="思源宋体 CN" panose="02020400000000000000" pitchFamily="18" charset="-122"/>
                <a:sym typeface="微软雅黑" panose="020B0503020204020204" pitchFamily="34" charset="-122"/>
              </a:endParaRPr>
            </a:p>
          </p:txBody>
        </p:sp>
        <p:sp>
          <p:nvSpPr>
            <p:cNvPr id="237" name="流程图: 联系 107"/>
            <p:cNvSpPr>
              <a:spLocks noChangeArrowheads="1"/>
            </p:cNvSpPr>
            <p:nvPr/>
          </p:nvSpPr>
          <p:spPr bwMode="auto">
            <a:xfrm>
              <a:off x="0" y="453694"/>
              <a:ext cx="169589" cy="169589"/>
            </a:xfrm>
            <a:prstGeom prst="flowChartConnector">
              <a:avLst/>
            </a:prstGeom>
            <a:solidFill>
              <a:schemeClr val="accent6"/>
            </a:solidFill>
            <a:ln w="25400">
              <a:solidFill>
                <a:schemeClr val="accent6"/>
              </a:solidFill>
              <a:round/>
            </a:ln>
          </p:spPr>
          <p:txBody>
            <a:bodyPr anchor="ct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algn="ctr">
                <a:spcBef>
                  <a:spcPct val="0"/>
                </a:spcBef>
                <a:buFontTx/>
                <a:buNone/>
              </a:pPr>
              <a:endParaRPr lang="zh-CN" altLang="zh-CN" sz="1800" dirty="0">
                <a:latin typeface="思源宋体 CN" panose="02020400000000000000" pitchFamily="18" charset="-122"/>
                <a:ea typeface="思源宋体 CN" panose="02020400000000000000" pitchFamily="18" charset="-122"/>
                <a:sym typeface="微软雅黑" panose="020B0503020204020204" pitchFamily="34" charset="-122"/>
              </a:endParaRPr>
            </a:p>
          </p:txBody>
        </p:sp>
      </p:grpSp>
      <p:grpSp>
        <p:nvGrpSpPr>
          <p:cNvPr id="238" name="组合 237"/>
          <p:cNvGrpSpPr/>
          <p:nvPr/>
        </p:nvGrpSpPr>
        <p:grpSpPr>
          <a:xfrm>
            <a:off x="8184846" y="6143512"/>
            <a:ext cx="478441" cy="478442"/>
            <a:chOff x="2903394" y="3937651"/>
            <a:chExt cx="478441" cy="478442"/>
          </a:xfrm>
        </p:grpSpPr>
        <p:sp>
          <p:nvSpPr>
            <p:cNvPr id="239" name="Shape 1630"/>
            <p:cNvSpPr/>
            <p:nvPr/>
          </p:nvSpPr>
          <p:spPr>
            <a:xfrm>
              <a:off x="2903394" y="3937651"/>
              <a:ext cx="478441" cy="47844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6"/>
            </a:solidFill>
            <a:ln w="38100" cap="flat">
              <a:solidFill>
                <a:sysClr val="window" lastClr="FFFFFF"/>
              </a:solidFill>
              <a:miter lim="400000"/>
            </a:ln>
            <a:effectLst>
              <a:outerShdw blurRad="127000" dist="38100" dir="8100000" algn="tr" rotWithShape="0">
                <a:prstClr val="black">
                  <a:alpha val="40000"/>
                </a:prstClr>
              </a:outerShdw>
            </a:effectLst>
          </p:spPr>
          <p:txBody>
            <a:bodyPr wrap="square" lIns="19046" tIns="19046" rIns="19046" bIns="19046" numCol="1" anchor="ctr">
              <a:noAutofit/>
            </a:bodyPr>
            <a:lstStyle/>
            <a:p>
              <a:pPr marL="0" marR="0" lvl="0" indent="0" defTabSz="1219200" eaLnBrk="1" fontAlgn="auto" latinLnBrk="0" hangingPunct="1">
                <a:lnSpc>
                  <a:spcPct val="100000"/>
                </a:lnSpc>
                <a:spcBef>
                  <a:spcPts val="0"/>
                </a:spcBef>
                <a:spcAft>
                  <a:spcPts val="0"/>
                </a:spcAft>
                <a:buClrTx/>
                <a:buSzTx/>
                <a:buFontTx/>
                <a:buNone/>
                <a:defRPr/>
              </a:pPr>
              <a:endParaRPr kumimoji="0" sz="1735" b="0" i="0" u="none" strike="noStrike" kern="0" cap="none" spc="0" normalizeH="0" baseline="0" noProof="0">
                <a:ln>
                  <a:noFill/>
                </a:ln>
                <a:solidFill>
                  <a:prstClr val="black"/>
                </a:solidFill>
                <a:effectLst/>
                <a:uLnTx/>
                <a:uFillTx/>
              </a:endParaRPr>
            </a:p>
          </p:txBody>
        </p:sp>
        <p:sp>
          <p:nvSpPr>
            <p:cNvPr id="240" name="Text Placeholder 4"/>
            <p:cNvSpPr txBox="1"/>
            <p:nvPr/>
          </p:nvSpPr>
          <p:spPr>
            <a:xfrm>
              <a:off x="3013308" y="4046592"/>
              <a:ext cx="257073" cy="308972"/>
            </a:xfrm>
            <a:prstGeom prst="rect">
              <a:avLst/>
            </a:prstGeom>
          </p:spPr>
          <p:txBody>
            <a:bodyPr vert="horz" lIns="0" tIns="0" rIns="0" bIns="0" rtlCol="0" anchor="ctr">
              <a:norm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1600" b="1" dirty="0">
                  <a:solidFill>
                    <a:srgbClr val="FCFCFC"/>
                  </a:solidFill>
                  <a:latin typeface="思源宋体 CN" panose="02020400000000000000" pitchFamily="18" charset="-122"/>
                  <a:ea typeface="思源宋体 CN" panose="02020400000000000000" pitchFamily="18" charset="-122"/>
                </a:rPr>
                <a:t>20</a:t>
              </a:r>
              <a:endParaRPr lang="id-ID" sz="1600" b="1" dirty="0">
                <a:solidFill>
                  <a:srgbClr val="FCFCFC"/>
                </a:solidFill>
                <a:latin typeface="思源宋体 CN" panose="02020400000000000000" pitchFamily="18" charset="-122"/>
                <a:ea typeface="思源宋体 CN" panose="02020400000000000000" pitchFamily="18" charset="-122"/>
              </a:endParaRPr>
            </a:p>
          </p:txBody>
        </p:sp>
      </p:grpSp>
      <p:grpSp>
        <p:nvGrpSpPr>
          <p:cNvPr id="241" name="Group 54"/>
          <p:cNvGrpSpPr/>
          <p:nvPr/>
        </p:nvGrpSpPr>
        <p:grpSpPr bwMode="auto">
          <a:xfrm>
            <a:off x="8720859" y="6152587"/>
            <a:ext cx="1695772" cy="478442"/>
            <a:chOff x="0" y="292300"/>
            <a:chExt cx="1695241" cy="477900"/>
          </a:xfrm>
        </p:grpSpPr>
        <p:sp>
          <p:nvSpPr>
            <p:cNvPr id="242" name="TextBox 105"/>
            <p:cNvSpPr>
              <a:spLocks noChangeArrowheads="1"/>
            </p:cNvSpPr>
            <p:nvPr/>
          </p:nvSpPr>
          <p:spPr bwMode="auto">
            <a:xfrm>
              <a:off x="227143" y="292300"/>
              <a:ext cx="1468098" cy="477900"/>
            </a:xfrm>
            <a:prstGeom prst="roundRect">
              <a:avLst>
                <a:gd name="adj" fmla="val 8176"/>
              </a:avLst>
            </a:prstGeom>
            <a:solidFill>
              <a:schemeClr val="accent6"/>
            </a:solidFill>
            <a:ln w="19050">
              <a:solidFill>
                <a:schemeClr val="accent6"/>
              </a:solidFill>
              <a:round/>
            </a:ln>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algn="ctr">
                <a:spcBef>
                  <a:spcPct val="0"/>
                </a:spcBef>
                <a:buNone/>
              </a:pPr>
              <a:r>
                <a:rPr lang="zh-CN" altLang="en-US" sz="2000" b="1" dirty="0">
                  <a:solidFill>
                    <a:schemeClr val="bg1"/>
                  </a:solidFill>
                  <a:latin typeface="思源宋体 CN" panose="02020400000000000000" pitchFamily="18" charset="-122"/>
                  <a:ea typeface="思源宋体 CN" panose="02020400000000000000" pitchFamily="18" charset="-122"/>
                  <a:sym typeface="微软雅黑" panose="020B0503020204020204" pitchFamily="34" charset="-122"/>
                </a:rPr>
                <a:t>其他伤害</a:t>
              </a:r>
              <a:endParaRPr lang="zh-CN" altLang="en-US" sz="2000" b="1" dirty="0">
                <a:solidFill>
                  <a:schemeClr val="bg1"/>
                </a:solidFill>
                <a:latin typeface="思源宋体 CN" panose="02020400000000000000" pitchFamily="18" charset="-122"/>
                <a:ea typeface="思源宋体 CN" panose="02020400000000000000" pitchFamily="18" charset="-122"/>
                <a:sym typeface="微软雅黑" panose="020B0503020204020204" pitchFamily="34" charset="-122"/>
              </a:endParaRPr>
            </a:p>
          </p:txBody>
        </p:sp>
        <p:sp>
          <p:nvSpPr>
            <p:cNvPr id="243" name="流程图: 联系 107"/>
            <p:cNvSpPr>
              <a:spLocks noChangeArrowheads="1"/>
            </p:cNvSpPr>
            <p:nvPr/>
          </p:nvSpPr>
          <p:spPr bwMode="auto">
            <a:xfrm>
              <a:off x="0" y="453694"/>
              <a:ext cx="169589" cy="169589"/>
            </a:xfrm>
            <a:prstGeom prst="flowChartConnector">
              <a:avLst/>
            </a:prstGeom>
            <a:solidFill>
              <a:schemeClr val="accent6"/>
            </a:solidFill>
            <a:ln w="25400">
              <a:solidFill>
                <a:schemeClr val="accent6"/>
              </a:solidFill>
              <a:round/>
            </a:ln>
          </p:spPr>
          <p:txBody>
            <a:bodyPr anchor="ct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algn="ctr">
                <a:spcBef>
                  <a:spcPct val="0"/>
                </a:spcBef>
                <a:buFontTx/>
                <a:buNone/>
              </a:pPr>
              <a:endParaRPr lang="zh-CN" altLang="zh-CN" sz="1800" dirty="0">
                <a:latin typeface="思源宋体 CN" panose="02020400000000000000" pitchFamily="18" charset="-122"/>
                <a:ea typeface="思源宋体 CN" panose="02020400000000000000" pitchFamily="18" charset="-122"/>
                <a:sym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500" advTm="5000">
        <p:random/>
      </p:transition>
    </mc:Choice>
    <mc:Fallback>
      <p:transition spd="slow"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 calcmode="lin" valueType="num">
                                      <p:cBhvr>
                                        <p:cTn id="9" dur="500" fill="hold"/>
                                        <p:tgtEl>
                                          <p:spTgt spid="15"/>
                                        </p:tgtEl>
                                        <p:attrNameLst>
                                          <p:attrName>style.rotation</p:attrName>
                                        </p:attrNameLst>
                                      </p:cBhvr>
                                      <p:tavLst>
                                        <p:tav tm="0">
                                          <p:val>
                                            <p:fltVal val="360"/>
                                          </p:val>
                                        </p:tav>
                                        <p:tav tm="100000">
                                          <p:val>
                                            <p:fltVal val="0"/>
                                          </p:val>
                                        </p:tav>
                                      </p:tavLst>
                                    </p:anim>
                                    <p:animEffect transition="in" filter="fade">
                                      <p:cBhvr>
                                        <p:cTn id="10" dur="500"/>
                                        <p:tgtEl>
                                          <p:spTgt spid="15"/>
                                        </p:tgtEl>
                                      </p:cBhvr>
                                    </p:animEffect>
                                  </p:childTnLst>
                                </p:cTn>
                              </p:par>
                            </p:childTnLst>
                          </p:cTn>
                        </p:par>
                        <p:par>
                          <p:cTn id="11" fill="hold">
                            <p:stCondLst>
                              <p:cond delay="500"/>
                            </p:stCondLst>
                            <p:childTnLst>
                              <p:par>
                                <p:cTn id="12" presetID="22" presetClass="entr" presetSubtype="8" fill="hold" nodeType="afterEffect">
                                  <p:stCondLst>
                                    <p:cond delay="0"/>
                                  </p:stCondLst>
                                  <p:childTnLst>
                                    <p:set>
                                      <p:cBhvr>
                                        <p:cTn id="13" dur="1" fill="hold">
                                          <p:stCondLst>
                                            <p:cond delay="0"/>
                                          </p:stCondLst>
                                        </p:cTn>
                                        <p:tgtEl>
                                          <p:spTgt spid="122"/>
                                        </p:tgtEl>
                                        <p:attrNameLst>
                                          <p:attrName>style.visibility</p:attrName>
                                        </p:attrNameLst>
                                      </p:cBhvr>
                                      <p:to>
                                        <p:strVal val="visible"/>
                                      </p:to>
                                    </p:set>
                                    <p:animEffect transition="in" filter="wipe(left)">
                                      <p:cBhvr>
                                        <p:cTn id="14" dur="500"/>
                                        <p:tgtEl>
                                          <p:spTgt spid="122"/>
                                        </p:tgtEl>
                                      </p:cBhvr>
                                    </p:animEffect>
                                  </p:childTnLst>
                                </p:cTn>
                              </p:par>
                            </p:childTnLst>
                          </p:cTn>
                        </p:par>
                        <p:par>
                          <p:cTn id="15" fill="hold">
                            <p:stCondLst>
                              <p:cond delay="1000"/>
                            </p:stCondLst>
                            <p:childTnLst>
                              <p:par>
                                <p:cTn id="16" presetID="42" presetClass="entr" presetSubtype="0" fill="hold" grpId="0" nodeType="afterEffect">
                                  <p:stCondLst>
                                    <p:cond delay="0"/>
                                  </p:stCondLst>
                                  <p:iterate type="lt">
                                    <p:tmPct val="10000"/>
                                  </p:iterate>
                                  <p:childTnLst>
                                    <p:set>
                                      <p:cBhvr>
                                        <p:cTn id="17" dur="1" fill="hold">
                                          <p:stCondLst>
                                            <p:cond delay="0"/>
                                          </p:stCondLst>
                                        </p:cTn>
                                        <p:tgtEl>
                                          <p:spTgt spid="123"/>
                                        </p:tgtEl>
                                        <p:attrNameLst>
                                          <p:attrName>style.visibility</p:attrName>
                                        </p:attrNameLst>
                                      </p:cBhvr>
                                      <p:to>
                                        <p:strVal val="visible"/>
                                      </p:to>
                                    </p:set>
                                    <p:animEffect>
                                      <p:cBhvr>
                                        <p:cTn id="18" dur="200"/>
                                        <p:tgtEl>
                                          <p:spTgt spid="123"/>
                                        </p:tgtEl>
                                      </p:cBhvr>
                                    </p:animEffect>
                                    <p:anim calcmode="lin" valueType="num">
                                      <p:cBhvr>
                                        <p:cTn id="19" dur="200" fill="hold"/>
                                        <p:tgtEl>
                                          <p:spTgt spid="123"/>
                                        </p:tgtEl>
                                        <p:attrNameLst>
                                          <p:attrName>ppt_x</p:attrName>
                                        </p:attrNameLst>
                                      </p:cBhvr>
                                      <p:tavLst>
                                        <p:tav tm="0">
                                          <p:val>
                                            <p:strVal val="#ppt_x"/>
                                          </p:val>
                                        </p:tav>
                                        <p:tav tm="100000">
                                          <p:val>
                                            <p:strVal val="#ppt_x"/>
                                          </p:val>
                                        </p:tav>
                                      </p:tavLst>
                                    </p:anim>
                                    <p:anim calcmode="lin" valueType="num">
                                      <p:cBhvr>
                                        <p:cTn id="20" dur="200" fill="hold"/>
                                        <p:tgtEl>
                                          <p:spTgt spid="123"/>
                                        </p:tgtEl>
                                        <p:attrNameLst>
                                          <p:attrName>ppt_y</p:attrName>
                                        </p:attrNameLst>
                                      </p:cBhvr>
                                      <p:tavLst>
                                        <p:tav tm="0">
                                          <p:val>
                                            <p:strVal val="#ppt_y+.1"/>
                                          </p:val>
                                        </p:tav>
                                        <p:tav tm="100000">
                                          <p:val>
                                            <p:strVal val="#ppt_y"/>
                                          </p:val>
                                        </p:tav>
                                      </p:tavLst>
                                    </p:anim>
                                  </p:childTnLst>
                                </p:cTn>
                              </p:par>
                            </p:childTnLst>
                          </p:cTn>
                        </p:par>
                        <p:par>
                          <p:cTn id="21" fill="hold">
                            <p:stCondLst>
                              <p:cond delay="2119"/>
                            </p:stCondLst>
                            <p:childTnLst>
                              <p:par>
                                <p:cTn id="22" presetID="49" presetClass="entr" presetSubtype="0" decel="100000" fill="hold" nodeType="afterEffect">
                                  <p:stCondLst>
                                    <p:cond delay="0"/>
                                  </p:stCondLst>
                                  <p:childTnLst>
                                    <p:set>
                                      <p:cBhvr>
                                        <p:cTn id="23" dur="1" fill="hold">
                                          <p:stCondLst>
                                            <p:cond delay="0"/>
                                          </p:stCondLst>
                                        </p:cTn>
                                        <p:tgtEl>
                                          <p:spTgt spid="34"/>
                                        </p:tgtEl>
                                        <p:attrNameLst>
                                          <p:attrName>style.visibility</p:attrName>
                                        </p:attrNameLst>
                                      </p:cBhvr>
                                      <p:to>
                                        <p:strVal val="visible"/>
                                      </p:to>
                                    </p:set>
                                    <p:anim calcmode="lin" valueType="num">
                                      <p:cBhvr>
                                        <p:cTn id="24" dur="500" fill="hold"/>
                                        <p:tgtEl>
                                          <p:spTgt spid="34"/>
                                        </p:tgtEl>
                                        <p:attrNameLst>
                                          <p:attrName>ppt_w</p:attrName>
                                        </p:attrNameLst>
                                      </p:cBhvr>
                                      <p:tavLst>
                                        <p:tav tm="0">
                                          <p:val>
                                            <p:fltVal val="0"/>
                                          </p:val>
                                        </p:tav>
                                        <p:tav tm="100000">
                                          <p:val>
                                            <p:strVal val="#ppt_w"/>
                                          </p:val>
                                        </p:tav>
                                      </p:tavLst>
                                    </p:anim>
                                    <p:anim calcmode="lin" valueType="num">
                                      <p:cBhvr>
                                        <p:cTn id="25" dur="500" fill="hold"/>
                                        <p:tgtEl>
                                          <p:spTgt spid="34"/>
                                        </p:tgtEl>
                                        <p:attrNameLst>
                                          <p:attrName>ppt_h</p:attrName>
                                        </p:attrNameLst>
                                      </p:cBhvr>
                                      <p:tavLst>
                                        <p:tav tm="0">
                                          <p:val>
                                            <p:fltVal val="0"/>
                                          </p:val>
                                        </p:tav>
                                        <p:tav tm="100000">
                                          <p:val>
                                            <p:strVal val="#ppt_h"/>
                                          </p:val>
                                        </p:tav>
                                      </p:tavLst>
                                    </p:anim>
                                    <p:anim calcmode="lin" valueType="num">
                                      <p:cBhvr>
                                        <p:cTn id="26" dur="500" fill="hold"/>
                                        <p:tgtEl>
                                          <p:spTgt spid="34"/>
                                        </p:tgtEl>
                                        <p:attrNameLst>
                                          <p:attrName>style.rotation</p:attrName>
                                        </p:attrNameLst>
                                      </p:cBhvr>
                                      <p:tavLst>
                                        <p:tav tm="0">
                                          <p:val>
                                            <p:fltVal val="360"/>
                                          </p:val>
                                        </p:tav>
                                        <p:tav tm="100000">
                                          <p:val>
                                            <p:fltVal val="0"/>
                                          </p:val>
                                        </p:tav>
                                      </p:tavLst>
                                    </p:anim>
                                    <p:animEffect transition="in" filter="fade">
                                      <p:cBhvr>
                                        <p:cTn id="27" dur="500"/>
                                        <p:tgtEl>
                                          <p:spTgt spid="34"/>
                                        </p:tgtEl>
                                      </p:cBhvr>
                                    </p:animEffect>
                                  </p:childTnLst>
                                </p:cTn>
                              </p:par>
                              <p:par>
                                <p:cTn id="28" presetID="2" presetClass="entr" presetSubtype="2" fill="hold" nodeType="withEffect">
                                  <p:stCondLst>
                                    <p:cond delay="0"/>
                                  </p:stCondLst>
                                  <p:childTnLst>
                                    <p:set>
                                      <p:cBhvr>
                                        <p:cTn id="29" dur="1" fill="hold">
                                          <p:stCondLst>
                                            <p:cond delay="0"/>
                                          </p:stCondLst>
                                        </p:cTn>
                                        <p:tgtEl>
                                          <p:spTgt spid="37"/>
                                        </p:tgtEl>
                                        <p:attrNameLst>
                                          <p:attrName>style.visibility</p:attrName>
                                        </p:attrNameLst>
                                      </p:cBhvr>
                                      <p:to>
                                        <p:strVal val="visible"/>
                                      </p:to>
                                    </p:set>
                                    <p:anim calcmode="lin" valueType="num">
                                      <p:cBhvr>
                                        <p:cTn id="30" dur="500" fill="hold"/>
                                        <p:tgtEl>
                                          <p:spTgt spid="37"/>
                                        </p:tgtEl>
                                        <p:attrNameLst>
                                          <p:attrName>ppt_x</p:attrName>
                                        </p:attrNameLst>
                                      </p:cBhvr>
                                      <p:tavLst>
                                        <p:tav tm="0">
                                          <p:val>
                                            <p:strVal val="1+#ppt_w/2"/>
                                          </p:val>
                                        </p:tav>
                                        <p:tav tm="100000">
                                          <p:val>
                                            <p:strVal val="#ppt_x"/>
                                          </p:val>
                                        </p:tav>
                                      </p:tavLst>
                                    </p:anim>
                                    <p:anim calcmode="lin" valueType="num">
                                      <p:cBhvr>
                                        <p:cTn id="31" dur="500" fill="hold"/>
                                        <p:tgtEl>
                                          <p:spTgt spid="37"/>
                                        </p:tgtEl>
                                        <p:attrNameLst>
                                          <p:attrName>ppt_y</p:attrName>
                                        </p:attrNameLst>
                                      </p:cBhvr>
                                      <p:tavLst>
                                        <p:tav tm="0">
                                          <p:val>
                                            <p:strVal val="#ppt_y"/>
                                          </p:val>
                                        </p:tav>
                                        <p:tav tm="100000">
                                          <p:val>
                                            <p:strVal val="#ppt_y"/>
                                          </p:val>
                                        </p:tav>
                                      </p:tavLst>
                                    </p:anim>
                                  </p:childTnLst>
                                </p:cTn>
                              </p:par>
                            </p:childTnLst>
                          </p:cTn>
                        </p:par>
                        <p:par>
                          <p:cTn id="32" fill="hold">
                            <p:stCondLst>
                              <p:cond delay="2619"/>
                            </p:stCondLst>
                            <p:childTnLst>
                              <p:par>
                                <p:cTn id="33" presetID="49" presetClass="entr" presetSubtype="0" decel="100000" fill="hold" nodeType="afterEffect">
                                  <p:stCondLst>
                                    <p:cond delay="0"/>
                                  </p:stCondLst>
                                  <p:childTnLst>
                                    <p:set>
                                      <p:cBhvr>
                                        <p:cTn id="34" dur="1" fill="hold">
                                          <p:stCondLst>
                                            <p:cond delay="0"/>
                                          </p:stCondLst>
                                        </p:cTn>
                                        <p:tgtEl>
                                          <p:spTgt spid="130"/>
                                        </p:tgtEl>
                                        <p:attrNameLst>
                                          <p:attrName>style.visibility</p:attrName>
                                        </p:attrNameLst>
                                      </p:cBhvr>
                                      <p:to>
                                        <p:strVal val="visible"/>
                                      </p:to>
                                    </p:set>
                                    <p:anim calcmode="lin" valueType="num">
                                      <p:cBhvr>
                                        <p:cTn id="35" dur="500" fill="hold"/>
                                        <p:tgtEl>
                                          <p:spTgt spid="130"/>
                                        </p:tgtEl>
                                        <p:attrNameLst>
                                          <p:attrName>ppt_w</p:attrName>
                                        </p:attrNameLst>
                                      </p:cBhvr>
                                      <p:tavLst>
                                        <p:tav tm="0">
                                          <p:val>
                                            <p:fltVal val="0"/>
                                          </p:val>
                                        </p:tav>
                                        <p:tav tm="100000">
                                          <p:val>
                                            <p:strVal val="#ppt_w"/>
                                          </p:val>
                                        </p:tav>
                                      </p:tavLst>
                                    </p:anim>
                                    <p:anim calcmode="lin" valueType="num">
                                      <p:cBhvr>
                                        <p:cTn id="36" dur="500" fill="hold"/>
                                        <p:tgtEl>
                                          <p:spTgt spid="130"/>
                                        </p:tgtEl>
                                        <p:attrNameLst>
                                          <p:attrName>ppt_h</p:attrName>
                                        </p:attrNameLst>
                                      </p:cBhvr>
                                      <p:tavLst>
                                        <p:tav tm="0">
                                          <p:val>
                                            <p:fltVal val="0"/>
                                          </p:val>
                                        </p:tav>
                                        <p:tav tm="100000">
                                          <p:val>
                                            <p:strVal val="#ppt_h"/>
                                          </p:val>
                                        </p:tav>
                                      </p:tavLst>
                                    </p:anim>
                                    <p:anim calcmode="lin" valueType="num">
                                      <p:cBhvr>
                                        <p:cTn id="37" dur="500" fill="hold"/>
                                        <p:tgtEl>
                                          <p:spTgt spid="130"/>
                                        </p:tgtEl>
                                        <p:attrNameLst>
                                          <p:attrName>style.rotation</p:attrName>
                                        </p:attrNameLst>
                                      </p:cBhvr>
                                      <p:tavLst>
                                        <p:tav tm="0">
                                          <p:val>
                                            <p:fltVal val="360"/>
                                          </p:val>
                                        </p:tav>
                                        <p:tav tm="100000">
                                          <p:val>
                                            <p:fltVal val="0"/>
                                          </p:val>
                                        </p:tav>
                                      </p:tavLst>
                                    </p:anim>
                                    <p:animEffect transition="in" filter="fade">
                                      <p:cBhvr>
                                        <p:cTn id="38" dur="500"/>
                                        <p:tgtEl>
                                          <p:spTgt spid="130"/>
                                        </p:tgtEl>
                                      </p:cBhvr>
                                    </p:animEffect>
                                  </p:childTnLst>
                                </p:cTn>
                              </p:par>
                              <p:par>
                                <p:cTn id="39" presetID="2" presetClass="entr" presetSubtype="2" fill="hold" nodeType="withEffect">
                                  <p:stCondLst>
                                    <p:cond delay="0"/>
                                  </p:stCondLst>
                                  <p:childTnLst>
                                    <p:set>
                                      <p:cBhvr>
                                        <p:cTn id="40" dur="1" fill="hold">
                                          <p:stCondLst>
                                            <p:cond delay="0"/>
                                          </p:stCondLst>
                                        </p:cTn>
                                        <p:tgtEl>
                                          <p:spTgt spid="133"/>
                                        </p:tgtEl>
                                        <p:attrNameLst>
                                          <p:attrName>style.visibility</p:attrName>
                                        </p:attrNameLst>
                                      </p:cBhvr>
                                      <p:to>
                                        <p:strVal val="visible"/>
                                      </p:to>
                                    </p:set>
                                    <p:anim calcmode="lin" valueType="num">
                                      <p:cBhvr>
                                        <p:cTn id="41" dur="500" fill="hold"/>
                                        <p:tgtEl>
                                          <p:spTgt spid="133"/>
                                        </p:tgtEl>
                                        <p:attrNameLst>
                                          <p:attrName>ppt_x</p:attrName>
                                        </p:attrNameLst>
                                      </p:cBhvr>
                                      <p:tavLst>
                                        <p:tav tm="0">
                                          <p:val>
                                            <p:strVal val="1+#ppt_w/2"/>
                                          </p:val>
                                        </p:tav>
                                        <p:tav tm="100000">
                                          <p:val>
                                            <p:strVal val="#ppt_x"/>
                                          </p:val>
                                        </p:tav>
                                      </p:tavLst>
                                    </p:anim>
                                    <p:anim calcmode="lin" valueType="num">
                                      <p:cBhvr>
                                        <p:cTn id="42" dur="500" fill="hold"/>
                                        <p:tgtEl>
                                          <p:spTgt spid="133"/>
                                        </p:tgtEl>
                                        <p:attrNameLst>
                                          <p:attrName>ppt_y</p:attrName>
                                        </p:attrNameLst>
                                      </p:cBhvr>
                                      <p:tavLst>
                                        <p:tav tm="0">
                                          <p:val>
                                            <p:strVal val="#ppt_y"/>
                                          </p:val>
                                        </p:tav>
                                        <p:tav tm="100000">
                                          <p:val>
                                            <p:strVal val="#ppt_y"/>
                                          </p:val>
                                        </p:tav>
                                      </p:tavLst>
                                    </p:anim>
                                  </p:childTnLst>
                                </p:cTn>
                              </p:par>
                            </p:childTnLst>
                          </p:cTn>
                        </p:par>
                        <p:par>
                          <p:cTn id="43" fill="hold">
                            <p:stCondLst>
                              <p:cond delay="3119"/>
                            </p:stCondLst>
                            <p:childTnLst>
                              <p:par>
                                <p:cTn id="44" presetID="49" presetClass="entr" presetSubtype="0" decel="100000" fill="hold" nodeType="afterEffect">
                                  <p:stCondLst>
                                    <p:cond delay="0"/>
                                  </p:stCondLst>
                                  <p:childTnLst>
                                    <p:set>
                                      <p:cBhvr>
                                        <p:cTn id="45" dur="1" fill="hold">
                                          <p:stCondLst>
                                            <p:cond delay="0"/>
                                          </p:stCondLst>
                                        </p:cTn>
                                        <p:tgtEl>
                                          <p:spTgt spid="136"/>
                                        </p:tgtEl>
                                        <p:attrNameLst>
                                          <p:attrName>style.visibility</p:attrName>
                                        </p:attrNameLst>
                                      </p:cBhvr>
                                      <p:to>
                                        <p:strVal val="visible"/>
                                      </p:to>
                                    </p:set>
                                    <p:anim calcmode="lin" valueType="num">
                                      <p:cBhvr>
                                        <p:cTn id="46" dur="500" fill="hold"/>
                                        <p:tgtEl>
                                          <p:spTgt spid="136"/>
                                        </p:tgtEl>
                                        <p:attrNameLst>
                                          <p:attrName>ppt_w</p:attrName>
                                        </p:attrNameLst>
                                      </p:cBhvr>
                                      <p:tavLst>
                                        <p:tav tm="0">
                                          <p:val>
                                            <p:fltVal val="0"/>
                                          </p:val>
                                        </p:tav>
                                        <p:tav tm="100000">
                                          <p:val>
                                            <p:strVal val="#ppt_w"/>
                                          </p:val>
                                        </p:tav>
                                      </p:tavLst>
                                    </p:anim>
                                    <p:anim calcmode="lin" valueType="num">
                                      <p:cBhvr>
                                        <p:cTn id="47" dur="500" fill="hold"/>
                                        <p:tgtEl>
                                          <p:spTgt spid="136"/>
                                        </p:tgtEl>
                                        <p:attrNameLst>
                                          <p:attrName>ppt_h</p:attrName>
                                        </p:attrNameLst>
                                      </p:cBhvr>
                                      <p:tavLst>
                                        <p:tav tm="0">
                                          <p:val>
                                            <p:fltVal val="0"/>
                                          </p:val>
                                        </p:tav>
                                        <p:tav tm="100000">
                                          <p:val>
                                            <p:strVal val="#ppt_h"/>
                                          </p:val>
                                        </p:tav>
                                      </p:tavLst>
                                    </p:anim>
                                    <p:anim calcmode="lin" valueType="num">
                                      <p:cBhvr>
                                        <p:cTn id="48" dur="500" fill="hold"/>
                                        <p:tgtEl>
                                          <p:spTgt spid="136"/>
                                        </p:tgtEl>
                                        <p:attrNameLst>
                                          <p:attrName>style.rotation</p:attrName>
                                        </p:attrNameLst>
                                      </p:cBhvr>
                                      <p:tavLst>
                                        <p:tav tm="0">
                                          <p:val>
                                            <p:fltVal val="360"/>
                                          </p:val>
                                        </p:tav>
                                        <p:tav tm="100000">
                                          <p:val>
                                            <p:fltVal val="0"/>
                                          </p:val>
                                        </p:tav>
                                      </p:tavLst>
                                    </p:anim>
                                    <p:animEffect transition="in" filter="fade">
                                      <p:cBhvr>
                                        <p:cTn id="49" dur="500"/>
                                        <p:tgtEl>
                                          <p:spTgt spid="136"/>
                                        </p:tgtEl>
                                      </p:cBhvr>
                                    </p:animEffect>
                                  </p:childTnLst>
                                </p:cTn>
                              </p:par>
                              <p:par>
                                <p:cTn id="50" presetID="2" presetClass="entr" presetSubtype="2" fill="hold" nodeType="withEffect">
                                  <p:stCondLst>
                                    <p:cond delay="0"/>
                                  </p:stCondLst>
                                  <p:childTnLst>
                                    <p:set>
                                      <p:cBhvr>
                                        <p:cTn id="51" dur="1" fill="hold">
                                          <p:stCondLst>
                                            <p:cond delay="0"/>
                                          </p:stCondLst>
                                        </p:cTn>
                                        <p:tgtEl>
                                          <p:spTgt spid="139"/>
                                        </p:tgtEl>
                                        <p:attrNameLst>
                                          <p:attrName>style.visibility</p:attrName>
                                        </p:attrNameLst>
                                      </p:cBhvr>
                                      <p:to>
                                        <p:strVal val="visible"/>
                                      </p:to>
                                    </p:set>
                                    <p:anim calcmode="lin" valueType="num">
                                      <p:cBhvr>
                                        <p:cTn id="52" dur="500" fill="hold"/>
                                        <p:tgtEl>
                                          <p:spTgt spid="139"/>
                                        </p:tgtEl>
                                        <p:attrNameLst>
                                          <p:attrName>ppt_x</p:attrName>
                                        </p:attrNameLst>
                                      </p:cBhvr>
                                      <p:tavLst>
                                        <p:tav tm="0">
                                          <p:val>
                                            <p:strVal val="1+#ppt_w/2"/>
                                          </p:val>
                                        </p:tav>
                                        <p:tav tm="100000">
                                          <p:val>
                                            <p:strVal val="#ppt_x"/>
                                          </p:val>
                                        </p:tav>
                                      </p:tavLst>
                                    </p:anim>
                                    <p:anim calcmode="lin" valueType="num">
                                      <p:cBhvr>
                                        <p:cTn id="53" dur="500" fill="hold"/>
                                        <p:tgtEl>
                                          <p:spTgt spid="139"/>
                                        </p:tgtEl>
                                        <p:attrNameLst>
                                          <p:attrName>ppt_y</p:attrName>
                                        </p:attrNameLst>
                                      </p:cBhvr>
                                      <p:tavLst>
                                        <p:tav tm="0">
                                          <p:val>
                                            <p:strVal val="#ppt_y"/>
                                          </p:val>
                                        </p:tav>
                                        <p:tav tm="100000">
                                          <p:val>
                                            <p:strVal val="#ppt_y"/>
                                          </p:val>
                                        </p:tav>
                                      </p:tavLst>
                                    </p:anim>
                                  </p:childTnLst>
                                </p:cTn>
                              </p:par>
                            </p:childTnLst>
                          </p:cTn>
                        </p:par>
                        <p:par>
                          <p:cTn id="54" fill="hold">
                            <p:stCondLst>
                              <p:cond delay="3619"/>
                            </p:stCondLst>
                            <p:childTnLst>
                              <p:par>
                                <p:cTn id="55" presetID="49" presetClass="entr" presetSubtype="0" decel="100000" fill="hold" nodeType="afterEffect">
                                  <p:stCondLst>
                                    <p:cond delay="0"/>
                                  </p:stCondLst>
                                  <p:childTnLst>
                                    <p:set>
                                      <p:cBhvr>
                                        <p:cTn id="56" dur="1" fill="hold">
                                          <p:stCondLst>
                                            <p:cond delay="0"/>
                                          </p:stCondLst>
                                        </p:cTn>
                                        <p:tgtEl>
                                          <p:spTgt spid="142"/>
                                        </p:tgtEl>
                                        <p:attrNameLst>
                                          <p:attrName>style.visibility</p:attrName>
                                        </p:attrNameLst>
                                      </p:cBhvr>
                                      <p:to>
                                        <p:strVal val="visible"/>
                                      </p:to>
                                    </p:set>
                                    <p:anim calcmode="lin" valueType="num">
                                      <p:cBhvr>
                                        <p:cTn id="57" dur="500" fill="hold"/>
                                        <p:tgtEl>
                                          <p:spTgt spid="142"/>
                                        </p:tgtEl>
                                        <p:attrNameLst>
                                          <p:attrName>ppt_w</p:attrName>
                                        </p:attrNameLst>
                                      </p:cBhvr>
                                      <p:tavLst>
                                        <p:tav tm="0">
                                          <p:val>
                                            <p:fltVal val="0"/>
                                          </p:val>
                                        </p:tav>
                                        <p:tav tm="100000">
                                          <p:val>
                                            <p:strVal val="#ppt_w"/>
                                          </p:val>
                                        </p:tav>
                                      </p:tavLst>
                                    </p:anim>
                                    <p:anim calcmode="lin" valueType="num">
                                      <p:cBhvr>
                                        <p:cTn id="58" dur="500" fill="hold"/>
                                        <p:tgtEl>
                                          <p:spTgt spid="142"/>
                                        </p:tgtEl>
                                        <p:attrNameLst>
                                          <p:attrName>ppt_h</p:attrName>
                                        </p:attrNameLst>
                                      </p:cBhvr>
                                      <p:tavLst>
                                        <p:tav tm="0">
                                          <p:val>
                                            <p:fltVal val="0"/>
                                          </p:val>
                                        </p:tav>
                                        <p:tav tm="100000">
                                          <p:val>
                                            <p:strVal val="#ppt_h"/>
                                          </p:val>
                                        </p:tav>
                                      </p:tavLst>
                                    </p:anim>
                                    <p:anim calcmode="lin" valueType="num">
                                      <p:cBhvr>
                                        <p:cTn id="59" dur="500" fill="hold"/>
                                        <p:tgtEl>
                                          <p:spTgt spid="142"/>
                                        </p:tgtEl>
                                        <p:attrNameLst>
                                          <p:attrName>style.rotation</p:attrName>
                                        </p:attrNameLst>
                                      </p:cBhvr>
                                      <p:tavLst>
                                        <p:tav tm="0">
                                          <p:val>
                                            <p:fltVal val="360"/>
                                          </p:val>
                                        </p:tav>
                                        <p:tav tm="100000">
                                          <p:val>
                                            <p:fltVal val="0"/>
                                          </p:val>
                                        </p:tav>
                                      </p:tavLst>
                                    </p:anim>
                                    <p:animEffect transition="in" filter="fade">
                                      <p:cBhvr>
                                        <p:cTn id="60" dur="500"/>
                                        <p:tgtEl>
                                          <p:spTgt spid="142"/>
                                        </p:tgtEl>
                                      </p:cBhvr>
                                    </p:animEffect>
                                  </p:childTnLst>
                                </p:cTn>
                              </p:par>
                              <p:par>
                                <p:cTn id="61" presetID="2" presetClass="entr" presetSubtype="2" fill="hold" nodeType="withEffect">
                                  <p:stCondLst>
                                    <p:cond delay="0"/>
                                  </p:stCondLst>
                                  <p:childTnLst>
                                    <p:set>
                                      <p:cBhvr>
                                        <p:cTn id="62" dur="1" fill="hold">
                                          <p:stCondLst>
                                            <p:cond delay="0"/>
                                          </p:stCondLst>
                                        </p:cTn>
                                        <p:tgtEl>
                                          <p:spTgt spid="145"/>
                                        </p:tgtEl>
                                        <p:attrNameLst>
                                          <p:attrName>style.visibility</p:attrName>
                                        </p:attrNameLst>
                                      </p:cBhvr>
                                      <p:to>
                                        <p:strVal val="visible"/>
                                      </p:to>
                                    </p:set>
                                    <p:anim calcmode="lin" valueType="num">
                                      <p:cBhvr>
                                        <p:cTn id="63" dur="500" fill="hold"/>
                                        <p:tgtEl>
                                          <p:spTgt spid="145"/>
                                        </p:tgtEl>
                                        <p:attrNameLst>
                                          <p:attrName>ppt_x</p:attrName>
                                        </p:attrNameLst>
                                      </p:cBhvr>
                                      <p:tavLst>
                                        <p:tav tm="0">
                                          <p:val>
                                            <p:strVal val="1+#ppt_w/2"/>
                                          </p:val>
                                        </p:tav>
                                        <p:tav tm="100000">
                                          <p:val>
                                            <p:strVal val="#ppt_x"/>
                                          </p:val>
                                        </p:tav>
                                      </p:tavLst>
                                    </p:anim>
                                    <p:anim calcmode="lin" valueType="num">
                                      <p:cBhvr>
                                        <p:cTn id="64" dur="500" fill="hold"/>
                                        <p:tgtEl>
                                          <p:spTgt spid="145"/>
                                        </p:tgtEl>
                                        <p:attrNameLst>
                                          <p:attrName>ppt_y</p:attrName>
                                        </p:attrNameLst>
                                      </p:cBhvr>
                                      <p:tavLst>
                                        <p:tav tm="0">
                                          <p:val>
                                            <p:strVal val="#ppt_y"/>
                                          </p:val>
                                        </p:tav>
                                        <p:tav tm="100000">
                                          <p:val>
                                            <p:strVal val="#ppt_y"/>
                                          </p:val>
                                        </p:tav>
                                      </p:tavLst>
                                    </p:anim>
                                  </p:childTnLst>
                                </p:cTn>
                              </p:par>
                            </p:childTnLst>
                          </p:cTn>
                        </p:par>
                        <p:par>
                          <p:cTn id="65" fill="hold">
                            <p:stCondLst>
                              <p:cond delay="4119"/>
                            </p:stCondLst>
                            <p:childTnLst>
                              <p:par>
                                <p:cTn id="66" presetID="49" presetClass="entr" presetSubtype="0" decel="100000" fill="hold" nodeType="afterEffect">
                                  <p:stCondLst>
                                    <p:cond delay="0"/>
                                  </p:stCondLst>
                                  <p:childTnLst>
                                    <p:set>
                                      <p:cBhvr>
                                        <p:cTn id="67" dur="1" fill="hold">
                                          <p:stCondLst>
                                            <p:cond delay="0"/>
                                          </p:stCondLst>
                                        </p:cTn>
                                        <p:tgtEl>
                                          <p:spTgt spid="148"/>
                                        </p:tgtEl>
                                        <p:attrNameLst>
                                          <p:attrName>style.visibility</p:attrName>
                                        </p:attrNameLst>
                                      </p:cBhvr>
                                      <p:to>
                                        <p:strVal val="visible"/>
                                      </p:to>
                                    </p:set>
                                    <p:anim calcmode="lin" valueType="num">
                                      <p:cBhvr>
                                        <p:cTn id="68" dur="500" fill="hold"/>
                                        <p:tgtEl>
                                          <p:spTgt spid="148"/>
                                        </p:tgtEl>
                                        <p:attrNameLst>
                                          <p:attrName>ppt_w</p:attrName>
                                        </p:attrNameLst>
                                      </p:cBhvr>
                                      <p:tavLst>
                                        <p:tav tm="0">
                                          <p:val>
                                            <p:fltVal val="0"/>
                                          </p:val>
                                        </p:tav>
                                        <p:tav tm="100000">
                                          <p:val>
                                            <p:strVal val="#ppt_w"/>
                                          </p:val>
                                        </p:tav>
                                      </p:tavLst>
                                    </p:anim>
                                    <p:anim calcmode="lin" valueType="num">
                                      <p:cBhvr>
                                        <p:cTn id="69" dur="500" fill="hold"/>
                                        <p:tgtEl>
                                          <p:spTgt spid="148"/>
                                        </p:tgtEl>
                                        <p:attrNameLst>
                                          <p:attrName>ppt_h</p:attrName>
                                        </p:attrNameLst>
                                      </p:cBhvr>
                                      <p:tavLst>
                                        <p:tav tm="0">
                                          <p:val>
                                            <p:fltVal val="0"/>
                                          </p:val>
                                        </p:tav>
                                        <p:tav tm="100000">
                                          <p:val>
                                            <p:strVal val="#ppt_h"/>
                                          </p:val>
                                        </p:tav>
                                      </p:tavLst>
                                    </p:anim>
                                    <p:anim calcmode="lin" valueType="num">
                                      <p:cBhvr>
                                        <p:cTn id="70" dur="500" fill="hold"/>
                                        <p:tgtEl>
                                          <p:spTgt spid="148"/>
                                        </p:tgtEl>
                                        <p:attrNameLst>
                                          <p:attrName>style.rotation</p:attrName>
                                        </p:attrNameLst>
                                      </p:cBhvr>
                                      <p:tavLst>
                                        <p:tav tm="0">
                                          <p:val>
                                            <p:fltVal val="360"/>
                                          </p:val>
                                        </p:tav>
                                        <p:tav tm="100000">
                                          <p:val>
                                            <p:fltVal val="0"/>
                                          </p:val>
                                        </p:tav>
                                      </p:tavLst>
                                    </p:anim>
                                    <p:animEffect transition="in" filter="fade">
                                      <p:cBhvr>
                                        <p:cTn id="71" dur="500"/>
                                        <p:tgtEl>
                                          <p:spTgt spid="148"/>
                                        </p:tgtEl>
                                      </p:cBhvr>
                                    </p:animEffect>
                                  </p:childTnLst>
                                </p:cTn>
                              </p:par>
                              <p:par>
                                <p:cTn id="72" presetID="2" presetClass="entr" presetSubtype="2" fill="hold" nodeType="withEffect">
                                  <p:stCondLst>
                                    <p:cond delay="0"/>
                                  </p:stCondLst>
                                  <p:childTnLst>
                                    <p:set>
                                      <p:cBhvr>
                                        <p:cTn id="73" dur="1" fill="hold">
                                          <p:stCondLst>
                                            <p:cond delay="0"/>
                                          </p:stCondLst>
                                        </p:cTn>
                                        <p:tgtEl>
                                          <p:spTgt spid="151"/>
                                        </p:tgtEl>
                                        <p:attrNameLst>
                                          <p:attrName>style.visibility</p:attrName>
                                        </p:attrNameLst>
                                      </p:cBhvr>
                                      <p:to>
                                        <p:strVal val="visible"/>
                                      </p:to>
                                    </p:set>
                                    <p:anim calcmode="lin" valueType="num">
                                      <p:cBhvr>
                                        <p:cTn id="74" dur="500" fill="hold"/>
                                        <p:tgtEl>
                                          <p:spTgt spid="151"/>
                                        </p:tgtEl>
                                        <p:attrNameLst>
                                          <p:attrName>ppt_x</p:attrName>
                                        </p:attrNameLst>
                                      </p:cBhvr>
                                      <p:tavLst>
                                        <p:tav tm="0">
                                          <p:val>
                                            <p:strVal val="1+#ppt_w/2"/>
                                          </p:val>
                                        </p:tav>
                                        <p:tav tm="100000">
                                          <p:val>
                                            <p:strVal val="#ppt_x"/>
                                          </p:val>
                                        </p:tav>
                                      </p:tavLst>
                                    </p:anim>
                                    <p:anim calcmode="lin" valueType="num">
                                      <p:cBhvr>
                                        <p:cTn id="75" dur="500" fill="hold"/>
                                        <p:tgtEl>
                                          <p:spTgt spid="151"/>
                                        </p:tgtEl>
                                        <p:attrNameLst>
                                          <p:attrName>ppt_y</p:attrName>
                                        </p:attrNameLst>
                                      </p:cBhvr>
                                      <p:tavLst>
                                        <p:tav tm="0">
                                          <p:val>
                                            <p:strVal val="#ppt_y"/>
                                          </p:val>
                                        </p:tav>
                                        <p:tav tm="100000">
                                          <p:val>
                                            <p:strVal val="#ppt_y"/>
                                          </p:val>
                                        </p:tav>
                                      </p:tavLst>
                                    </p:anim>
                                  </p:childTnLst>
                                </p:cTn>
                              </p:par>
                            </p:childTnLst>
                          </p:cTn>
                        </p:par>
                        <p:par>
                          <p:cTn id="76" fill="hold">
                            <p:stCondLst>
                              <p:cond delay="4619"/>
                            </p:stCondLst>
                            <p:childTnLst>
                              <p:par>
                                <p:cTn id="77" presetID="49" presetClass="entr" presetSubtype="0" decel="100000" fill="hold" nodeType="afterEffect">
                                  <p:stCondLst>
                                    <p:cond delay="0"/>
                                  </p:stCondLst>
                                  <p:childTnLst>
                                    <p:set>
                                      <p:cBhvr>
                                        <p:cTn id="78" dur="1" fill="hold">
                                          <p:stCondLst>
                                            <p:cond delay="0"/>
                                          </p:stCondLst>
                                        </p:cTn>
                                        <p:tgtEl>
                                          <p:spTgt spid="154"/>
                                        </p:tgtEl>
                                        <p:attrNameLst>
                                          <p:attrName>style.visibility</p:attrName>
                                        </p:attrNameLst>
                                      </p:cBhvr>
                                      <p:to>
                                        <p:strVal val="visible"/>
                                      </p:to>
                                    </p:set>
                                    <p:anim calcmode="lin" valueType="num">
                                      <p:cBhvr>
                                        <p:cTn id="79" dur="500" fill="hold"/>
                                        <p:tgtEl>
                                          <p:spTgt spid="154"/>
                                        </p:tgtEl>
                                        <p:attrNameLst>
                                          <p:attrName>ppt_w</p:attrName>
                                        </p:attrNameLst>
                                      </p:cBhvr>
                                      <p:tavLst>
                                        <p:tav tm="0">
                                          <p:val>
                                            <p:fltVal val="0"/>
                                          </p:val>
                                        </p:tav>
                                        <p:tav tm="100000">
                                          <p:val>
                                            <p:strVal val="#ppt_w"/>
                                          </p:val>
                                        </p:tav>
                                      </p:tavLst>
                                    </p:anim>
                                    <p:anim calcmode="lin" valueType="num">
                                      <p:cBhvr>
                                        <p:cTn id="80" dur="500" fill="hold"/>
                                        <p:tgtEl>
                                          <p:spTgt spid="154"/>
                                        </p:tgtEl>
                                        <p:attrNameLst>
                                          <p:attrName>ppt_h</p:attrName>
                                        </p:attrNameLst>
                                      </p:cBhvr>
                                      <p:tavLst>
                                        <p:tav tm="0">
                                          <p:val>
                                            <p:fltVal val="0"/>
                                          </p:val>
                                        </p:tav>
                                        <p:tav tm="100000">
                                          <p:val>
                                            <p:strVal val="#ppt_h"/>
                                          </p:val>
                                        </p:tav>
                                      </p:tavLst>
                                    </p:anim>
                                    <p:anim calcmode="lin" valueType="num">
                                      <p:cBhvr>
                                        <p:cTn id="81" dur="500" fill="hold"/>
                                        <p:tgtEl>
                                          <p:spTgt spid="154"/>
                                        </p:tgtEl>
                                        <p:attrNameLst>
                                          <p:attrName>style.rotation</p:attrName>
                                        </p:attrNameLst>
                                      </p:cBhvr>
                                      <p:tavLst>
                                        <p:tav tm="0">
                                          <p:val>
                                            <p:fltVal val="360"/>
                                          </p:val>
                                        </p:tav>
                                        <p:tav tm="100000">
                                          <p:val>
                                            <p:fltVal val="0"/>
                                          </p:val>
                                        </p:tav>
                                      </p:tavLst>
                                    </p:anim>
                                    <p:animEffect transition="in" filter="fade">
                                      <p:cBhvr>
                                        <p:cTn id="82" dur="500"/>
                                        <p:tgtEl>
                                          <p:spTgt spid="154"/>
                                        </p:tgtEl>
                                      </p:cBhvr>
                                    </p:animEffect>
                                  </p:childTnLst>
                                </p:cTn>
                              </p:par>
                              <p:par>
                                <p:cTn id="83" presetID="2" presetClass="entr" presetSubtype="2" fill="hold" nodeType="withEffect">
                                  <p:stCondLst>
                                    <p:cond delay="0"/>
                                  </p:stCondLst>
                                  <p:childTnLst>
                                    <p:set>
                                      <p:cBhvr>
                                        <p:cTn id="84" dur="1" fill="hold">
                                          <p:stCondLst>
                                            <p:cond delay="0"/>
                                          </p:stCondLst>
                                        </p:cTn>
                                        <p:tgtEl>
                                          <p:spTgt spid="157"/>
                                        </p:tgtEl>
                                        <p:attrNameLst>
                                          <p:attrName>style.visibility</p:attrName>
                                        </p:attrNameLst>
                                      </p:cBhvr>
                                      <p:to>
                                        <p:strVal val="visible"/>
                                      </p:to>
                                    </p:set>
                                    <p:anim calcmode="lin" valueType="num">
                                      <p:cBhvr>
                                        <p:cTn id="85" dur="500" fill="hold"/>
                                        <p:tgtEl>
                                          <p:spTgt spid="157"/>
                                        </p:tgtEl>
                                        <p:attrNameLst>
                                          <p:attrName>ppt_x</p:attrName>
                                        </p:attrNameLst>
                                      </p:cBhvr>
                                      <p:tavLst>
                                        <p:tav tm="0">
                                          <p:val>
                                            <p:strVal val="1+#ppt_w/2"/>
                                          </p:val>
                                        </p:tav>
                                        <p:tav tm="100000">
                                          <p:val>
                                            <p:strVal val="#ppt_x"/>
                                          </p:val>
                                        </p:tav>
                                      </p:tavLst>
                                    </p:anim>
                                    <p:anim calcmode="lin" valueType="num">
                                      <p:cBhvr>
                                        <p:cTn id="86" dur="500" fill="hold"/>
                                        <p:tgtEl>
                                          <p:spTgt spid="157"/>
                                        </p:tgtEl>
                                        <p:attrNameLst>
                                          <p:attrName>ppt_y</p:attrName>
                                        </p:attrNameLst>
                                      </p:cBhvr>
                                      <p:tavLst>
                                        <p:tav tm="0">
                                          <p:val>
                                            <p:strVal val="#ppt_y"/>
                                          </p:val>
                                        </p:tav>
                                        <p:tav tm="100000">
                                          <p:val>
                                            <p:strVal val="#ppt_y"/>
                                          </p:val>
                                        </p:tav>
                                      </p:tavLst>
                                    </p:anim>
                                  </p:childTnLst>
                                </p:cTn>
                              </p:par>
                            </p:childTnLst>
                          </p:cTn>
                        </p:par>
                        <p:par>
                          <p:cTn id="87" fill="hold">
                            <p:stCondLst>
                              <p:cond delay="5119"/>
                            </p:stCondLst>
                            <p:childTnLst>
                              <p:par>
                                <p:cTn id="88" presetID="49" presetClass="entr" presetSubtype="0" decel="100000" fill="hold" nodeType="afterEffect">
                                  <p:stCondLst>
                                    <p:cond delay="0"/>
                                  </p:stCondLst>
                                  <p:childTnLst>
                                    <p:set>
                                      <p:cBhvr>
                                        <p:cTn id="89" dur="1" fill="hold">
                                          <p:stCondLst>
                                            <p:cond delay="0"/>
                                          </p:stCondLst>
                                        </p:cTn>
                                        <p:tgtEl>
                                          <p:spTgt spid="160"/>
                                        </p:tgtEl>
                                        <p:attrNameLst>
                                          <p:attrName>style.visibility</p:attrName>
                                        </p:attrNameLst>
                                      </p:cBhvr>
                                      <p:to>
                                        <p:strVal val="visible"/>
                                      </p:to>
                                    </p:set>
                                    <p:anim calcmode="lin" valueType="num">
                                      <p:cBhvr>
                                        <p:cTn id="90" dur="500" fill="hold"/>
                                        <p:tgtEl>
                                          <p:spTgt spid="160"/>
                                        </p:tgtEl>
                                        <p:attrNameLst>
                                          <p:attrName>ppt_w</p:attrName>
                                        </p:attrNameLst>
                                      </p:cBhvr>
                                      <p:tavLst>
                                        <p:tav tm="0">
                                          <p:val>
                                            <p:fltVal val="0"/>
                                          </p:val>
                                        </p:tav>
                                        <p:tav tm="100000">
                                          <p:val>
                                            <p:strVal val="#ppt_w"/>
                                          </p:val>
                                        </p:tav>
                                      </p:tavLst>
                                    </p:anim>
                                    <p:anim calcmode="lin" valueType="num">
                                      <p:cBhvr>
                                        <p:cTn id="91" dur="500" fill="hold"/>
                                        <p:tgtEl>
                                          <p:spTgt spid="160"/>
                                        </p:tgtEl>
                                        <p:attrNameLst>
                                          <p:attrName>ppt_h</p:attrName>
                                        </p:attrNameLst>
                                      </p:cBhvr>
                                      <p:tavLst>
                                        <p:tav tm="0">
                                          <p:val>
                                            <p:fltVal val="0"/>
                                          </p:val>
                                        </p:tav>
                                        <p:tav tm="100000">
                                          <p:val>
                                            <p:strVal val="#ppt_h"/>
                                          </p:val>
                                        </p:tav>
                                      </p:tavLst>
                                    </p:anim>
                                    <p:anim calcmode="lin" valueType="num">
                                      <p:cBhvr>
                                        <p:cTn id="92" dur="500" fill="hold"/>
                                        <p:tgtEl>
                                          <p:spTgt spid="160"/>
                                        </p:tgtEl>
                                        <p:attrNameLst>
                                          <p:attrName>style.rotation</p:attrName>
                                        </p:attrNameLst>
                                      </p:cBhvr>
                                      <p:tavLst>
                                        <p:tav tm="0">
                                          <p:val>
                                            <p:fltVal val="360"/>
                                          </p:val>
                                        </p:tav>
                                        <p:tav tm="100000">
                                          <p:val>
                                            <p:fltVal val="0"/>
                                          </p:val>
                                        </p:tav>
                                      </p:tavLst>
                                    </p:anim>
                                    <p:animEffect transition="in" filter="fade">
                                      <p:cBhvr>
                                        <p:cTn id="93" dur="500"/>
                                        <p:tgtEl>
                                          <p:spTgt spid="160"/>
                                        </p:tgtEl>
                                      </p:cBhvr>
                                    </p:animEffect>
                                  </p:childTnLst>
                                </p:cTn>
                              </p:par>
                              <p:par>
                                <p:cTn id="94" presetID="2" presetClass="entr" presetSubtype="2" fill="hold" nodeType="withEffect">
                                  <p:stCondLst>
                                    <p:cond delay="0"/>
                                  </p:stCondLst>
                                  <p:childTnLst>
                                    <p:set>
                                      <p:cBhvr>
                                        <p:cTn id="95" dur="1" fill="hold">
                                          <p:stCondLst>
                                            <p:cond delay="0"/>
                                          </p:stCondLst>
                                        </p:cTn>
                                        <p:tgtEl>
                                          <p:spTgt spid="163"/>
                                        </p:tgtEl>
                                        <p:attrNameLst>
                                          <p:attrName>style.visibility</p:attrName>
                                        </p:attrNameLst>
                                      </p:cBhvr>
                                      <p:to>
                                        <p:strVal val="visible"/>
                                      </p:to>
                                    </p:set>
                                    <p:anim calcmode="lin" valueType="num">
                                      <p:cBhvr>
                                        <p:cTn id="96" dur="500" fill="hold"/>
                                        <p:tgtEl>
                                          <p:spTgt spid="163"/>
                                        </p:tgtEl>
                                        <p:attrNameLst>
                                          <p:attrName>ppt_x</p:attrName>
                                        </p:attrNameLst>
                                      </p:cBhvr>
                                      <p:tavLst>
                                        <p:tav tm="0">
                                          <p:val>
                                            <p:strVal val="1+#ppt_w/2"/>
                                          </p:val>
                                        </p:tav>
                                        <p:tav tm="100000">
                                          <p:val>
                                            <p:strVal val="#ppt_x"/>
                                          </p:val>
                                        </p:tav>
                                      </p:tavLst>
                                    </p:anim>
                                    <p:anim calcmode="lin" valueType="num">
                                      <p:cBhvr>
                                        <p:cTn id="97" dur="500" fill="hold"/>
                                        <p:tgtEl>
                                          <p:spTgt spid="163"/>
                                        </p:tgtEl>
                                        <p:attrNameLst>
                                          <p:attrName>ppt_y</p:attrName>
                                        </p:attrNameLst>
                                      </p:cBhvr>
                                      <p:tavLst>
                                        <p:tav tm="0">
                                          <p:val>
                                            <p:strVal val="#ppt_y"/>
                                          </p:val>
                                        </p:tav>
                                        <p:tav tm="100000">
                                          <p:val>
                                            <p:strVal val="#ppt_y"/>
                                          </p:val>
                                        </p:tav>
                                      </p:tavLst>
                                    </p:anim>
                                  </p:childTnLst>
                                </p:cTn>
                              </p:par>
                            </p:childTnLst>
                          </p:cTn>
                        </p:par>
                        <p:par>
                          <p:cTn id="98" fill="hold">
                            <p:stCondLst>
                              <p:cond delay="5619"/>
                            </p:stCondLst>
                            <p:childTnLst>
                              <p:par>
                                <p:cTn id="99" presetID="49" presetClass="entr" presetSubtype="0" decel="100000" fill="hold" nodeType="afterEffect">
                                  <p:stCondLst>
                                    <p:cond delay="0"/>
                                  </p:stCondLst>
                                  <p:childTnLst>
                                    <p:set>
                                      <p:cBhvr>
                                        <p:cTn id="100" dur="1" fill="hold">
                                          <p:stCondLst>
                                            <p:cond delay="0"/>
                                          </p:stCondLst>
                                        </p:cTn>
                                        <p:tgtEl>
                                          <p:spTgt spid="166"/>
                                        </p:tgtEl>
                                        <p:attrNameLst>
                                          <p:attrName>style.visibility</p:attrName>
                                        </p:attrNameLst>
                                      </p:cBhvr>
                                      <p:to>
                                        <p:strVal val="visible"/>
                                      </p:to>
                                    </p:set>
                                    <p:anim calcmode="lin" valueType="num">
                                      <p:cBhvr>
                                        <p:cTn id="101" dur="500" fill="hold"/>
                                        <p:tgtEl>
                                          <p:spTgt spid="166"/>
                                        </p:tgtEl>
                                        <p:attrNameLst>
                                          <p:attrName>ppt_w</p:attrName>
                                        </p:attrNameLst>
                                      </p:cBhvr>
                                      <p:tavLst>
                                        <p:tav tm="0">
                                          <p:val>
                                            <p:fltVal val="0"/>
                                          </p:val>
                                        </p:tav>
                                        <p:tav tm="100000">
                                          <p:val>
                                            <p:strVal val="#ppt_w"/>
                                          </p:val>
                                        </p:tav>
                                      </p:tavLst>
                                    </p:anim>
                                    <p:anim calcmode="lin" valueType="num">
                                      <p:cBhvr>
                                        <p:cTn id="102" dur="500" fill="hold"/>
                                        <p:tgtEl>
                                          <p:spTgt spid="166"/>
                                        </p:tgtEl>
                                        <p:attrNameLst>
                                          <p:attrName>ppt_h</p:attrName>
                                        </p:attrNameLst>
                                      </p:cBhvr>
                                      <p:tavLst>
                                        <p:tav tm="0">
                                          <p:val>
                                            <p:fltVal val="0"/>
                                          </p:val>
                                        </p:tav>
                                        <p:tav tm="100000">
                                          <p:val>
                                            <p:strVal val="#ppt_h"/>
                                          </p:val>
                                        </p:tav>
                                      </p:tavLst>
                                    </p:anim>
                                    <p:anim calcmode="lin" valueType="num">
                                      <p:cBhvr>
                                        <p:cTn id="103" dur="500" fill="hold"/>
                                        <p:tgtEl>
                                          <p:spTgt spid="166"/>
                                        </p:tgtEl>
                                        <p:attrNameLst>
                                          <p:attrName>style.rotation</p:attrName>
                                        </p:attrNameLst>
                                      </p:cBhvr>
                                      <p:tavLst>
                                        <p:tav tm="0">
                                          <p:val>
                                            <p:fltVal val="360"/>
                                          </p:val>
                                        </p:tav>
                                        <p:tav tm="100000">
                                          <p:val>
                                            <p:fltVal val="0"/>
                                          </p:val>
                                        </p:tav>
                                      </p:tavLst>
                                    </p:anim>
                                    <p:animEffect transition="in" filter="fade">
                                      <p:cBhvr>
                                        <p:cTn id="104" dur="500"/>
                                        <p:tgtEl>
                                          <p:spTgt spid="166"/>
                                        </p:tgtEl>
                                      </p:cBhvr>
                                    </p:animEffect>
                                  </p:childTnLst>
                                </p:cTn>
                              </p:par>
                              <p:par>
                                <p:cTn id="105" presetID="2" presetClass="entr" presetSubtype="2" fill="hold" nodeType="withEffect">
                                  <p:stCondLst>
                                    <p:cond delay="0"/>
                                  </p:stCondLst>
                                  <p:childTnLst>
                                    <p:set>
                                      <p:cBhvr>
                                        <p:cTn id="106" dur="1" fill="hold">
                                          <p:stCondLst>
                                            <p:cond delay="0"/>
                                          </p:stCondLst>
                                        </p:cTn>
                                        <p:tgtEl>
                                          <p:spTgt spid="169"/>
                                        </p:tgtEl>
                                        <p:attrNameLst>
                                          <p:attrName>style.visibility</p:attrName>
                                        </p:attrNameLst>
                                      </p:cBhvr>
                                      <p:to>
                                        <p:strVal val="visible"/>
                                      </p:to>
                                    </p:set>
                                    <p:anim calcmode="lin" valueType="num">
                                      <p:cBhvr>
                                        <p:cTn id="107" dur="500" fill="hold"/>
                                        <p:tgtEl>
                                          <p:spTgt spid="169"/>
                                        </p:tgtEl>
                                        <p:attrNameLst>
                                          <p:attrName>ppt_x</p:attrName>
                                        </p:attrNameLst>
                                      </p:cBhvr>
                                      <p:tavLst>
                                        <p:tav tm="0">
                                          <p:val>
                                            <p:strVal val="1+#ppt_w/2"/>
                                          </p:val>
                                        </p:tav>
                                        <p:tav tm="100000">
                                          <p:val>
                                            <p:strVal val="#ppt_x"/>
                                          </p:val>
                                        </p:tav>
                                      </p:tavLst>
                                    </p:anim>
                                    <p:anim calcmode="lin" valueType="num">
                                      <p:cBhvr>
                                        <p:cTn id="108" dur="500" fill="hold"/>
                                        <p:tgtEl>
                                          <p:spTgt spid="169"/>
                                        </p:tgtEl>
                                        <p:attrNameLst>
                                          <p:attrName>ppt_y</p:attrName>
                                        </p:attrNameLst>
                                      </p:cBhvr>
                                      <p:tavLst>
                                        <p:tav tm="0">
                                          <p:val>
                                            <p:strVal val="#ppt_y"/>
                                          </p:val>
                                        </p:tav>
                                        <p:tav tm="100000">
                                          <p:val>
                                            <p:strVal val="#ppt_y"/>
                                          </p:val>
                                        </p:tav>
                                      </p:tavLst>
                                    </p:anim>
                                  </p:childTnLst>
                                </p:cTn>
                              </p:par>
                            </p:childTnLst>
                          </p:cTn>
                        </p:par>
                        <p:par>
                          <p:cTn id="109" fill="hold">
                            <p:stCondLst>
                              <p:cond delay="6119"/>
                            </p:stCondLst>
                            <p:childTnLst>
                              <p:par>
                                <p:cTn id="110" presetID="49" presetClass="entr" presetSubtype="0" decel="100000" fill="hold" nodeType="afterEffect">
                                  <p:stCondLst>
                                    <p:cond delay="0"/>
                                  </p:stCondLst>
                                  <p:childTnLst>
                                    <p:set>
                                      <p:cBhvr>
                                        <p:cTn id="111" dur="1" fill="hold">
                                          <p:stCondLst>
                                            <p:cond delay="0"/>
                                          </p:stCondLst>
                                        </p:cTn>
                                        <p:tgtEl>
                                          <p:spTgt spid="172"/>
                                        </p:tgtEl>
                                        <p:attrNameLst>
                                          <p:attrName>style.visibility</p:attrName>
                                        </p:attrNameLst>
                                      </p:cBhvr>
                                      <p:to>
                                        <p:strVal val="visible"/>
                                      </p:to>
                                    </p:set>
                                    <p:anim calcmode="lin" valueType="num">
                                      <p:cBhvr>
                                        <p:cTn id="112" dur="500" fill="hold"/>
                                        <p:tgtEl>
                                          <p:spTgt spid="172"/>
                                        </p:tgtEl>
                                        <p:attrNameLst>
                                          <p:attrName>ppt_w</p:attrName>
                                        </p:attrNameLst>
                                      </p:cBhvr>
                                      <p:tavLst>
                                        <p:tav tm="0">
                                          <p:val>
                                            <p:fltVal val="0"/>
                                          </p:val>
                                        </p:tav>
                                        <p:tav tm="100000">
                                          <p:val>
                                            <p:strVal val="#ppt_w"/>
                                          </p:val>
                                        </p:tav>
                                      </p:tavLst>
                                    </p:anim>
                                    <p:anim calcmode="lin" valueType="num">
                                      <p:cBhvr>
                                        <p:cTn id="113" dur="500" fill="hold"/>
                                        <p:tgtEl>
                                          <p:spTgt spid="172"/>
                                        </p:tgtEl>
                                        <p:attrNameLst>
                                          <p:attrName>ppt_h</p:attrName>
                                        </p:attrNameLst>
                                      </p:cBhvr>
                                      <p:tavLst>
                                        <p:tav tm="0">
                                          <p:val>
                                            <p:fltVal val="0"/>
                                          </p:val>
                                        </p:tav>
                                        <p:tav tm="100000">
                                          <p:val>
                                            <p:strVal val="#ppt_h"/>
                                          </p:val>
                                        </p:tav>
                                      </p:tavLst>
                                    </p:anim>
                                    <p:anim calcmode="lin" valueType="num">
                                      <p:cBhvr>
                                        <p:cTn id="114" dur="500" fill="hold"/>
                                        <p:tgtEl>
                                          <p:spTgt spid="172"/>
                                        </p:tgtEl>
                                        <p:attrNameLst>
                                          <p:attrName>style.rotation</p:attrName>
                                        </p:attrNameLst>
                                      </p:cBhvr>
                                      <p:tavLst>
                                        <p:tav tm="0">
                                          <p:val>
                                            <p:fltVal val="360"/>
                                          </p:val>
                                        </p:tav>
                                        <p:tav tm="100000">
                                          <p:val>
                                            <p:fltVal val="0"/>
                                          </p:val>
                                        </p:tav>
                                      </p:tavLst>
                                    </p:anim>
                                    <p:animEffect transition="in" filter="fade">
                                      <p:cBhvr>
                                        <p:cTn id="115" dur="500"/>
                                        <p:tgtEl>
                                          <p:spTgt spid="172"/>
                                        </p:tgtEl>
                                      </p:cBhvr>
                                    </p:animEffect>
                                  </p:childTnLst>
                                </p:cTn>
                              </p:par>
                              <p:par>
                                <p:cTn id="116" presetID="2" presetClass="entr" presetSubtype="2" fill="hold" nodeType="withEffect">
                                  <p:stCondLst>
                                    <p:cond delay="0"/>
                                  </p:stCondLst>
                                  <p:childTnLst>
                                    <p:set>
                                      <p:cBhvr>
                                        <p:cTn id="117" dur="1" fill="hold">
                                          <p:stCondLst>
                                            <p:cond delay="0"/>
                                          </p:stCondLst>
                                        </p:cTn>
                                        <p:tgtEl>
                                          <p:spTgt spid="175"/>
                                        </p:tgtEl>
                                        <p:attrNameLst>
                                          <p:attrName>style.visibility</p:attrName>
                                        </p:attrNameLst>
                                      </p:cBhvr>
                                      <p:to>
                                        <p:strVal val="visible"/>
                                      </p:to>
                                    </p:set>
                                    <p:anim calcmode="lin" valueType="num">
                                      <p:cBhvr>
                                        <p:cTn id="118" dur="500" fill="hold"/>
                                        <p:tgtEl>
                                          <p:spTgt spid="175"/>
                                        </p:tgtEl>
                                        <p:attrNameLst>
                                          <p:attrName>ppt_x</p:attrName>
                                        </p:attrNameLst>
                                      </p:cBhvr>
                                      <p:tavLst>
                                        <p:tav tm="0">
                                          <p:val>
                                            <p:strVal val="1+#ppt_w/2"/>
                                          </p:val>
                                        </p:tav>
                                        <p:tav tm="100000">
                                          <p:val>
                                            <p:strVal val="#ppt_x"/>
                                          </p:val>
                                        </p:tav>
                                      </p:tavLst>
                                    </p:anim>
                                    <p:anim calcmode="lin" valueType="num">
                                      <p:cBhvr>
                                        <p:cTn id="119" dur="500" fill="hold"/>
                                        <p:tgtEl>
                                          <p:spTgt spid="175"/>
                                        </p:tgtEl>
                                        <p:attrNameLst>
                                          <p:attrName>ppt_y</p:attrName>
                                        </p:attrNameLst>
                                      </p:cBhvr>
                                      <p:tavLst>
                                        <p:tav tm="0">
                                          <p:val>
                                            <p:strVal val="#ppt_y"/>
                                          </p:val>
                                        </p:tav>
                                        <p:tav tm="100000">
                                          <p:val>
                                            <p:strVal val="#ppt_y"/>
                                          </p:val>
                                        </p:tav>
                                      </p:tavLst>
                                    </p:anim>
                                  </p:childTnLst>
                                </p:cTn>
                              </p:par>
                            </p:childTnLst>
                          </p:cTn>
                        </p:par>
                        <p:par>
                          <p:cTn id="120" fill="hold">
                            <p:stCondLst>
                              <p:cond delay="6619"/>
                            </p:stCondLst>
                            <p:childTnLst>
                              <p:par>
                                <p:cTn id="121" presetID="49" presetClass="entr" presetSubtype="0" decel="100000" fill="hold" nodeType="afterEffect">
                                  <p:stCondLst>
                                    <p:cond delay="0"/>
                                  </p:stCondLst>
                                  <p:childTnLst>
                                    <p:set>
                                      <p:cBhvr>
                                        <p:cTn id="122" dur="1" fill="hold">
                                          <p:stCondLst>
                                            <p:cond delay="0"/>
                                          </p:stCondLst>
                                        </p:cTn>
                                        <p:tgtEl>
                                          <p:spTgt spid="178"/>
                                        </p:tgtEl>
                                        <p:attrNameLst>
                                          <p:attrName>style.visibility</p:attrName>
                                        </p:attrNameLst>
                                      </p:cBhvr>
                                      <p:to>
                                        <p:strVal val="visible"/>
                                      </p:to>
                                    </p:set>
                                    <p:anim calcmode="lin" valueType="num">
                                      <p:cBhvr>
                                        <p:cTn id="123" dur="500" fill="hold"/>
                                        <p:tgtEl>
                                          <p:spTgt spid="178"/>
                                        </p:tgtEl>
                                        <p:attrNameLst>
                                          <p:attrName>ppt_w</p:attrName>
                                        </p:attrNameLst>
                                      </p:cBhvr>
                                      <p:tavLst>
                                        <p:tav tm="0">
                                          <p:val>
                                            <p:fltVal val="0"/>
                                          </p:val>
                                        </p:tav>
                                        <p:tav tm="100000">
                                          <p:val>
                                            <p:strVal val="#ppt_w"/>
                                          </p:val>
                                        </p:tav>
                                      </p:tavLst>
                                    </p:anim>
                                    <p:anim calcmode="lin" valueType="num">
                                      <p:cBhvr>
                                        <p:cTn id="124" dur="500" fill="hold"/>
                                        <p:tgtEl>
                                          <p:spTgt spid="178"/>
                                        </p:tgtEl>
                                        <p:attrNameLst>
                                          <p:attrName>ppt_h</p:attrName>
                                        </p:attrNameLst>
                                      </p:cBhvr>
                                      <p:tavLst>
                                        <p:tav tm="0">
                                          <p:val>
                                            <p:fltVal val="0"/>
                                          </p:val>
                                        </p:tav>
                                        <p:tav tm="100000">
                                          <p:val>
                                            <p:strVal val="#ppt_h"/>
                                          </p:val>
                                        </p:tav>
                                      </p:tavLst>
                                    </p:anim>
                                    <p:anim calcmode="lin" valueType="num">
                                      <p:cBhvr>
                                        <p:cTn id="125" dur="500" fill="hold"/>
                                        <p:tgtEl>
                                          <p:spTgt spid="178"/>
                                        </p:tgtEl>
                                        <p:attrNameLst>
                                          <p:attrName>style.rotation</p:attrName>
                                        </p:attrNameLst>
                                      </p:cBhvr>
                                      <p:tavLst>
                                        <p:tav tm="0">
                                          <p:val>
                                            <p:fltVal val="360"/>
                                          </p:val>
                                        </p:tav>
                                        <p:tav tm="100000">
                                          <p:val>
                                            <p:fltVal val="0"/>
                                          </p:val>
                                        </p:tav>
                                      </p:tavLst>
                                    </p:anim>
                                    <p:animEffect transition="in" filter="fade">
                                      <p:cBhvr>
                                        <p:cTn id="126" dur="500"/>
                                        <p:tgtEl>
                                          <p:spTgt spid="178"/>
                                        </p:tgtEl>
                                      </p:cBhvr>
                                    </p:animEffect>
                                  </p:childTnLst>
                                </p:cTn>
                              </p:par>
                              <p:par>
                                <p:cTn id="127" presetID="2" presetClass="entr" presetSubtype="2" fill="hold" nodeType="withEffect">
                                  <p:stCondLst>
                                    <p:cond delay="0"/>
                                  </p:stCondLst>
                                  <p:childTnLst>
                                    <p:set>
                                      <p:cBhvr>
                                        <p:cTn id="128" dur="1" fill="hold">
                                          <p:stCondLst>
                                            <p:cond delay="0"/>
                                          </p:stCondLst>
                                        </p:cTn>
                                        <p:tgtEl>
                                          <p:spTgt spid="181"/>
                                        </p:tgtEl>
                                        <p:attrNameLst>
                                          <p:attrName>style.visibility</p:attrName>
                                        </p:attrNameLst>
                                      </p:cBhvr>
                                      <p:to>
                                        <p:strVal val="visible"/>
                                      </p:to>
                                    </p:set>
                                    <p:anim calcmode="lin" valueType="num">
                                      <p:cBhvr>
                                        <p:cTn id="129" dur="500" fill="hold"/>
                                        <p:tgtEl>
                                          <p:spTgt spid="181"/>
                                        </p:tgtEl>
                                        <p:attrNameLst>
                                          <p:attrName>ppt_x</p:attrName>
                                        </p:attrNameLst>
                                      </p:cBhvr>
                                      <p:tavLst>
                                        <p:tav tm="0">
                                          <p:val>
                                            <p:strVal val="1+#ppt_w/2"/>
                                          </p:val>
                                        </p:tav>
                                        <p:tav tm="100000">
                                          <p:val>
                                            <p:strVal val="#ppt_x"/>
                                          </p:val>
                                        </p:tav>
                                      </p:tavLst>
                                    </p:anim>
                                    <p:anim calcmode="lin" valueType="num">
                                      <p:cBhvr>
                                        <p:cTn id="130" dur="500" fill="hold"/>
                                        <p:tgtEl>
                                          <p:spTgt spid="181"/>
                                        </p:tgtEl>
                                        <p:attrNameLst>
                                          <p:attrName>ppt_y</p:attrName>
                                        </p:attrNameLst>
                                      </p:cBhvr>
                                      <p:tavLst>
                                        <p:tav tm="0">
                                          <p:val>
                                            <p:strVal val="#ppt_y"/>
                                          </p:val>
                                        </p:tav>
                                        <p:tav tm="100000">
                                          <p:val>
                                            <p:strVal val="#ppt_y"/>
                                          </p:val>
                                        </p:tav>
                                      </p:tavLst>
                                    </p:anim>
                                  </p:childTnLst>
                                </p:cTn>
                              </p:par>
                            </p:childTnLst>
                          </p:cTn>
                        </p:par>
                        <p:par>
                          <p:cTn id="131" fill="hold">
                            <p:stCondLst>
                              <p:cond delay="7119"/>
                            </p:stCondLst>
                            <p:childTnLst>
                              <p:par>
                                <p:cTn id="132" presetID="49" presetClass="entr" presetSubtype="0" decel="100000" fill="hold" nodeType="afterEffect">
                                  <p:stCondLst>
                                    <p:cond delay="0"/>
                                  </p:stCondLst>
                                  <p:childTnLst>
                                    <p:set>
                                      <p:cBhvr>
                                        <p:cTn id="133" dur="1" fill="hold">
                                          <p:stCondLst>
                                            <p:cond delay="0"/>
                                          </p:stCondLst>
                                        </p:cTn>
                                        <p:tgtEl>
                                          <p:spTgt spid="184"/>
                                        </p:tgtEl>
                                        <p:attrNameLst>
                                          <p:attrName>style.visibility</p:attrName>
                                        </p:attrNameLst>
                                      </p:cBhvr>
                                      <p:to>
                                        <p:strVal val="visible"/>
                                      </p:to>
                                    </p:set>
                                    <p:anim calcmode="lin" valueType="num">
                                      <p:cBhvr>
                                        <p:cTn id="134" dur="500" fill="hold"/>
                                        <p:tgtEl>
                                          <p:spTgt spid="184"/>
                                        </p:tgtEl>
                                        <p:attrNameLst>
                                          <p:attrName>ppt_w</p:attrName>
                                        </p:attrNameLst>
                                      </p:cBhvr>
                                      <p:tavLst>
                                        <p:tav tm="0">
                                          <p:val>
                                            <p:fltVal val="0"/>
                                          </p:val>
                                        </p:tav>
                                        <p:tav tm="100000">
                                          <p:val>
                                            <p:strVal val="#ppt_w"/>
                                          </p:val>
                                        </p:tav>
                                      </p:tavLst>
                                    </p:anim>
                                    <p:anim calcmode="lin" valueType="num">
                                      <p:cBhvr>
                                        <p:cTn id="135" dur="500" fill="hold"/>
                                        <p:tgtEl>
                                          <p:spTgt spid="184"/>
                                        </p:tgtEl>
                                        <p:attrNameLst>
                                          <p:attrName>ppt_h</p:attrName>
                                        </p:attrNameLst>
                                      </p:cBhvr>
                                      <p:tavLst>
                                        <p:tav tm="0">
                                          <p:val>
                                            <p:fltVal val="0"/>
                                          </p:val>
                                        </p:tav>
                                        <p:tav tm="100000">
                                          <p:val>
                                            <p:strVal val="#ppt_h"/>
                                          </p:val>
                                        </p:tav>
                                      </p:tavLst>
                                    </p:anim>
                                    <p:anim calcmode="lin" valueType="num">
                                      <p:cBhvr>
                                        <p:cTn id="136" dur="500" fill="hold"/>
                                        <p:tgtEl>
                                          <p:spTgt spid="184"/>
                                        </p:tgtEl>
                                        <p:attrNameLst>
                                          <p:attrName>style.rotation</p:attrName>
                                        </p:attrNameLst>
                                      </p:cBhvr>
                                      <p:tavLst>
                                        <p:tav tm="0">
                                          <p:val>
                                            <p:fltVal val="360"/>
                                          </p:val>
                                        </p:tav>
                                        <p:tav tm="100000">
                                          <p:val>
                                            <p:fltVal val="0"/>
                                          </p:val>
                                        </p:tav>
                                      </p:tavLst>
                                    </p:anim>
                                    <p:animEffect transition="in" filter="fade">
                                      <p:cBhvr>
                                        <p:cTn id="137" dur="500"/>
                                        <p:tgtEl>
                                          <p:spTgt spid="184"/>
                                        </p:tgtEl>
                                      </p:cBhvr>
                                    </p:animEffect>
                                  </p:childTnLst>
                                </p:cTn>
                              </p:par>
                              <p:par>
                                <p:cTn id="138" presetID="2" presetClass="entr" presetSubtype="2" fill="hold" nodeType="withEffect">
                                  <p:stCondLst>
                                    <p:cond delay="0"/>
                                  </p:stCondLst>
                                  <p:childTnLst>
                                    <p:set>
                                      <p:cBhvr>
                                        <p:cTn id="139" dur="1" fill="hold">
                                          <p:stCondLst>
                                            <p:cond delay="0"/>
                                          </p:stCondLst>
                                        </p:cTn>
                                        <p:tgtEl>
                                          <p:spTgt spid="187"/>
                                        </p:tgtEl>
                                        <p:attrNameLst>
                                          <p:attrName>style.visibility</p:attrName>
                                        </p:attrNameLst>
                                      </p:cBhvr>
                                      <p:to>
                                        <p:strVal val="visible"/>
                                      </p:to>
                                    </p:set>
                                    <p:anim calcmode="lin" valueType="num">
                                      <p:cBhvr>
                                        <p:cTn id="140" dur="500" fill="hold"/>
                                        <p:tgtEl>
                                          <p:spTgt spid="187"/>
                                        </p:tgtEl>
                                        <p:attrNameLst>
                                          <p:attrName>ppt_x</p:attrName>
                                        </p:attrNameLst>
                                      </p:cBhvr>
                                      <p:tavLst>
                                        <p:tav tm="0">
                                          <p:val>
                                            <p:strVal val="1+#ppt_w/2"/>
                                          </p:val>
                                        </p:tav>
                                        <p:tav tm="100000">
                                          <p:val>
                                            <p:strVal val="#ppt_x"/>
                                          </p:val>
                                        </p:tav>
                                      </p:tavLst>
                                    </p:anim>
                                    <p:anim calcmode="lin" valueType="num">
                                      <p:cBhvr>
                                        <p:cTn id="141" dur="500" fill="hold"/>
                                        <p:tgtEl>
                                          <p:spTgt spid="187"/>
                                        </p:tgtEl>
                                        <p:attrNameLst>
                                          <p:attrName>ppt_y</p:attrName>
                                        </p:attrNameLst>
                                      </p:cBhvr>
                                      <p:tavLst>
                                        <p:tav tm="0">
                                          <p:val>
                                            <p:strVal val="#ppt_y"/>
                                          </p:val>
                                        </p:tav>
                                        <p:tav tm="100000">
                                          <p:val>
                                            <p:strVal val="#ppt_y"/>
                                          </p:val>
                                        </p:tav>
                                      </p:tavLst>
                                    </p:anim>
                                  </p:childTnLst>
                                </p:cTn>
                              </p:par>
                            </p:childTnLst>
                          </p:cTn>
                        </p:par>
                        <p:par>
                          <p:cTn id="142" fill="hold">
                            <p:stCondLst>
                              <p:cond delay="7619"/>
                            </p:stCondLst>
                            <p:childTnLst>
                              <p:par>
                                <p:cTn id="143" presetID="49" presetClass="entr" presetSubtype="0" decel="100000" fill="hold" nodeType="afterEffect">
                                  <p:stCondLst>
                                    <p:cond delay="0"/>
                                  </p:stCondLst>
                                  <p:childTnLst>
                                    <p:set>
                                      <p:cBhvr>
                                        <p:cTn id="144" dur="1" fill="hold">
                                          <p:stCondLst>
                                            <p:cond delay="0"/>
                                          </p:stCondLst>
                                        </p:cTn>
                                        <p:tgtEl>
                                          <p:spTgt spid="190"/>
                                        </p:tgtEl>
                                        <p:attrNameLst>
                                          <p:attrName>style.visibility</p:attrName>
                                        </p:attrNameLst>
                                      </p:cBhvr>
                                      <p:to>
                                        <p:strVal val="visible"/>
                                      </p:to>
                                    </p:set>
                                    <p:anim calcmode="lin" valueType="num">
                                      <p:cBhvr>
                                        <p:cTn id="145" dur="500" fill="hold"/>
                                        <p:tgtEl>
                                          <p:spTgt spid="190"/>
                                        </p:tgtEl>
                                        <p:attrNameLst>
                                          <p:attrName>ppt_w</p:attrName>
                                        </p:attrNameLst>
                                      </p:cBhvr>
                                      <p:tavLst>
                                        <p:tav tm="0">
                                          <p:val>
                                            <p:fltVal val="0"/>
                                          </p:val>
                                        </p:tav>
                                        <p:tav tm="100000">
                                          <p:val>
                                            <p:strVal val="#ppt_w"/>
                                          </p:val>
                                        </p:tav>
                                      </p:tavLst>
                                    </p:anim>
                                    <p:anim calcmode="lin" valueType="num">
                                      <p:cBhvr>
                                        <p:cTn id="146" dur="500" fill="hold"/>
                                        <p:tgtEl>
                                          <p:spTgt spid="190"/>
                                        </p:tgtEl>
                                        <p:attrNameLst>
                                          <p:attrName>ppt_h</p:attrName>
                                        </p:attrNameLst>
                                      </p:cBhvr>
                                      <p:tavLst>
                                        <p:tav tm="0">
                                          <p:val>
                                            <p:fltVal val="0"/>
                                          </p:val>
                                        </p:tav>
                                        <p:tav tm="100000">
                                          <p:val>
                                            <p:strVal val="#ppt_h"/>
                                          </p:val>
                                        </p:tav>
                                      </p:tavLst>
                                    </p:anim>
                                    <p:anim calcmode="lin" valueType="num">
                                      <p:cBhvr>
                                        <p:cTn id="147" dur="500" fill="hold"/>
                                        <p:tgtEl>
                                          <p:spTgt spid="190"/>
                                        </p:tgtEl>
                                        <p:attrNameLst>
                                          <p:attrName>style.rotation</p:attrName>
                                        </p:attrNameLst>
                                      </p:cBhvr>
                                      <p:tavLst>
                                        <p:tav tm="0">
                                          <p:val>
                                            <p:fltVal val="360"/>
                                          </p:val>
                                        </p:tav>
                                        <p:tav tm="100000">
                                          <p:val>
                                            <p:fltVal val="0"/>
                                          </p:val>
                                        </p:tav>
                                      </p:tavLst>
                                    </p:anim>
                                    <p:animEffect transition="in" filter="fade">
                                      <p:cBhvr>
                                        <p:cTn id="148" dur="500"/>
                                        <p:tgtEl>
                                          <p:spTgt spid="190"/>
                                        </p:tgtEl>
                                      </p:cBhvr>
                                    </p:animEffect>
                                  </p:childTnLst>
                                </p:cTn>
                              </p:par>
                              <p:par>
                                <p:cTn id="149" presetID="2" presetClass="entr" presetSubtype="2" fill="hold" nodeType="withEffect">
                                  <p:stCondLst>
                                    <p:cond delay="0"/>
                                  </p:stCondLst>
                                  <p:childTnLst>
                                    <p:set>
                                      <p:cBhvr>
                                        <p:cTn id="150" dur="1" fill="hold">
                                          <p:stCondLst>
                                            <p:cond delay="0"/>
                                          </p:stCondLst>
                                        </p:cTn>
                                        <p:tgtEl>
                                          <p:spTgt spid="193"/>
                                        </p:tgtEl>
                                        <p:attrNameLst>
                                          <p:attrName>style.visibility</p:attrName>
                                        </p:attrNameLst>
                                      </p:cBhvr>
                                      <p:to>
                                        <p:strVal val="visible"/>
                                      </p:to>
                                    </p:set>
                                    <p:anim calcmode="lin" valueType="num">
                                      <p:cBhvr>
                                        <p:cTn id="151" dur="500" fill="hold"/>
                                        <p:tgtEl>
                                          <p:spTgt spid="193"/>
                                        </p:tgtEl>
                                        <p:attrNameLst>
                                          <p:attrName>ppt_x</p:attrName>
                                        </p:attrNameLst>
                                      </p:cBhvr>
                                      <p:tavLst>
                                        <p:tav tm="0">
                                          <p:val>
                                            <p:strVal val="1+#ppt_w/2"/>
                                          </p:val>
                                        </p:tav>
                                        <p:tav tm="100000">
                                          <p:val>
                                            <p:strVal val="#ppt_x"/>
                                          </p:val>
                                        </p:tav>
                                      </p:tavLst>
                                    </p:anim>
                                    <p:anim calcmode="lin" valueType="num">
                                      <p:cBhvr>
                                        <p:cTn id="152" dur="500" fill="hold"/>
                                        <p:tgtEl>
                                          <p:spTgt spid="193"/>
                                        </p:tgtEl>
                                        <p:attrNameLst>
                                          <p:attrName>ppt_y</p:attrName>
                                        </p:attrNameLst>
                                      </p:cBhvr>
                                      <p:tavLst>
                                        <p:tav tm="0">
                                          <p:val>
                                            <p:strVal val="#ppt_y"/>
                                          </p:val>
                                        </p:tav>
                                        <p:tav tm="100000">
                                          <p:val>
                                            <p:strVal val="#ppt_y"/>
                                          </p:val>
                                        </p:tav>
                                      </p:tavLst>
                                    </p:anim>
                                  </p:childTnLst>
                                </p:cTn>
                              </p:par>
                            </p:childTnLst>
                          </p:cTn>
                        </p:par>
                        <p:par>
                          <p:cTn id="153" fill="hold">
                            <p:stCondLst>
                              <p:cond delay="8119"/>
                            </p:stCondLst>
                            <p:childTnLst>
                              <p:par>
                                <p:cTn id="154" presetID="49" presetClass="entr" presetSubtype="0" decel="100000" fill="hold" nodeType="afterEffect">
                                  <p:stCondLst>
                                    <p:cond delay="0"/>
                                  </p:stCondLst>
                                  <p:childTnLst>
                                    <p:set>
                                      <p:cBhvr>
                                        <p:cTn id="155" dur="1" fill="hold">
                                          <p:stCondLst>
                                            <p:cond delay="0"/>
                                          </p:stCondLst>
                                        </p:cTn>
                                        <p:tgtEl>
                                          <p:spTgt spid="196"/>
                                        </p:tgtEl>
                                        <p:attrNameLst>
                                          <p:attrName>style.visibility</p:attrName>
                                        </p:attrNameLst>
                                      </p:cBhvr>
                                      <p:to>
                                        <p:strVal val="visible"/>
                                      </p:to>
                                    </p:set>
                                    <p:anim calcmode="lin" valueType="num">
                                      <p:cBhvr>
                                        <p:cTn id="156" dur="500" fill="hold"/>
                                        <p:tgtEl>
                                          <p:spTgt spid="196"/>
                                        </p:tgtEl>
                                        <p:attrNameLst>
                                          <p:attrName>ppt_w</p:attrName>
                                        </p:attrNameLst>
                                      </p:cBhvr>
                                      <p:tavLst>
                                        <p:tav tm="0">
                                          <p:val>
                                            <p:fltVal val="0"/>
                                          </p:val>
                                        </p:tav>
                                        <p:tav tm="100000">
                                          <p:val>
                                            <p:strVal val="#ppt_w"/>
                                          </p:val>
                                        </p:tav>
                                      </p:tavLst>
                                    </p:anim>
                                    <p:anim calcmode="lin" valueType="num">
                                      <p:cBhvr>
                                        <p:cTn id="157" dur="500" fill="hold"/>
                                        <p:tgtEl>
                                          <p:spTgt spid="196"/>
                                        </p:tgtEl>
                                        <p:attrNameLst>
                                          <p:attrName>ppt_h</p:attrName>
                                        </p:attrNameLst>
                                      </p:cBhvr>
                                      <p:tavLst>
                                        <p:tav tm="0">
                                          <p:val>
                                            <p:fltVal val="0"/>
                                          </p:val>
                                        </p:tav>
                                        <p:tav tm="100000">
                                          <p:val>
                                            <p:strVal val="#ppt_h"/>
                                          </p:val>
                                        </p:tav>
                                      </p:tavLst>
                                    </p:anim>
                                    <p:anim calcmode="lin" valueType="num">
                                      <p:cBhvr>
                                        <p:cTn id="158" dur="500" fill="hold"/>
                                        <p:tgtEl>
                                          <p:spTgt spid="196"/>
                                        </p:tgtEl>
                                        <p:attrNameLst>
                                          <p:attrName>style.rotation</p:attrName>
                                        </p:attrNameLst>
                                      </p:cBhvr>
                                      <p:tavLst>
                                        <p:tav tm="0">
                                          <p:val>
                                            <p:fltVal val="360"/>
                                          </p:val>
                                        </p:tav>
                                        <p:tav tm="100000">
                                          <p:val>
                                            <p:fltVal val="0"/>
                                          </p:val>
                                        </p:tav>
                                      </p:tavLst>
                                    </p:anim>
                                    <p:animEffect transition="in" filter="fade">
                                      <p:cBhvr>
                                        <p:cTn id="159" dur="500"/>
                                        <p:tgtEl>
                                          <p:spTgt spid="196"/>
                                        </p:tgtEl>
                                      </p:cBhvr>
                                    </p:animEffect>
                                  </p:childTnLst>
                                </p:cTn>
                              </p:par>
                              <p:par>
                                <p:cTn id="160" presetID="2" presetClass="entr" presetSubtype="2" fill="hold" nodeType="withEffect">
                                  <p:stCondLst>
                                    <p:cond delay="0"/>
                                  </p:stCondLst>
                                  <p:childTnLst>
                                    <p:set>
                                      <p:cBhvr>
                                        <p:cTn id="161" dur="1" fill="hold">
                                          <p:stCondLst>
                                            <p:cond delay="0"/>
                                          </p:stCondLst>
                                        </p:cTn>
                                        <p:tgtEl>
                                          <p:spTgt spid="199"/>
                                        </p:tgtEl>
                                        <p:attrNameLst>
                                          <p:attrName>style.visibility</p:attrName>
                                        </p:attrNameLst>
                                      </p:cBhvr>
                                      <p:to>
                                        <p:strVal val="visible"/>
                                      </p:to>
                                    </p:set>
                                    <p:anim calcmode="lin" valueType="num">
                                      <p:cBhvr>
                                        <p:cTn id="162" dur="500" fill="hold"/>
                                        <p:tgtEl>
                                          <p:spTgt spid="199"/>
                                        </p:tgtEl>
                                        <p:attrNameLst>
                                          <p:attrName>ppt_x</p:attrName>
                                        </p:attrNameLst>
                                      </p:cBhvr>
                                      <p:tavLst>
                                        <p:tav tm="0">
                                          <p:val>
                                            <p:strVal val="1+#ppt_w/2"/>
                                          </p:val>
                                        </p:tav>
                                        <p:tav tm="100000">
                                          <p:val>
                                            <p:strVal val="#ppt_x"/>
                                          </p:val>
                                        </p:tav>
                                      </p:tavLst>
                                    </p:anim>
                                    <p:anim calcmode="lin" valueType="num">
                                      <p:cBhvr>
                                        <p:cTn id="163" dur="500" fill="hold"/>
                                        <p:tgtEl>
                                          <p:spTgt spid="199"/>
                                        </p:tgtEl>
                                        <p:attrNameLst>
                                          <p:attrName>ppt_y</p:attrName>
                                        </p:attrNameLst>
                                      </p:cBhvr>
                                      <p:tavLst>
                                        <p:tav tm="0">
                                          <p:val>
                                            <p:strVal val="#ppt_y"/>
                                          </p:val>
                                        </p:tav>
                                        <p:tav tm="100000">
                                          <p:val>
                                            <p:strVal val="#ppt_y"/>
                                          </p:val>
                                        </p:tav>
                                      </p:tavLst>
                                    </p:anim>
                                  </p:childTnLst>
                                </p:cTn>
                              </p:par>
                            </p:childTnLst>
                          </p:cTn>
                        </p:par>
                        <p:par>
                          <p:cTn id="164" fill="hold">
                            <p:stCondLst>
                              <p:cond delay="8619"/>
                            </p:stCondLst>
                            <p:childTnLst>
                              <p:par>
                                <p:cTn id="165" presetID="49" presetClass="entr" presetSubtype="0" decel="100000" fill="hold" nodeType="afterEffect">
                                  <p:stCondLst>
                                    <p:cond delay="0"/>
                                  </p:stCondLst>
                                  <p:childTnLst>
                                    <p:set>
                                      <p:cBhvr>
                                        <p:cTn id="166" dur="1" fill="hold">
                                          <p:stCondLst>
                                            <p:cond delay="0"/>
                                          </p:stCondLst>
                                        </p:cTn>
                                        <p:tgtEl>
                                          <p:spTgt spid="202"/>
                                        </p:tgtEl>
                                        <p:attrNameLst>
                                          <p:attrName>style.visibility</p:attrName>
                                        </p:attrNameLst>
                                      </p:cBhvr>
                                      <p:to>
                                        <p:strVal val="visible"/>
                                      </p:to>
                                    </p:set>
                                    <p:anim calcmode="lin" valueType="num">
                                      <p:cBhvr>
                                        <p:cTn id="167" dur="500" fill="hold"/>
                                        <p:tgtEl>
                                          <p:spTgt spid="202"/>
                                        </p:tgtEl>
                                        <p:attrNameLst>
                                          <p:attrName>ppt_w</p:attrName>
                                        </p:attrNameLst>
                                      </p:cBhvr>
                                      <p:tavLst>
                                        <p:tav tm="0">
                                          <p:val>
                                            <p:fltVal val="0"/>
                                          </p:val>
                                        </p:tav>
                                        <p:tav tm="100000">
                                          <p:val>
                                            <p:strVal val="#ppt_w"/>
                                          </p:val>
                                        </p:tav>
                                      </p:tavLst>
                                    </p:anim>
                                    <p:anim calcmode="lin" valueType="num">
                                      <p:cBhvr>
                                        <p:cTn id="168" dur="500" fill="hold"/>
                                        <p:tgtEl>
                                          <p:spTgt spid="202"/>
                                        </p:tgtEl>
                                        <p:attrNameLst>
                                          <p:attrName>ppt_h</p:attrName>
                                        </p:attrNameLst>
                                      </p:cBhvr>
                                      <p:tavLst>
                                        <p:tav tm="0">
                                          <p:val>
                                            <p:fltVal val="0"/>
                                          </p:val>
                                        </p:tav>
                                        <p:tav tm="100000">
                                          <p:val>
                                            <p:strVal val="#ppt_h"/>
                                          </p:val>
                                        </p:tav>
                                      </p:tavLst>
                                    </p:anim>
                                    <p:anim calcmode="lin" valueType="num">
                                      <p:cBhvr>
                                        <p:cTn id="169" dur="500" fill="hold"/>
                                        <p:tgtEl>
                                          <p:spTgt spid="202"/>
                                        </p:tgtEl>
                                        <p:attrNameLst>
                                          <p:attrName>style.rotation</p:attrName>
                                        </p:attrNameLst>
                                      </p:cBhvr>
                                      <p:tavLst>
                                        <p:tav tm="0">
                                          <p:val>
                                            <p:fltVal val="360"/>
                                          </p:val>
                                        </p:tav>
                                        <p:tav tm="100000">
                                          <p:val>
                                            <p:fltVal val="0"/>
                                          </p:val>
                                        </p:tav>
                                      </p:tavLst>
                                    </p:anim>
                                    <p:animEffect transition="in" filter="fade">
                                      <p:cBhvr>
                                        <p:cTn id="170" dur="500"/>
                                        <p:tgtEl>
                                          <p:spTgt spid="202"/>
                                        </p:tgtEl>
                                      </p:cBhvr>
                                    </p:animEffect>
                                  </p:childTnLst>
                                </p:cTn>
                              </p:par>
                              <p:par>
                                <p:cTn id="171" presetID="2" presetClass="entr" presetSubtype="2" fill="hold" nodeType="withEffect">
                                  <p:stCondLst>
                                    <p:cond delay="0"/>
                                  </p:stCondLst>
                                  <p:childTnLst>
                                    <p:set>
                                      <p:cBhvr>
                                        <p:cTn id="172" dur="1" fill="hold">
                                          <p:stCondLst>
                                            <p:cond delay="0"/>
                                          </p:stCondLst>
                                        </p:cTn>
                                        <p:tgtEl>
                                          <p:spTgt spid="205"/>
                                        </p:tgtEl>
                                        <p:attrNameLst>
                                          <p:attrName>style.visibility</p:attrName>
                                        </p:attrNameLst>
                                      </p:cBhvr>
                                      <p:to>
                                        <p:strVal val="visible"/>
                                      </p:to>
                                    </p:set>
                                    <p:anim calcmode="lin" valueType="num">
                                      <p:cBhvr>
                                        <p:cTn id="173" dur="500" fill="hold"/>
                                        <p:tgtEl>
                                          <p:spTgt spid="205"/>
                                        </p:tgtEl>
                                        <p:attrNameLst>
                                          <p:attrName>ppt_x</p:attrName>
                                        </p:attrNameLst>
                                      </p:cBhvr>
                                      <p:tavLst>
                                        <p:tav tm="0">
                                          <p:val>
                                            <p:strVal val="1+#ppt_w/2"/>
                                          </p:val>
                                        </p:tav>
                                        <p:tav tm="100000">
                                          <p:val>
                                            <p:strVal val="#ppt_x"/>
                                          </p:val>
                                        </p:tav>
                                      </p:tavLst>
                                    </p:anim>
                                    <p:anim calcmode="lin" valueType="num">
                                      <p:cBhvr>
                                        <p:cTn id="174" dur="500" fill="hold"/>
                                        <p:tgtEl>
                                          <p:spTgt spid="205"/>
                                        </p:tgtEl>
                                        <p:attrNameLst>
                                          <p:attrName>ppt_y</p:attrName>
                                        </p:attrNameLst>
                                      </p:cBhvr>
                                      <p:tavLst>
                                        <p:tav tm="0">
                                          <p:val>
                                            <p:strVal val="#ppt_y"/>
                                          </p:val>
                                        </p:tav>
                                        <p:tav tm="100000">
                                          <p:val>
                                            <p:strVal val="#ppt_y"/>
                                          </p:val>
                                        </p:tav>
                                      </p:tavLst>
                                    </p:anim>
                                  </p:childTnLst>
                                </p:cTn>
                              </p:par>
                            </p:childTnLst>
                          </p:cTn>
                        </p:par>
                        <p:par>
                          <p:cTn id="175" fill="hold">
                            <p:stCondLst>
                              <p:cond delay="9119"/>
                            </p:stCondLst>
                            <p:childTnLst>
                              <p:par>
                                <p:cTn id="176" presetID="49" presetClass="entr" presetSubtype="0" decel="100000" fill="hold" nodeType="afterEffect">
                                  <p:stCondLst>
                                    <p:cond delay="0"/>
                                  </p:stCondLst>
                                  <p:childTnLst>
                                    <p:set>
                                      <p:cBhvr>
                                        <p:cTn id="177" dur="1" fill="hold">
                                          <p:stCondLst>
                                            <p:cond delay="0"/>
                                          </p:stCondLst>
                                        </p:cTn>
                                        <p:tgtEl>
                                          <p:spTgt spid="208"/>
                                        </p:tgtEl>
                                        <p:attrNameLst>
                                          <p:attrName>style.visibility</p:attrName>
                                        </p:attrNameLst>
                                      </p:cBhvr>
                                      <p:to>
                                        <p:strVal val="visible"/>
                                      </p:to>
                                    </p:set>
                                    <p:anim calcmode="lin" valueType="num">
                                      <p:cBhvr>
                                        <p:cTn id="178" dur="500" fill="hold"/>
                                        <p:tgtEl>
                                          <p:spTgt spid="208"/>
                                        </p:tgtEl>
                                        <p:attrNameLst>
                                          <p:attrName>ppt_w</p:attrName>
                                        </p:attrNameLst>
                                      </p:cBhvr>
                                      <p:tavLst>
                                        <p:tav tm="0">
                                          <p:val>
                                            <p:fltVal val="0"/>
                                          </p:val>
                                        </p:tav>
                                        <p:tav tm="100000">
                                          <p:val>
                                            <p:strVal val="#ppt_w"/>
                                          </p:val>
                                        </p:tav>
                                      </p:tavLst>
                                    </p:anim>
                                    <p:anim calcmode="lin" valueType="num">
                                      <p:cBhvr>
                                        <p:cTn id="179" dur="500" fill="hold"/>
                                        <p:tgtEl>
                                          <p:spTgt spid="208"/>
                                        </p:tgtEl>
                                        <p:attrNameLst>
                                          <p:attrName>ppt_h</p:attrName>
                                        </p:attrNameLst>
                                      </p:cBhvr>
                                      <p:tavLst>
                                        <p:tav tm="0">
                                          <p:val>
                                            <p:fltVal val="0"/>
                                          </p:val>
                                        </p:tav>
                                        <p:tav tm="100000">
                                          <p:val>
                                            <p:strVal val="#ppt_h"/>
                                          </p:val>
                                        </p:tav>
                                      </p:tavLst>
                                    </p:anim>
                                    <p:anim calcmode="lin" valueType="num">
                                      <p:cBhvr>
                                        <p:cTn id="180" dur="500" fill="hold"/>
                                        <p:tgtEl>
                                          <p:spTgt spid="208"/>
                                        </p:tgtEl>
                                        <p:attrNameLst>
                                          <p:attrName>style.rotation</p:attrName>
                                        </p:attrNameLst>
                                      </p:cBhvr>
                                      <p:tavLst>
                                        <p:tav tm="0">
                                          <p:val>
                                            <p:fltVal val="360"/>
                                          </p:val>
                                        </p:tav>
                                        <p:tav tm="100000">
                                          <p:val>
                                            <p:fltVal val="0"/>
                                          </p:val>
                                        </p:tav>
                                      </p:tavLst>
                                    </p:anim>
                                    <p:animEffect transition="in" filter="fade">
                                      <p:cBhvr>
                                        <p:cTn id="181" dur="500"/>
                                        <p:tgtEl>
                                          <p:spTgt spid="208"/>
                                        </p:tgtEl>
                                      </p:cBhvr>
                                    </p:animEffect>
                                  </p:childTnLst>
                                </p:cTn>
                              </p:par>
                              <p:par>
                                <p:cTn id="182" presetID="2" presetClass="entr" presetSubtype="2" fill="hold" nodeType="withEffect">
                                  <p:stCondLst>
                                    <p:cond delay="0"/>
                                  </p:stCondLst>
                                  <p:childTnLst>
                                    <p:set>
                                      <p:cBhvr>
                                        <p:cTn id="183" dur="1" fill="hold">
                                          <p:stCondLst>
                                            <p:cond delay="0"/>
                                          </p:stCondLst>
                                        </p:cTn>
                                        <p:tgtEl>
                                          <p:spTgt spid="211"/>
                                        </p:tgtEl>
                                        <p:attrNameLst>
                                          <p:attrName>style.visibility</p:attrName>
                                        </p:attrNameLst>
                                      </p:cBhvr>
                                      <p:to>
                                        <p:strVal val="visible"/>
                                      </p:to>
                                    </p:set>
                                    <p:anim calcmode="lin" valueType="num">
                                      <p:cBhvr>
                                        <p:cTn id="184" dur="500" fill="hold"/>
                                        <p:tgtEl>
                                          <p:spTgt spid="211"/>
                                        </p:tgtEl>
                                        <p:attrNameLst>
                                          <p:attrName>ppt_x</p:attrName>
                                        </p:attrNameLst>
                                      </p:cBhvr>
                                      <p:tavLst>
                                        <p:tav tm="0">
                                          <p:val>
                                            <p:strVal val="1+#ppt_w/2"/>
                                          </p:val>
                                        </p:tav>
                                        <p:tav tm="100000">
                                          <p:val>
                                            <p:strVal val="#ppt_x"/>
                                          </p:val>
                                        </p:tav>
                                      </p:tavLst>
                                    </p:anim>
                                    <p:anim calcmode="lin" valueType="num">
                                      <p:cBhvr>
                                        <p:cTn id="185" dur="500" fill="hold"/>
                                        <p:tgtEl>
                                          <p:spTgt spid="211"/>
                                        </p:tgtEl>
                                        <p:attrNameLst>
                                          <p:attrName>ppt_y</p:attrName>
                                        </p:attrNameLst>
                                      </p:cBhvr>
                                      <p:tavLst>
                                        <p:tav tm="0">
                                          <p:val>
                                            <p:strVal val="#ppt_y"/>
                                          </p:val>
                                        </p:tav>
                                        <p:tav tm="100000">
                                          <p:val>
                                            <p:strVal val="#ppt_y"/>
                                          </p:val>
                                        </p:tav>
                                      </p:tavLst>
                                    </p:anim>
                                  </p:childTnLst>
                                </p:cTn>
                              </p:par>
                            </p:childTnLst>
                          </p:cTn>
                        </p:par>
                        <p:par>
                          <p:cTn id="186" fill="hold">
                            <p:stCondLst>
                              <p:cond delay="9619"/>
                            </p:stCondLst>
                            <p:childTnLst>
                              <p:par>
                                <p:cTn id="187" presetID="49" presetClass="entr" presetSubtype="0" decel="100000" fill="hold" nodeType="afterEffect">
                                  <p:stCondLst>
                                    <p:cond delay="0"/>
                                  </p:stCondLst>
                                  <p:childTnLst>
                                    <p:set>
                                      <p:cBhvr>
                                        <p:cTn id="188" dur="1" fill="hold">
                                          <p:stCondLst>
                                            <p:cond delay="0"/>
                                          </p:stCondLst>
                                        </p:cTn>
                                        <p:tgtEl>
                                          <p:spTgt spid="214"/>
                                        </p:tgtEl>
                                        <p:attrNameLst>
                                          <p:attrName>style.visibility</p:attrName>
                                        </p:attrNameLst>
                                      </p:cBhvr>
                                      <p:to>
                                        <p:strVal val="visible"/>
                                      </p:to>
                                    </p:set>
                                    <p:anim calcmode="lin" valueType="num">
                                      <p:cBhvr>
                                        <p:cTn id="189" dur="500" fill="hold"/>
                                        <p:tgtEl>
                                          <p:spTgt spid="214"/>
                                        </p:tgtEl>
                                        <p:attrNameLst>
                                          <p:attrName>ppt_w</p:attrName>
                                        </p:attrNameLst>
                                      </p:cBhvr>
                                      <p:tavLst>
                                        <p:tav tm="0">
                                          <p:val>
                                            <p:fltVal val="0"/>
                                          </p:val>
                                        </p:tav>
                                        <p:tav tm="100000">
                                          <p:val>
                                            <p:strVal val="#ppt_w"/>
                                          </p:val>
                                        </p:tav>
                                      </p:tavLst>
                                    </p:anim>
                                    <p:anim calcmode="lin" valueType="num">
                                      <p:cBhvr>
                                        <p:cTn id="190" dur="500" fill="hold"/>
                                        <p:tgtEl>
                                          <p:spTgt spid="214"/>
                                        </p:tgtEl>
                                        <p:attrNameLst>
                                          <p:attrName>ppt_h</p:attrName>
                                        </p:attrNameLst>
                                      </p:cBhvr>
                                      <p:tavLst>
                                        <p:tav tm="0">
                                          <p:val>
                                            <p:fltVal val="0"/>
                                          </p:val>
                                        </p:tav>
                                        <p:tav tm="100000">
                                          <p:val>
                                            <p:strVal val="#ppt_h"/>
                                          </p:val>
                                        </p:tav>
                                      </p:tavLst>
                                    </p:anim>
                                    <p:anim calcmode="lin" valueType="num">
                                      <p:cBhvr>
                                        <p:cTn id="191" dur="500" fill="hold"/>
                                        <p:tgtEl>
                                          <p:spTgt spid="214"/>
                                        </p:tgtEl>
                                        <p:attrNameLst>
                                          <p:attrName>style.rotation</p:attrName>
                                        </p:attrNameLst>
                                      </p:cBhvr>
                                      <p:tavLst>
                                        <p:tav tm="0">
                                          <p:val>
                                            <p:fltVal val="360"/>
                                          </p:val>
                                        </p:tav>
                                        <p:tav tm="100000">
                                          <p:val>
                                            <p:fltVal val="0"/>
                                          </p:val>
                                        </p:tav>
                                      </p:tavLst>
                                    </p:anim>
                                    <p:animEffect transition="in" filter="fade">
                                      <p:cBhvr>
                                        <p:cTn id="192" dur="500"/>
                                        <p:tgtEl>
                                          <p:spTgt spid="214"/>
                                        </p:tgtEl>
                                      </p:cBhvr>
                                    </p:animEffect>
                                  </p:childTnLst>
                                </p:cTn>
                              </p:par>
                              <p:par>
                                <p:cTn id="193" presetID="2" presetClass="entr" presetSubtype="2" fill="hold" nodeType="withEffect">
                                  <p:stCondLst>
                                    <p:cond delay="0"/>
                                  </p:stCondLst>
                                  <p:childTnLst>
                                    <p:set>
                                      <p:cBhvr>
                                        <p:cTn id="194" dur="1" fill="hold">
                                          <p:stCondLst>
                                            <p:cond delay="0"/>
                                          </p:stCondLst>
                                        </p:cTn>
                                        <p:tgtEl>
                                          <p:spTgt spid="217"/>
                                        </p:tgtEl>
                                        <p:attrNameLst>
                                          <p:attrName>style.visibility</p:attrName>
                                        </p:attrNameLst>
                                      </p:cBhvr>
                                      <p:to>
                                        <p:strVal val="visible"/>
                                      </p:to>
                                    </p:set>
                                    <p:anim calcmode="lin" valueType="num">
                                      <p:cBhvr>
                                        <p:cTn id="195" dur="500" fill="hold"/>
                                        <p:tgtEl>
                                          <p:spTgt spid="217"/>
                                        </p:tgtEl>
                                        <p:attrNameLst>
                                          <p:attrName>ppt_x</p:attrName>
                                        </p:attrNameLst>
                                      </p:cBhvr>
                                      <p:tavLst>
                                        <p:tav tm="0">
                                          <p:val>
                                            <p:strVal val="1+#ppt_w/2"/>
                                          </p:val>
                                        </p:tav>
                                        <p:tav tm="100000">
                                          <p:val>
                                            <p:strVal val="#ppt_x"/>
                                          </p:val>
                                        </p:tav>
                                      </p:tavLst>
                                    </p:anim>
                                    <p:anim calcmode="lin" valueType="num">
                                      <p:cBhvr>
                                        <p:cTn id="196" dur="500" fill="hold"/>
                                        <p:tgtEl>
                                          <p:spTgt spid="217"/>
                                        </p:tgtEl>
                                        <p:attrNameLst>
                                          <p:attrName>ppt_y</p:attrName>
                                        </p:attrNameLst>
                                      </p:cBhvr>
                                      <p:tavLst>
                                        <p:tav tm="0">
                                          <p:val>
                                            <p:strVal val="#ppt_y"/>
                                          </p:val>
                                        </p:tav>
                                        <p:tav tm="100000">
                                          <p:val>
                                            <p:strVal val="#ppt_y"/>
                                          </p:val>
                                        </p:tav>
                                      </p:tavLst>
                                    </p:anim>
                                  </p:childTnLst>
                                </p:cTn>
                              </p:par>
                            </p:childTnLst>
                          </p:cTn>
                        </p:par>
                        <p:par>
                          <p:cTn id="197" fill="hold">
                            <p:stCondLst>
                              <p:cond delay="10119"/>
                            </p:stCondLst>
                            <p:childTnLst>
                              <p:par>
                                <p:cTn id="198" presetID="49" presetClass="entr" presetSubtype="0" decel="100000" fill="hold" nodeType="afterEffect">
                                  <p:stCondLst>
                                    <p:cond delay="0"/>
                                  </p:stCondLst>
                                  <p:childTnLst>
                                    <p:set>
                                      <p:cBhvr>
                                        <p:cTn id="199" dur="1" fill="hold">
                                          <p:stCondLst>
                                            <p:cond delay="0"/>
                                          </p:stCondLst>
                                        </p:cTn>
                                        <p:tgtEl>
                                          <p:spTgt spid="220"/>
                                        </p:tgtEl>
                                        <p:attrNameLst>
                                          <p:attrName>style.visibility</p:attrName>
                                        </p:attrNameLst>
                                      </p:cBhvr>
                                      <p:to>
                                        <p:strVal val="visible"/>
                                      </p:to>
                                    </p:set>
                                    <p:anim calcmode="lin" valueType="num">
                                      <p:cBhvr>
                                        <p:cTn id="200" dur="500" fill="hold"/>
                                        <p:tgtEl>
                                          <p:spTgt spid="220"/>
                                        </p:tgtEl>
                                        <p:attrNameLst>
                                          <p:attrName>ppt_w</p:attrName>
                                        </p:attrNameLst>
                                      </p:cBhvr>
                                      <p:tavLst>
                                        <p:tav tm="0">
                                          <p:val>
                                            <p:fltVal val="0"/>
                                          </p:val>
                                        </p:tav>
                                        <p:tav tm="100000">
                                          <p:val>
                                            <p:strVal val="#ppt_w"/>
                                          </p:val>
                                        </p:tav>
                                      </p:tavLst>
                                    </p:anim>
                                    <p:anim calcmode="lin" valueType="num">
                                      <p:cBhvr>
                                        <p:cTn id="201" dur="500" fill="hold"/>
                                        <p:tgtEl>
                                          <p:spTgt spid="220"/>
                                        </p:tgtEl>
                                        <p:attrNameLst>
                                          <p:attrName>ppt_h</p:attrName>
                                        </p:attrNameLst>
                                      </p:cBhvr>
                                      <p:tavLst>
                                        <p:tav tm="0">
                                          <p:val>
                                            <p:fltVal val="0"/>
                                          </p:val>
                                        </p:tav>
                                        <p:tav tm="100000">
                                          <p:val>
                                            <p:strVal val="#ppt_h"/>
                                          </p:val>
                                        </p:tav>
                                      </p:tavLst>
                                    </p:anim>
                                    <p:anim calcmode="lin" valueType="num">
                                      <p:cBhvr>
                                        <p:cTn id="202" dur="500" fill="hold"/>
                                        <p:tgtEl>
                                          <p:spTgt spid="220"/>
                                        </p:tgtEl>
                                        <p:attrNameLst>
                                          <p:attrName>style.rotation</p:attrName>
                                        </p:attrNameLst>
                                      </p:cBhvr>
                                      <p:tavLst>
                                        <p:tav tm="0">
                                          <p:val>
                                            <p:fltVal val="360"/>
                                          </p:val>
                                        </p:tav>
                                        <p:tav tm="100000">
                                          <p:val>
                                            <p:fltVal val="0"/>
                                          </p:val>
                                        </p:tav>
                                      </p:tavLst>
                                    </p:anim>
                                    <p:animEffect transition="in" filter="fade">
                                      <p:cBhvr>
                                        <p:cTn id="203" dur="500"/>
                                        <p:tgtEl>
                                          <p:spTgt spid="220"/>
                                        </p:tgtEl>
                                      </p:cBhvr>
                                    </p:animEffect>
                                  </p:childTnLst>
                                </p:cTn>
                              </p:par>
                              <p:par>
                                <p:cTn id="204" presetID="2" presetClass="entr" presetSubtype="2" fill="hold" nodeType="withEffect">
                                  <p:stCondLst>
                                    <p:cond delay="0"/>
                                  </p:stCondLst>
                                  <p:childTnLst>
                                    <p:set>
                                      <p:cBhvr>
                                        <p:cTn id="205" dur="1" fill="hold">
                                          <p:stCondLst>
                                            <p:cond delay="0"/>
                                          </p:stCondLst>
                                        </p:cTn>
                                        <p:tgtEl>
                                          <p:spTgt spid="223"/>
                                        </p:tgtEl>
                                        <p:attrNameLst>
                                          <p:attrName>style.visibility</p:attrName>
                                        </p:attrNameLst>
                                      </p:cBhvr>
                                      <p:to>
                                        <p:strVal val="visible"/>
                                      </p:to>
                                    </p:set>
                                    <p:anim calcmode="lin" valueType="num">
                                      <p:cBhvr>
                                        <p:cTn id="206" dur="500" fill="hold"/>
                                        <p:tgtEl>
                                          <p:spTgt spid="223"/>
                                        </p:tgtEl>
                                        <p:attrNameLst>
                                          <p:attrName>ppt_x</p:attrName>
                                        </p:attrNameLst>
                                      </p:cBhvr>
                                      <p:tavLst>
                                        <p:tav tm="0">
                                          <p:val>
                                            <p:strVal val="1+#ppt_w/2"/>
                                          </p:val>
                                        </p:tav>
                                        <p:tav tm="100000">
                                          <p:val>
                                            <p:strVal val="#ppt_x"/>
                                          </p:val>
                                        </p:tav>
                                      </p:tavLst>
                                    </p:anim>
                                    <p:anim calcmode="lin" valueType="num">
                                      <p:cBhvr>
                                        <p:cTn id="207" dur="500" fill="hold"/>
                                        <p:tgtEl>
                                          <p:spTgt spid="223"/>
                                        </p:tgtEl>
                                        <p:attrNameLst>
                                          <p:attrName>ppt_y</p:attrName>
                                        </p:attrNameLst>
                                      </p:cBhvr>
                                      <p:tavLst>
                                        <p:tav tm="0">
                                          <p:val>
                                            <p:strVal val="#ppt_y"/>
                                          </p:val>
                                        </p:tav>
                                        <p:tav tm="100000">
                                          <p:val>
                                            <p:strVal val="#ppt_y"/>
                                          </p:val>
                                        </p:tav>
                                      </p:tavLst>
                                    </p:anim>
                                  </p:childTnLst>
                                </p:cTn>
                              </p:par>
                            </p:childTnLst>
                          </p:cTn>
                        </p:par>
                        <p:par>
                          <p:cTn id="208" fill="hold">
                            <p:stCondLst>
                              <p:cond delay="10619"/>
                            </p:stCondLst>
                            <p:childTnLst>
                              <p:par>
                                <p:cTn id="209" presetID="49" presetClass="entr" presetSubtype="0" decel="100000" fill="hold" nodeType="afterEffect">
                                  <p:stCondLst>
                                    <p:cond delay="0"/>
                                  </p:stCondLst>
                                  <p:childTnLst>
                                    <p:set>
                                      <p:cBhvr>
                                        <p:cTn id="210" dur="1" fill="hold">
                                          <p:stCondLst>
                                            <p:cond delay="0"/>
                                          </p:stCondLst>
                                        </p:cTn>
                                        <p:tgtEl>
                                          <p:spTgt spid="226"/>
                                        </p:tgtEl>
                                        <p:attrNameLst>
                                          <p:attrName>style.visibility</p:attrName>
                                        </p:attrNameLst>
                                      </p:cBhvr>
                                      <p:to>
                                        <p:strVal val="visible"/>
                                      </p:to>
                                    </p:set>
                                    <p:anim calcmode="lin" valueType="num">
                                      <p:cBhvr>
                                        <p:cTn id="211" dur="500" fill="hold"/>
                                        <p:tgtEl>
                                          <p:spTgt spid="226"/>
                                        </p:tgtEl>
                                        <p:attrNameLst>
                                          <p:attrName>ppt_w</p:attrName>
                                        </p:attrNameLst>
                                      </p:cBhvr>
                                      <p:tavLst>
                                        <p:tav tm="0">
                                          <p:val>
                                            <p:fltVal val="0"/>
                                          </p:val>
                                        </p:tav>
                                        <p:tav tm="100000">
                                          <p:val>
                                            <p:strVal val="#ppt_w"/>
                                          </p:val>
                                        </p:tav>
                                      </p:tavLst>
                                    </p:anim>
                                    <p:anim calcmode="lin" valueType="num">
                                      <p:cBhvr>
                                        <p:cTn id="212" dur="500" fill="hold"/>
                                        <p:tgtEl>
                                          <p:spTgt spid="226"/>
                                        </p:tgtEl>
                                        <p:attrNameLst>
                                          <p:attrName>ppt_h</p:attrName>
                                        </p:attrNameLst>
                                      </p:cBhvr>
                                      <p:tavLst>
                                        <p:tav tm="0">
                                          <p:val>
                                            <p:fltVal val="0"/>
                                          </p:val>
                                        </p:tav>
                                        <p:tav tm="100000">
                                          <p:val>
                                            <p:strVal val="#ppt_h"/>
                                          </p:val>
                                        </p:tav>
                                      </p:tavLst>
                                    </p:anim>
                                    <p:anim calcmode="lin" valueType="num">
                                      <p:cBhvr>
                                        <p:cTn id="213" dur="500" fill="hold"/>
                                        <p:tgtEl>
                                          <p:spTgt spid="226"/>
                                        </p:tgtEl>
                                        <p:attrNameLst>
                                          <p:attrName>style.rotation</p:attrName>
                                        </p:attrNameLst>
                                      </p:cBhvr>
                                      <p:tavLst>
                                        <p:tav tm="0">
                                          <p:val>
                                            <p:fltVal val="360"/>
                                          </p:val>
                                        </p:tav>
                                        <p:tav tm="100000">
                                          <p:val>
                                            <p:fltVal val="0"/>
                                          </p:val>
                                        </p:tav>
                                      </p:tavLst>
                                    </p:anim>
                                    <p:animEffect transition="in" filter="fade">
                                      <p:cBhvr>
                                        <p:cTn id="214" dur="500"/>
                                        <p:tgtEl>
                                          <p:spTgt spid="226"/>
                                        </p:tgtEl>
                                      </p:cBhvr>
                                    </p:animEffect>
                                  </p:childTnLst>
                                </p:cTn>
                              </p:par>
                              <p:par>
                                <p:cTn id="215" presetID="2" presetClass="entr" presetSubtype="2" fill="hold" nodeType="withEffect">
                                  <p:stCondLst>
                                    <p:cond delay="0"/>
                                  </p:stCondLst>
                                  <p:childTnLst>
                                    <p:set>
                                      <p:cBhvr>
                                        <p:cTn id="216" dur="1" fill="hold">
                                          <p:stCondLst>
                                            <p:cond delay="0"/>
                                          </p:stCondLst>
                                        </p:cTn>
                                        <p:tgtEl>
                                          <p:spTgt spid="229"/>
                                        </p:tgtEl>
                                        <p:attrNameLst>
                                          <p:attrName>style.visibility</p:attrName>
                                        </p:attrNameLst>
                                      </p:cBhvr>
                                      <p:to>
                                        <p:strVal val="visible"/>
                                      </p:to>
                                    </p:set>
                                    <p:anim calcmode="lin" valueType="num">
                                      <p:cBhvr>
                                        <p:cTn id="217" dur="500" fill="hold"/>
                                        <p:tgtEl>
                                          <p:spTgt spid="229"/>
                                        </p:tgtEl>
                                        <p:attrNameLst>
                                          <p:attrName>ppt_x</p:attrName>
                                        </p:attrNameLst>
                                      </p:cBhvr>
                                      <p:tavLst>
                                        <p:tav tm="0">
                                          <p:val>
                                            <p:strVal val="1+#ppt_w/2"/>
                                          </p:val>
                                        </p:tav>
                                        <p:tav tm="100000">
                                          <p:val>
                                            <p:strVal val="#ppt_x"/>
                                          </p:val>
                                        </p:tav>
                                      </p:tavLst>
                                    </p:anim>
                                    <p:anim calcmode="lin" valueType="num">
                                      <p:cBhvr>
                                        <p:cTn id="218" dur="500" fill="hold"/>
                                        <p:tgtEl>
                                          <p:spTgt spid="229"/>
                                        </p:tgtEl>
                                        <p:attrNameLst>
                                          <p:attrName>ppt_y</p:attrName>
                                        </p:attrNameLst>
                                      </p:cBhvr>
                                      <p:tavLst>
                                        <p:tav tm="0">
                                          <p:val>
                                            <p:strVal val="#ppt_y"/>
                                          </p:val>
                                        </p:tav>
                                        <p:tav tm="100000">
                                          <p:val>
                                            <p:strVal val="#ppt_y"/>
                                          </p:val>
                                        </p:tav>
                                      </p:tavLst>
                                    </p:anim>
                                  </p:childTnLst>
                                </p:cTn>
                              </p:par>
                            </p:childTnLst>
                          </p:cTn>
                        </p:par>
                        <p:par>
                          <p:cTn id="219" fill="hold">
                            <p:stCondLst>
                              <p:cond delay="11119"/>
                            </p:stCondLst>
                            <p:childTnLst>
                              <p:par>
                                <p:cTn id="220" presetID="49" presetClass="entr" presetSubtype="0" decel="100000" fill="hold" nodeType="afterEffect">
                                  <p:stCondLst>
                                    <p:cond delay="0"/>
                                  </p:stCondLst>
                                  <p:childTnLst>
                                    <p:set>
                                      <p:cBhvr>
                                        <p:cTn id="221" dur="1" fill="hold">
                                          <p:stCondLst>
                                            <p:cond delay="0"/>
                                          </p:stCondLst>
                                        </p:cTn>
                                        <p:tgtEl>
                                          <p:spTgt spid="232"/>
                                        </p:tgtEl>
                                        <p:attrNameLst>
                                          <p:attrName>style.visibility</p:attrName>
                                        </p:attrNameLst>
                                      </p:cBhvr>
                                      <p:to>
                                        <p:strVal val="visible"/>
                                      </p:to>
                                    </p:set>
                                    <p:anim calcmode="lin" valueType="num">
                                      <p:cBhvr>
                                        <p:cTn id="222" dur="500" fill="hold"/>
                                        <p:tgtEl>
                                          <p:spTgt spid="232"/>
                                        </p:tgtEl>
                                        <p:attrNameLst>
                                          <p:attrName>ppt_w</p:attrName>
                                        </p:attrNameLst>
                                      </p:cBhvr>
                                      <p:tavLst>
                                        <p:tav tm="0">
                                          <p:val>
                                            <p:fltVal val="0"/>
                                          </p:val>
                                        </p:tav>
                                        <p:tav tm="100000">
                                          <p:val>
                                            <p:strVal val="#ppt_w"/>
                                          </p:val>
                                        </p:tav>
                                      </p:tavLst>
                                    </p:anim>
                                    <p:anim calcmode="lin" valueType="num">
                                      <p:cBhvr>
                                        <p:cTn id="223" dur="500" fill="hold"/>
                                        <p:tgtEl>
                                          <p:spTgt spid="232"/>
                                        </p:tgtEl>
                                        <p:attrNameLst>
                                          <p:attrName>ppt_h</p:attrName>
                                        </p:attrNameLst>
                                      </p:cBhvr>
                                      <p:tavLst>
                                        <p:tav tm="0">
                                          <p:val>
                                            <p:fltVal val="0"/>
                                          </p:val>
                                        </p:tav>
                                        <p:tav tm="100000">
                                          <p:val>
                                            <p:strVal val="#ppt_h"/>
                                          </p:val>
                                        </p:tav>
                                      </p:tavLst>
                                    </p:anim>
                                    <p:anim calcmode="lin" valueType="num">
                                      <p:cBhvr>
                                        <p:cTn id="224" dur="500" fill="hold"/>
                                        <p:tgtEl>
                                          <p:spTgt spid="232"/>
                                        </p:tgtEl>
                                        <p:attrNameLst>
                                          <p:attrName>style.rotation</p:attrName>
                                        </p:attrNameLst>
                                      </p:cBhvr>
                                      <p:tavLst>
                                        <p:tav tm="0">
                                          <p:val>
                                            <p:fltVal val="360"/>
                                          </p:val>
                                        </p:tav>
                                        <p:tav tm="100000">
                                          <p:val>
                                            <p:fltVal val="0"/>
                                          </p:val>
                                        </p:tav>
                                      </p:tavLst>
                                    </p:anim>
                                    <p:animEffect transition="in" filter="fade">
                                      <p:cBhvr>
                                        <p:cTn id="225" dur="500"/>
                                        <p:tgtEl>
                                          <p:spTgt spid="232"/>
                                        </p:tgtEl>
                                      </p:cBhvr>
                                    </p:animEffect>
                                  </p:childTnLst>
                                </p:cTn>
                              </p:par>
                              <p:par>
                                <p:cTn id="226" presetID="2" presetClass="entr" presetSubtype="2" fill="hold" nodeType="withEffect">
                                  <p:stCondLst>
                                    <p:cond delay="0"/>
                                  </p:stCondLst>
                                  <p:childTnLst>
                                    <p:set>
                                      <p:cBhvr>
                                        <p:cTn id="227" dur="1" fill="hold">
                                          <p:stCondLst>
                                            <p:cond delay="0"/>
                                          </p:stCondLst>
                                        </p:cTn>
                                        <p:tgtEl>
                                          <p:spTgt spid="235"/>
                                        </p:tgtEl>
                                        <p:attrNameLst>
                                          <p:attrName>style.visibility</p:attrName>
                                        </p:attrNameLst>
                                      </p:cBhvr>
                                      <p:to>
                                        <p:strVal val="visible"/>
                                      </p:to>
                                    </p:set>
                                    <p:anim calcmode="lin" valueType="num">
                                      <p:cBhvr>
                                        <p:cTn id="228" dur="500" fill="hold"/>
                                        <p:tgtEl>
                                          <p:spTgt spid="235"/>
                                        </p:tgtEl>
                                        <p:attrNameLst>
                                          <p:attrName>ppt_x</p:attrName>
                                        </p:attrNameLst>
                                      </p:cBhvr>
                                      <p:tavLst>
                                        <p:tav tm="0">
                                          <p:val>
                                            <p:strVal val="1+#ppt_w/2"/>
                                          </p:val>
                                        </p:tav>
                                        <p:tav tm="100000">
                                          <p:val>
                                            <p:strVal val="#ppt_x"/>
                                          </p:val>
                                        </p:tav>
                                      </p:tavLst>
                                    </p:anim>
                                    <p:anim calcmode="lin" valueType="num">
                                      <p:cBhvr>
                                        <p:cTn id="229" dur="500" fill="hold"/>
                                        <p:tgtEl>
                                          <p:spTgt spid="235"/>
                                        </p:tgtEl>
                                        <p:attrNameLst>
                                          <p:attrName>ppt_y</p:attrName>
                                        </p:attrNameLst>
                                      </p:cBhvr>
                                      <p:tavLst>
                                        <p:tav tm="0">
                                          <p:val>
                                            <p:strVal val="#ppt_y"/>
                                          </p:val>
                                        </p:tav>
                                        <p:tav tm="100000">
                                          <p:val>
                                            <p:strVal val="#ppt_y"/>
                                          </p:val>
                                        </p:tav>
                                      </p:tavLst>
                                    </p:anim>
                                  </p:childTnLst>
                                </p:cTn>
                              </p:par>
                            </p:childTnLst>
                          </p:cTn>
                        </p:par>
                        <p:par>
                          <p:cTn id="230" fill="hold">
                            <p:stCondLst>
                              <p:cond delay="11619"/>
                            </p:stCondLst>
                            <p:childTnLst>
                              <p:par>
                                <p:cTn id="231" presetID="49" presetClass="entr" presetSubtype="0" decel="100000" fill="hold" nodeType="afterEffect">
                                  <p:stCondLst>
                                    <p:cond delay="0"/>
                                  </p:stCondLst>
                                  <p:childTnLst>
                                    <p:set>
                                      <p:cBhvr>
                                        <p:cTn id="232" dur="1" fill="hold">
                                          <p:stCondLst>
                                            <p:cond delay="0"/>
                                          </p:stCondLst>
                                        </p:cTn>
                                        <p:tgtEl>
                                          <p:spTgt spid="238"/>
                                        </p:tgtEl>
                                        <p:attrNameLst>
                                          <p:attrName>style.visibility</p:attrName>
                                        </p:attrNameLst>
                                      </p:cBhvr>
                                      <p:to>
                                        <p:strVal val="visible"/>
                                      </p:to>
                                    </p:set>
                                    <p:anim calcmode="lin" valueType="num">
                                      <p:cBhvr>
                                        <p:cTn id="233" dur="500" fill="hold"/>
                                        <p:tgtEl>
                                          <p:spTgt spid="238"/>
                                        </p:tgtEl>
                                        <p:attrNameLst>
                                          <p:attrName>ppt_w</p:attrName>
                                        </p:attrNameLst>
                                      </p:cBhvr>
                                      <p:tavLst>
                                        <p:tav tm="0">
                                          <p:val>
                                            <p:fltVal val="0"/>
                                          </p:val>
                                        </p:tav>
                                        <p:tav tm="100000">
                                          <p:val>
                                            <p:strVal val="#ppt_w"/>
                                          </p:val>
                                        </p:tav>
                                      </p:tavLst>
                                    </p:anim>
                                    <p:anim calcmode="lin" valueType="num">
                                      <p:cBhvr>
                                        <p:cTn id="234" dur="500" fill="hold"/>
                                        <p:tgtEl>
                                          <p:spTgt spid="238"/>
                                        </p:tgtEl>
                                        <p:attrNameLst>
                                          <p:attrName>ppt_h</p:attrName>
                                        </p:attrNameLst>
                                      </p:cBhvr>
                                      <p:tavLst>
                                        <p:tav tm="0">
                                          <p:val>
                                            <p:fltVal val="0"/>
                                          </p:val>
                                        </p:tav>
                                        <p:tav tm="100000">
                                          <p:val>
                                            <p:strVal val="#ppt_h"/>
                                          </p:val>
                                        </p:tav>
                                      </p:tavLst>
                                    </p:anim>
                                    <p:anim calcmode="lin" valueType="num">
                                      <p:cBhvr>
                                        <p:cTn id="235" dur="500" fill="hold"/>
                                        <p:tgtEl>
                                          <p:spTgt spid="238"/>
                                        </p:tgtEl>
                                        <p:attrNameLst>
                                          <p:attrName>style.rotation</p:attrName>
                                        </p:attrNameLst>
                                      </p:cBhvr>
                                      <p:tavLst>
                                        <p:tav tm="0">
                                          <p:val>
                                            <p:fltVal val="360"/>
                                          </p:val>
                                        </p:tav>
                                        <p:tav tm="100000">
                                          <p:val>
                                            <p:fltVal val="0"/>
                                          </p:val>
                                        </p:tav>
                                      </p:tavLst>
                                    </p:anim>
                                    <p:animEffect transition="in" filter="fade">
                                      <p:cBhvr>
                                        <p:cTn id="236" dur="500"/>
                                        <p:tgtEl>
                                          <p:spTgt spid="238"/>
                                        </p:tgtEl>
                                      </p:cBhvr>
                                    </p:animEffect>
                                  </p:childTnLst>
                                </p:cTn>
                              </p:par>
                              <p:par>
                                <p:cTn id="237" presetID="2" presetClass="entr" presetSubtype="2" fill="hold" nodeType="withEffect">
                                  <p:stCondLst>
                                    <p:cond delay="0"/>
                                  </p:stCondLst>
                                  <p:childTnLst>
                                    <p:set>
                                      <p:cBhvr>
                                        <p:cTn id="238" dur="1" fill="hold">
                                          <p:stCondLst>
                                            <p:cond delay="0"/>
                                          </p:stCondLst>
                                        </p:cTn>
                                        <p:tgtEl>
                                          <p:spTgt spid="241"/>
                                        </p:tgtEl>
                                        <p:attrNameLst>
                                          <p:attrName>style.visibility</p:attrName>
                                        </p:attrNameLst>
                                      </p:cBhvr>
                                      <p:to>
                                        <p:strVal val="visible"/>
                                      </p:to>
                                    </p:set>
                                    <p:anim calcmode="lin" valueType="num">
                                      <p:cBhvr>
                                        <p:cTn id="239" dur="500" fill="hold"/>
                                        <p:tgtEl>
                                          <p:spTgt spid="241"/>
                                        </p:tgtEl>
                                        <p:attrNameLst>
                                          <p:attrName>ppt_x</p:attrName>
                                        </p:attrNameLst>
                                      </p:cBhvr>
                                      <p:tavLst>
                                        <p:tav tm="0">
                                          <p:val>
                                            <p:strVal val="1+#ppt_w/2"/>
                                          </p:val>
                                        </p:tav>
                                        <p:tav tm="100000">
                                          <p:val>
                                            <p:strVal val="#ppt_x"/>
                                          </p:val>
                                        </p:tav>
                                      </p:tavLst>
                                    </p:anim>
                                    <p:anim calcmode="lin" valueType="num">
                                      <p:cBhvr>
                                        <p:cTn id="240" dur="500" fill="hold"/>
                                        <p:tgtEl>
                                          <p:spTgt spid="24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3" grpId="0" bldLvl="0" autoUpdateAnimBg="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淘宝店chenying0907出品 1"/>
          <p:cNvSpPr/>
          <p:nvPr/>
        </p:nvSpPr>
        <p:spPr>
          <a:xfrm>
            <a:off x="1342183" y="2213494"/>
            <a:ext cx="10052084" cy="1862450"/>
          </a:xfrm>
          <a:prstGeom prst="rect">
            <a:avLst/>
          </a:prstGeom>
          <a:solidFill>
            <a:schemeClr val="bg1">
              <a:lumMod val="85000"/>
              <a:alpha val="64000"/>
            </a:schemeClr>
          </a:solidFill>
          <a:ln>
            <a:solidFill>
              <a:schemeClr val="accent6">
                <a:lumMod val="90000"/>
              </a:schemeClr>
            </a:solidFill>
          </a:ln>
          <a:effectLst/>
        </p:spPr>
        <p:style>
          <a:lnRef idx="1">
            <a:schemeClr val="accent2"/>
          </a:lnRef>
          <a:fillRef idx="3">
            <a:schemeClr val="accent2"/>
          </a:fillRef>
          <a:effectRef idx="2">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81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4" name="11 Rectángulo"/>
          <p:cNvSpPr/>
          <p:nvPr/>
        </p:nvSpPr>
        <p:spPr>
          <a:xfrm>
            <a:off x="1534333" y="2484334"/>
            <a:ext cx="1818467" cy="1320770"/>
          </a:xfrm>
          <a:prstGeom prst="roundRect">
            <a:avLst>
              <a:gd name="adj" fmla="val 4873"/>
            </a:avLst>
          </a:prstGeom>
          <a:gradFill flip="none" rotWithShape="1">
            <a:gsLst>
              <a:gs pos="0">
                <a:schemeClr val="accent6"/>
              </a:gs>
              <a:gs pos="48000">
                <a:schemeClr val="accent6"/>
              </a:gs>
              <a:gs pos="100000">
                <a:schemeClr val="accent6"/>
              </a:gs>
            </a:gsLst>
            <a:lin ang="16200000" scaled="0"/>
            <a:tileRect/>
          </a:gradFill>
          <a:ln>
            <a:noFill/>
          </a:ln>
        </p:spPr>
        <p:style>
          <a:lnRef idx="1">
            <a:schemeClr val="accent3"/>
          </a:lnRef>
          <a:fillRef idx="3">
            <a:schemeClr val="accent3"/>
          </a:fillRef>
          <a:effectRef idx="2">
            <a:schemeClr val="accent3"/>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zh-CN" altLang="en-US" sz="5400" dirty="0">
                <a:solidFill>
                  <a:schemeClr val="bg1"/>
                </a:solidFill>
                <a:latin typeface="字魂5号-无外润黑体" panose="00000500000000000000" pitchFamily="2" charset="-122"/>
                <a:ea typeface="字魂5号-无外润黑体" panose="00000500000000000000" pitchFamily="2" charset="-122"/>
              </a:rPr>
              <a:t>轻伤</a:t>
            </a:r>
            <a:endParaRPr lang="zh-CN" altLang="en-US" sz="5400" dirty="0">
              <a:solidFill>
                <a:schemeClr val="bg1"/>
              </a:solidFill>
              <a:latin typeface="字魂5号-无外润黑体" panose="00000500000000000000" pitchFamily="2" charset="-122"/>
              <a:ea typeface="字魂5号-无外润黑体" panose="00000500000000000000" pitchFamily="2" charset="-122"/>
            </a:endParaRPr>
          </a:p>
        </p:txBody>
      </p:sp>
      <p:sp>
        <p:nvSpPr>
          <p:cNvPr id="5" name="淘宝店chenying0907出品 1"/>
          <p:cNvSpPr/>
          <p:nvPr/>
        </p:nvSpPr>
        <p:spPr>
          <a:xfrm>
            <a:off x="1342183" y="4395362"/>
            <a:ext cx="10052084" cy="1862450"/>
          </a:xfrm>
          <a:prstGeom prst="rect">
            <a:avLst/>
          </a:prstGeom>
          <a:solidFill>
            <a:schemeClr val="bg1">
              <a:lumMod val="85000"/>
              <a:alpha val="64000"/>
            </a:schemeClr>
          </a:solidFill>
          <a:ln>
            <a:solidFill>
              <a:schemeClr val="accent6">
                <a:lumMod val="90000"/>
              </a:schemeClr>
            </a:solidFill>
          </a:ln>
          <a:effectLst/>
        </p:spPr>
        <p:style>
          <a:lnRef idx="1">
            <a:schemeClr val="accent2"/>
          </a:lnRef>
          <a:fillRef idx="3">
            <a:schemeClr val="accent2"/>
          </a:fillRef>
          <a:effectRef idx="2">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81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11 Rectángulo"/>
          <p:cNvSpPr/>
          <p:nvPr/>
        </p:nvSpPr>
        <p:spPr>
          <a:xfrm>
            <a:off x="1534333" y="4666202"/>
            <a:ext cx="1818467" cy="1320770"/>
          </a:xfrm>
          <a:prstGeom prst="roundRect">
            <a:avLst>
              <a:gd name="adj" fmla="val 4873"/>
            </a:avLst>
          </a:prstGeom>
          <a:gradFill flip="none" rotWithShape="1">
            <a:gsLst>
              <a:gs pos="0">
                <a:schemeClr val="accent6"/>
              </a:gs>
              <a:gs pos="48000">
                <a:schemeClr val="accent6"/>
              </a:gs>
              <a:gs pos="100000">
                <a:schemeClr val="accent6"/>
              </a:gs>
            </a:gsLst>
            <a:lin ang="16200000" scaled="0"/>
            <a:tileRect/>
          </a:gradFill>
          <a:ln>
            <a:noFill/>
          </a:ln>
        </p:spPr>
        <p:style>
          <a:lnRef idx="1">
            <a:schemeClr val="accent3"/>
          </a:lnRef>
          <a:fillRef idx="3">
            <a:schemeClr val="accent3"/>
          </a:fillRef>
          <a:effectRef idx="2">
            <a:schemeClr val="accent3"/>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zh-CN" altLang="en-US" sz="5400" dirty="0">
                <a:solidFill>
                  <a:schemeClr val="bg1"/>
                </a:solidFill>
                <a:latin typeface="字魂5号-无外润黑体" panose="00000500000000000000" pitchFamily="2" charset="-122"/>
                <a:ea typeface="字魂5号-无外润黑体" panose="00000500000000000000" pitchFamily="2" charset="-122"/>
              </a:rPr>
              <a:t>重伤</a:t>
            </a:r>
            <a:endParaRPr lang="zh-CN" altLang="en-US" sz="5400" dirty="0">
              <a:solidFill>
                <a:schemeClr val="bg1"/>
              </a:solidFill>
              <a:latin typeface="字魂5号-无外润黑体" panose="00000500000000000000" pitchFamily="2" charset="-122"/>
              <a:ea typeface="字魂5号-无外润黑体" panose="00000500000000000000" pitchFamily="2" charset="-122"/>
            </a:endParaRPr>
          </a:p>
        </p:txBody>
      </p:sp>
      <p:sp>
        <p:nvSpPr>
          <p:cNvPr id="7" name="TextBox 7"/>
          <p:cNvSpPr>
            <a:spLocks noChangeArrowheads="1"/>
          </p:cNvSpPr>
          <p:nvPr/>
        </p:nvSpPr>
        <p:spPr bwMode="auto">
          <a:xfrm>
            <a:off x="2125815" y="1233691"/>
            <a:ext cx="8137219" cy="8125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algn="ctr">
              <a:lnSpc>
                <a:spcPct val="135000"/>
              </a:lnSpc>
              <a:spcBef>
                <a:spcPct val="0"/>
              </a:spcBef>
              <a:buFontTx/>
              <a:buNone/>
            </a:pPr>
            <a:r>
              <a:rPr lang="zh-CN" altLang="en-US" sz="1800" dirty="0">
                <a:solidFill>
                  <a:schemeClr val="accent2">
                    <a:lumMod val="75000"/>
                  </a:schemeClr>
                </a:solidFill>
                <a:latin typeface="思源宋体 CN" panose="02020400000000000000" pitchFamily="18" charset="-122"/>
                <a:ea typeface="思源宋体 CN" panose="02020400000000000000" pitchFamily="18" charset="-122"/>
                <a:sym typeface="微软雅黑" panose="020B0503020204020204" pitchFamily="34" charset="-122"/>
              </a:rPr>
              <a:t>伤害程度分类 根据</a:t>
            </a:r>
            <a:r>
              <a:rPr lang="en-US" altLang="zh-CN" sz="1800" dirty="0">
                <a:solidFill>
                  <a:schemeClr val="accent2">
                    <a:lumMod val="75000"/>
                  </a:schemeClr>
                </a:solidFill>
                <a:latin typeface="思源宋体 CN" panose="02020400000000000000" pitchFamily="18" charset="-122"/>
                <a:ea typeface="思源宋体 CN" panose="02020400000000000000" pitchFamily="18" charset="-122"/>
                <a:sym typeface="微软雅黑" panose="020B0503020204020204" pitchFamily="34" charset="-122"/>
              </a:rPr>
              <a:t>&lt;</a:t>
            </a:r>
            <a:r>
              <a:rPr lang="zh-CN" altLang="en-US" sz="1800" dirty="0">
                <a:solidFill>
                  <a:schemeClr val="accent2">
                    <a:lumMod val="75000"/>
                  </a:schemeClr>
                </a:solidFill>
                <a:latin typeface="思源宋体 CN" panose="02020400000000000000" pitchFamily="18" charset="-122"/>
                <a:ea typeface="思源宋体 CN" panose="02020400000000000000" pitchFamily="18" charset="-122"/>
                <a:sym typeface="微软雅黑" panose="020B0503020204020204" pitchFamily="34" charset="-122"/>
              </a:rPr>
              <a:t>企业职工事故伤亡事故分类标准</a:t>
            </a:r>
            <a:r>
              <a:rPr lang="en-US" altLang="zh-CN" sz="1800" dirty="0">
                <a:solidFill>
                  <a:schemeClr val="accent2">
                    <a:lumMod val="75000"/>
                  </a:schemeClr>
                </a:solidFill>
                <a:latin typeface="思源宋体 CN" panose="02020400000000000000" pitchFamily="18" charset="-122"/>
                <a:ea typeface="思源宋体 CN" panose="02020400000000000000" pitchFamily="18" charset="-122"/>
                <a:sym typeface="微软雅黑" panose="020B0503020204020204" pitchFamily="34" charset="-122"/>
              </a:rPr>
              <a:t>&gt;(GB 6441-86)</a:t>
            </a:r>
            <a:r>
              <a:rPr lang="zh-CN" altLang="en-US" sz="1800" dirty="0">
                <a:solidFill>
                  <a:schemeClr val="accent2">
                    <a:lumMod val="75000"/>
                  </a:schemeClr>
                </a:solidFill>
                <a:latin typeface="思源宋体 CN" panose="02020400000000000000" pitchFamily="18" charset="-122"/>
                <a:ea typeface="思源宋体 CN" panose="02020400000000000000" pitchFamily="18" charset="-122"/>
                <a:sym typeface="微软雅黑" panose="020B0503020204020204" pitchFamily="34" charset="-122"/>
              </a:rPr>
              <a:t>规定</a:t>
            </a:r>
            <a:endParaRPr lang="en-US" altLang="zh-CN" sz="1800" dirty="0">
              <a:solidFill>
                <a:schemeClr val="accent2">
                  <a:lumMod val="75000"/>
                </a:schemeClr>
              </a:solidFill>
              <a:latin typeface="思源宋体 CN" panose="02020400000000000000" pitchFamily="18" charset="-122"/>
              <a:ea typeface="思源宋体 CN" panose="02020400000000000000" pitchFamily="18" charset="-122"/>
              <a:sym typeface="微软雅黑" panose="020B0503020204020204" pitchFamily="34" charset="-122"/>
            </a:endParaRPr>
          </a:p>
          <a:p>
            <a:pPr algn="ctr">
              <a:lnSpc>
                <a:spcPct val="135000"/>
              </a:lnSpc>
              <a:spcBef>
                <a:spcPct val="0"/>
              </a:spcBef>
              <a:buFontTx/>
              <a:buNone/>
            </a:pPr>
            <a:r>
              <a:rPr lang="zh-CN" altLang="en-US" sz="1800" dirty="0">
                <a:solidFill>
                  <a:schemeClr val="accent2">
                    <a:lumMod val="75000"/>
                  </a:schemeClr>
                </a:solidFill>
                <a:latin typeface="思源宋体 CN" panose="02020400000000000000" pitchFamily="18" charset="-122"/>
                <a:ea typeface="思源宋体 CN" panose="02020400000000000000" pitchFamily="18" charset="-122"/>
                <a:sym typeface="微软雅黑" panose="020B0503020204020204" pitchFamily="34" charset="-122"/>
              </a:rPr>
              <a:t>按伤害程度分类为</a:t>
            </a:r>
            <a:endParaRPr lang="en-US" altLang="zh-CN" sz="2400" b="1" dirty="0">
              <a:solidFill>
                <a:schemeClr val="accent2">
                  <a:lumMod val="75000"/>
                </a:schemeClr>
              </a:solidFill>
              <a:latin typeface="思源宋体 CN" panose="02020400000000000000" pitchFamily="18" charset="-122"/>
              <a:ea typeface="思源宋体 CN" panose="02020400000000000000" pitchFamily="18" charset="-122"/>
              <a:sym typeface="微软雅黑" panose="020B0503020204020204" pitchFamily="34" charset="-122"/>
            </a:endParaRPr>
          </a:p>
        </p:txBody>
      </p:sp>
      <p:sp>
        <p:nvSpPr>
          <p:cNvPr id="8" name="TextBox 6"/>
          <p:cNvSpPr>
            <a:spLocks noChangeArrowheads="1"/>
          </p:cNvSpPr>
          <p:nvPr/>
        </p:nvSpPr>
        <p:spPr bwMode="auto">
          <a:xfrm>
            <a:off x="3544950" y="2470727"/>
            <a:ext cx="7751871" cy="11668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a:lnSpc>
                <a:spcPct val="135000"/>
              </a:lnSpc>
              <a:spcBef>
                <a:spcPct val="0"/>
              </a:spcBef>
              <a:buNone/>
            </a:pPr>
            <a:r>
              <a:rPr lang="zh-CN" altLang="en-US" sz="1800" b="1" dirty="0">
                <a:solidFill>
                  <a:schemeClr val="accent6"/>
                </a:solidFill>
                <a:latin typeface="字魂58号-创中黑-Regular" panose="00000500000000000000" pitchFamily="2" charset="-122"/>
                <a:ea typeface="字魂58号-创中黑-Regular" panose="00000500000000000000" pitchFamily="2" charset="-122"/>
                <a:sym typeface="微软雅黑" panose="020B0503020204020204" pitchFamily="34" charset="-122"/>
              </a:rPr>
              <a:t>轻伤是指造成职工肢体伤残，或者某些器官功能性或器质性轻度损伤，表现为劳动能力轻度或暂时丧失的伤害</a:t>
            </a:r>
            <a:endParaRPr lang="en-US" altLang="zh-CN" sz="1800" b="1" dirty="0">
              <a:solidFill>
                <a:schemeClr val="accent6"/>
              </a:solidFill>
              <a:latin typeface="字魂58号-创中黑-Regular" panose="00000500000000000000" pitchFamily="2" charset="-122"/>
              <a:ea typeface="字魂58号-创中黑-Regular" panose="00000500000000000000" pitchFamily="2" charset="-122"/>
              <a:sym typeface="微软雅黑" panose="020B0503020204020204" pitchFamily="34" charset="-122"/>
            </a:endParaRPr>
          </a:p>
          <a:p>
            <a:pPr>
              <a:lnSpc>
                <a:spcPct val="135000"/>
              </a:lnSpc>
              <a:spcBef>
                <a:spcPct val="0"/>
              </a:spcBef>
              <a:buNone/>
            </a:pPr>
            <a:r>
              <a:rPr lang="zh-CN" altLang="en-US" sz="1800" dirty="0">
                <a:solidFill>
                  <a:schemeClr val="accent6">
                    <a:lumMod val="25000"/>
                  </a:schemeClr>
                </a:solidFill>
                <a:latin typeface="字魂58号-创中黑-Regular" panose="00000500000000000000" pitchFamily="2" charset="-122"/>
                <a:ea typeface="字魂58号-创中黑-Regular" panose="00000500000000000000" pitchFamily="2" charset="-122"/>
                <a:sym typeface="微软雅黑" panose="020B0503020204020204" pitchFamily="34" charset="-122"/>
              </a:rPr>
              <a:t>一般指受伤职工歇工在一个工作日以上，但够不上重伤者”。</a:t>
            </a:r>
            <a:endParaRPr lang="zh-CN" altLang="en-US" sz="1800" dirty="0">
              <a:solidFill>
                <a:schemeClr val="accent6">
                  <a:lumMod val="25000"/>
                </a:schemeClr>
              </a:solidFill>
              <a:latin typeface="字魂58号-创中黑-Regular" panose="00000500000000000000" pitchFamily="2" charset="-122"/>
              <a:ea typeface="字魂58号-创中黑-Regular" panose="00000500000000000000" pitchFamily="2" charset="-122"/>
              <a:sym typeface="微软雅黑" panose="020B0503020204020204" pitchFamily="34" charset="-122"/>
            </a:endParaRPr>
          </a:p>
        </p:txBody>
      </p:sp>
      <p:sp>
        <p:nvSpPr>
          <p:cNvPr id="12" name="TextBox 6"/>
          <p:cNvSpPr>
            <a:spLocks noChangeArrowheads="1"/>
          </p:cNvSpPr>
          <p:nvPr/>
        </p:nvSpPr>
        <p:spPr bwMode="auto">
          <a:xfrm>
            <a:off x="3544950" y="4666202"/>
            <a:ext cx="7751871" cy="15408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a:lnSpc>
                <a:spcPct val="135000"/>
              </a:lnSpc>
              <a:spcBef>
                <a:spcPct val="0"/>
              </a:spcBef>
              <a:buNone/>
            </a:pPr>
            <a:r>
              <a:rPr lang="zh-CN" altLang="en-US" sz="1800" b="1" dirty="0">
                <a:solidFill>
                  <a:schemeClr val="accent6"/>
                </a:solidFill>
                <a:latin typeface="字魂58号-创中黑-Regular" panose="00000500000000000000" pitchFamily="2" charset="-122"/>
                <a:ea typeface="字魂58号-创中黑-Regular" panose="00000500000000000000" pitchFamily="2" charset="-122"/>
                <a:sym typeface="微软雅黑" panose="020B0503020204020204" pitchFamily="34" charset="-122"/>
              </a:rPr>
              <a:t>重伤是指造成职工肢体残缺或视觉、听觉等器官受到严重损伤，一般能引起人体长期存在功能障碍，或者劳动能力有重大损失的伤害</a:t>
            </a:r>
            <a:endParaRPr lang="en-US" altLang="zh-CN" sz="1800" b="1" dirty="0">
              <a:solidFill>
                <a:schemeClr val="accent6"/>
              </a:solidFill>
              <a:latin typeface="字魂58号-创中黑-Regular" panose="00000500000000000000" pitchFamily="2" charset="-122"/>
              <a:ea typeface="字魂58号-创中黑-Regular" panose="00000500000000000000" pitchFamily="2" charset="-122"/>
              <a:sym typeface="微软雅黑" panose="020B0503020204020204" pitchFamily="34" charset="-122"/>
            </a:endParaRPr>
          </a:p>
          <a:p>
            <a:pPr>
              <a:lnSpc>
                <a:spcPct val="135000"/>
              </a:lnSpc>
              <a:spcBef>
                <a:spcPct val="0"/>
              </a:spcBef>
              <a:buNone/>
            </a:pPr>
            <a:r>
              <a:rPr lang="zh-CN" altLang="en-US" sz="1800" dirty="0">
                <a:solidFill>
                  <a:schemeClr val="accent6">
                    <a:lumMod val="25000"/>
                  </a:schemeClr>
                </a:solidFill>
                <a:latin typeface="字魂58号-创中黑-Regular" panose="00000500000000000000" pitchFamily="2" charset="-122"/>
                <a:ea typeface="字魂58号-创中黑-Regular" panose="00000500000000000000" pitchFamily="2" charset="-122"/>
                <a:sym typeface="微软雅黑" panose="020B0503020204020204" pitchFamily="34" charset="-122"/>
              </a:rPr>
              <a:t>损失工作日等于和超过</a:t>
            </a:r>
            <a:r>
              <a:rPr lang="en-US" altLang="zh-CN" sz="1800" dirty="0">
                <a:solidFill>
                  <a:schemeClr val="accent6">
                    <a:lumMod val="25000"/>
                  </a:schemeClr>
                </a:solidFill>
                <a:latin typeface="字魂58号-创中黑-Regular" panose="00000500000000000000" pitchFamily="2" charset="-122"/>
                <a:ea typeface="字魂58号-创中黑-Regular" panose="00000500000000000000" pitchFamily="2" charset="-122"/>
                <a:sym typeface="微软雅黑" panose="020B0503020204020204" pitchFamily="34" charset="-122"/>
              </a:rPr>
              <a:t>105</a:t>
            </a:r>
            <a:r>
              <a:rPr lang="zh-CN" altLang="en-US" sz="1800" dirty="0">
                <a:solidFill>
                  <a:schemeClr val="accent6">
                    <a:lumMod val="25000"/>
                  </a:schemeClr>
                </a:solidFill>
                <a:latin typeface="字魂58号-创中黑-Regular" panose="00000500000000000000" pitchFamily="2" charset="-122"/>
                <a:ea typeface="字魂58号-创中黑-Regular" panose="00000500000000000000" pitchFamily="2" charset="-122"/>
                <a:sym typeface="微软雅黑" panose="020B0503020204020204" pitchFamily="34" charset="-122"/>
              </a:rPr>
              <a:t>个工作日的失能伤害，重伤损失工作日最多不超过</a:t>
            </a:r>
            <a:r>
              <a:rPr lang="en-US" altLang="zh-CN" sz="1800" dirty="0">
                <a:solidFill>
                  <a:schemeClr val="accent6">
                    <a:lumMod val="25000"/>
                  </a:schemeClr>
                </a:solidFill>
                <a:latin typeface="字魂58号-创中黑-Regular" panose="00000500000000000000" pitchFamily="2" charset="-122"/>
                <a:ea typeface="字魂58号-创中黑-Regular" panose="00000500000000000000" pitchFamily="2" charset="-122"/>
                <a:sym typeface="微软雅黑" panose="020B0503020204020204" pitchFamily="34" charset="-122"/>
              </a:rPr>
              <a:t>6000</a:t>
            </a:r>
            <a:r>
              <a:rPr lang="zh-CN" altLang="en-US" sz="1800" dirty="0">
                <a:solidFill>
                  <a:schemeClr val="accent6">
                    <a:lumMod val="25000"/>
                  </a:schemeClr>
                </a:solidFill>
                <a:latin typeface="字魂58号-创中黑-Regular" panose="00000500000000000000" pitchFamily="2" charset="-122"/>
                <a:ea typeface="字魂58号-创中黑-Regular" panose="00000500000000000000" pitchFamily="2" charset="-122"/>
                <a:sym typeface="微软雅黑" panose="020B0503020204020204" pitchFamily="34" charset="-122"/>
              </a:rPr>
              <a:t>工作日</a:t>
            </a:r>
            <a:endParaRPr lang="zh-CN" altLang="en-US" sz="1800" dirty="0">
              <a:solidFill>
                <a:schemeClr val="accent6">
                  <a:lumMod val="25000"/>
                </a:schemeClr>
              </a:solidFill>
              <a:latin typeface="字魂58号-创中黑-Regular" panose="00000500000000000000" pitchFamily="2" charset="-122"/>
              <a:ea typeface="字魂58号-创中黑-Regular" panose="00000500000000000000" pitchFamily="2" charset="-122"/>
              <a:sym typeface="微软雅黑" panose="020B0503020204020204" pitchFamily="34" charset="-122"/>
            </a:endParaRPr>
          </a:p>
        </p:txBody>
      </p:sp>
      <p:sp>
        <p:nvSpPr>
          <p:cNvPr id="11" name="标题 1"/>
          <p:cNvSpPr txBox="1">
            <a:spLocks noChangeArrowheads="1"/>
          </p:cNvSpPr>
          <p:nvPr/>
        </p:nvSpPr>
        <p:spPr>
          <a:xfrm>
            <a:off x="7459506" y="347050"/>
            <a:ext cx="7308471" cy="461665"/>
          </a:xfrm>
          <a:prstGeom prst="rect">
            <a:avLst/>
          </a:prstGeom>
          <a:noFill/>
        </p:spPr>
        <p:txBody>
          <a:bodyPr wrap="square">
            <a:spAutoFit/>
          </a:bodyPr>
          <a:lstStyle>
            <a:defPPr>
              <a:defRPr lang="zh-CN"/>
            </a:defPPr>
            <a:lvl1pPr algn="ctr">
              <a:defRPr sz="2400">
                <a:solidFill>
                  <a:schemeClr val="bg2">
                    <a:lumMod val="50000"/>
                  </a:schemeClr>
                </a:solidFill>
                <a:latin typeface="字魂59号-创粗黑" pitchFamily="2" charset="-122"/>
                <a:ea typeface="字魂59号-创粗黑" pitchFamily="2" charset="-122"/>
              </a:defRPr>
            </a:lvl1pPr>
          </a:lstStyle>
          <a:p>
            <a:r>
              <a:rPr lang="zh-CN" altLang="en-US" dirty="0">
                <a:solidFill>
                  <a:schemeClr val="accent6">
                    <a:lumMod val="50000"/>
                  </a:schemeClr>
                </a:solidFill>
                <a:latin typeface="思源宋体 CN" panose="02020400000000000000" pitchFamily="18" charset="-122"/>
                <a:ea typeface="思源宋体 CN" panose="02020400000000000000" pitchFamily="18" charset="-122"/>
              </a:rPr>
              <a:t>事故的分类</a:t>
            </a:r>
            <a:endParaRPr lang="zh-CN" altLang="en-US" dirty="0">
              <a:solidFill>
                <a:schemeClr val="accent6">
                  <a:lumMod val="50000"/>
                </a:schemeClr>
              </a:solidFill>
              <a:latin typeface="思源宋体 CN" panose="02020400000000000000" pitchFamily="18" charset="-122"/>
              <a:ea typeface="思源宋体 CN" panose="02020400000000000000" pitchFamily="18"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5000">
        <p:random/>
      </p:transition>
    </mc:Choice>
    <mc:Fallback>
      <p:transition spd="slow"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iterate type="lt">
                                    <p:tmPct val="10000"/>
                                  </p:iterate>
                                  <p:childTnLst>
                                    <p:set>
                                      <p:cBhvr>
                                        <p:cTn id="6" dur="1" fill="hold">
                                          <p:stCondLst>
                                            <p:cond delay="0"/>
                                          </p:stCondLst>
                                        </p:cTn>
                                        <p:tgtEl>
                                          <p:spTgt spid="7"/>
                                        </p:tgtEl>
                                        <p:attrNameLst>
                                          <p:attrName>style.visibility</p:attrName>
                                        </p:attrNameLst>
                                      </p:cBhvr>
                                      <p:to>
                                        <p:strVal val="visible"/>
                                      </p:to>
                                    </p:set>
                                    <p:animEffect>
                                      <p:cBhvr>
                                        <p:cTn id="7" dur="200"/>
                                        <p:tgtEl>
                                          <p:spTgt spid="7"/>
                                        </p:tgtEl>
                                      </p:cBhvr>
                                    </p:animEffect>
                                    <p:anim calcmode="lin" valueType="num">
                                      <p:cBhvr>
                                        <p:cTn id="8" dur="200" fill="hold"/>
                                        <p:tgtEl>
                                          <p:spTgt spid="7"/>
                                        </p:tgtEl>
                                        <p:attrNameLst>
                                          <p:attrName>ppt_x</p:attrName>
                                        </p:attrNameLst>
                                      </p:cBhvr>
                                      <p:tavLst>
                                        <p:tav tm="0">
                                          <p:val>
                                            <p:strVal val="#ppt_x"/>
                                          </p:val>
                                        </p:tav>
                                        <p:tav tm="100000">
                                          <p:val>
                                            <p:strVal val="#ppt_x"/>
                                          </p:val>
                                        </p:tav>
                                      </p:tavLst>
                                    </p:anim>
                                    <p:anim calcmode="lin" valueType="num">
                                      <p:cBhvr>
                                        <p:cTn id="9" dur="200" fill="hold"/>
                                        <p:tgtEl>
                                          <p:spTgt spid="7"/>
                                        </p:tgtEl>
                                        <p:attrNameLst>
                                          <p:attrName>ppt_y</p:attrName>
                                        </p:attrNameLst>
                                      </p:cBhvr>
                                      <p:tavLst>
                                        <p:tav tm="0">
                                          <p:val>
                                            <p:strVal val="#ppt_y+.1"/>
                                          </p:val>
                                        </p:tav>
                                        <p:tav tm="100000">
                                          <p:val>
                                            <p:strVal val="#ppt_y"/>
                                          </p:val>
                                        </p:tav>
                                      </p:tavLst>
                                    </p:anim>
                                  </p:childTnLst>
                                </p:cTn>
                              </p:par>
                            </p:childTnLst>
                          </p:cTn>
                        </p:par>
                        <p:par>
                          <p:cTn id="10" fill="hold">
                            <p:stCondLst>
                              <p:cond delay="1120"/>
                            </p:stCondLst>
                            <p:childTnLst>
                              <p:par>
                                <p:cTn id="11" presetID="22" presetClass="entr" presetSubtype="2"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ipe(right)">
                                      <p:cBhvr>
                                        <p:cTn id="13" dur="500"/>
                                        <p:tgtEl>
                                          <p:spTgt spid="3"/>
                                        </p:tgtEl>
                                      </p:cBhvr>
                                    </p:animEffect>
                                  </p:childTnLst>
                                </p:cTn>
                              </p:par>
                              <p:par>
                                <p:cTn id="14" presetID="2" presetClass="entr" presetSubtype="8" fill="hold" grpId="0" nodeType="with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additive="base">
                                        <p:cTn id="16" dur="500" fill="hold"/>
                                        <p:tgtEl>
                                          <p:spTgt spid="4"/>
                                        </p:tgtEl>
                                        <p:attrNameLst>
                                          <p:attrName>ppt_x</p:attrName>
                                        </p:attrNameLst>
                                      </p:cBhvr>
                                      <p:tavLst>
                                        <p:tav tm="0">
                                          <p:val>
                                            <p:strVal val="0-#ppt_w/2"/>
                                          </p:val>
                                        </p:tav>
                                        <p:tav tm="100000">
                                          <p:val>
                                            <p:strVal val="#ppt_x"/>
                                          </p:val>
                                        </p:tav>
                                      </p:tavLst>
                                    </p:anim>
                                    <p:anim calcmode="lin" valueType="num">
                                      <p:cBhvr additive="base">
                                        <p:cTn id="17" dur="500" fill="hold"/>
                                        <p:tgtEl>
                                          <p:spTgt spid="4"/>
                                        </p:tgtEl>
                                        <p:attrNameLst>
                                          <p:attrName>ppt_y</p:attrName>
                                        </p:attrNameLst>
                                      </p:cBhvr>
                                      <p:tavLst>
                                        <p:tav tm="0">
                                          <p:val>
                                            <p:strVal val="#ppt_y"/>
                                          </p:val>
                                        </p:tav>
                                        <p:tav tm="100000">
                                          <p:val>
                                            <p:strVal val="#ppt_y"/>
                                          </p:val>
                                        </p:tav>
                                      </p:tavLst>
                                    </p:anim>
                                  </p:childTnLst>
                                </p:cTn>
                              </p:par>
                            </p:childTnLst>
                          </p:cTn>
                        </p:par>
                        <p:par>
                          <p:cTn id="18" fill="hold">
                            <p:stCondLst>
                              <p:cond delay="1620"/>
                            </p:stCondLst>
                            <p:childTnLst>
                              <p:par>
                                <p:cTn id="19" presetID="22" presetClass="entr" presetSubtype="4" fill="hold" grpId="0" nodeType="after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wipe(down)">
                                      <p:cBhvr>
                                        <p:cTn id="21" dur="500"/>
                                        <p:tgtEl>
                                          <p:spTgt spid="8"/>
                                        </p:tgtEl>
                                      </p:cBhvr>
                                    </p:animEffect>
                                  </p:childTnLst>
                                </p:cTn>
                              </p:par>
                            </p:childTnLst>
                          </p:cTn>
                        </p:par>
                        <p:par>
                          <p:cTn id="22" fill="hold">
                            <p:stCondLst>
                              <p:cond delay="2120"/>
                            </p:stCondLst>
                            <p:childTnLst>
                              <p:par>
                                <p:cTn id="23" presetID="22" presetClass="entr" presetSubtype="2" fill="hold" grpId="0" nodeType="after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wipe(right)">
                                      <p:cBhvr>
                                        <p:cTn id="25" dur="500"/>
                                        <p:tgtEl>
                                          <p:spTgt spid="5"/>
                                        </p:tgtEl>
                                      </p:cBhvr>
                                    </p:animEffect>
                                  </p:childTnLst>
                                </p:cTn>
                              </p:par>
                              <p:par>
                                <p:cTn id="26" presetID="2" presetClass="entr" presetSubtype="8" fill="hold" grpId="0" nodeType="withEffect">
                                  <p:stCondLst>
                                    <p:cond delay="0"/>
                                  </p:stCondLst>
                                  <p:childTnLst>
                                    <p:set>
                                      <p:cBhvr>
                                        <p:cTn id="27" dur="1" fill="hold">
                                          <p:stCondLst>
                                            <p:cond delay="0"/>
                                          </p:stCondLst>
                                        </p:cTn>
                                        <p:tgtEl>
                                          <p:spTgt spid="6"/>
                                        </p:tgtEl>
                                        <p:attrNameLst>
                                          <p:attrName>style.visibility</p:attrName>
                                        </p:attrNameLst>
                                      </p:cBhvr>
                                      <p:to>
                                        <p:strVal val="visible"/>
                                      </p:to>
                                    </p:set>
                                    <p:anim calcmode="lin" valueType="num">
                                      <p:cBhvr additive="base">
                                        <p:cTn id="28" dur="500" fill="hold"/>
                                        <p:tgtEl>
                                          <p:spTgt spid="6"/>
                                        </p:tgtEl>
                                        <p:attrNameLst>
                                          <p:attrName>ppt_x</p:attrName>
                                        </p:attrNameLst>
                                      </p:cBhvr>
                                      <p:tavLst>
                                        <p:tav tm="0">
                                          <p:val>
                                            <p:strVal val="0-#ppt_w/2"/>
                                          </p:val>
                                        </p:tav>
                                        <p:tav tm="100000">
                                          <p:val>
                                            <p:strVal val="#ppt_x"/>
                                          </p:val>
                                        </p:tav>
                                      </p:tavLst>
                                    </p:anim>
                                    <p:anim calcmode="lin" valueType="num">
                                      <p:cBhvr additive="base">
                                        <p:cTn id="29" dur="500" fill="hold"/>
                                        <p:tgtEl>
                                          <p:spTgt spid="6"/>
                                        </p:tgtEl>
                                        <p:attrNameLst>
                                          <p:attrName>ppt_y</p:attrName>
                                        </p:attrNameLst>
                                      </p:cBhvr>
                                      <p:tavLst>
                                        <p:tav tm="0">
                                          <p:val>
                                            <p:strVal val="#ppt_y"/>
                                          </p:val>
                                        </p:tav>
                                        <p:tav tm="100000">
                                          <p:val>
                                            <p:strVal val="#ppt_y"/>
                                          </p:val>
                                        </p:tav>
                                      </p:tavLst>
                                    </p:anim>
                                  </p:childTnLst>
                                </p:cTn>
                              </p:par>
                            </p:childTnLst>
                          </p:cTn>
                        </p:par>
                        <p:par>
                          <p:cTn id="30" fill="hold">
                            <p:stCondLst>
                              <p:cond delay="2620"/>
                            </p:stCondLst>
                            <p:childTnLst>
                              <p:par>
                                <p:cTn id="31" presetID="22" presetClass="entr" presetSubtype="4" fill="hold" grpId="0" nodeType="after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wipe(down)">
                                      <p:cBhvr>
                                        <p:cTn id="33"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P spid="4" grpId="0" bldLvl="0" animBg="1"/>
      <p:bldP spid="5" grpId="0" bldLvl="0" animBg="1"/>
      <p:bldP spid="6" grpId="0" bldLvl="0" animBg="1"/>
      <p:bldP spid="7" grpId="0" bldLvl="0" autoUpdateAnimBg="0"/>
      <p:bldP spid="8" grpId="0"/>
      <p:bldP spid="12"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淘宝店chenying0907出品 1"/>
          <p:cNvSpPr/>
          <p:nvPr/>
        </p:nvSpPr>
        <p:spPr>
          <a:xfrm>
            <a:off x="1342183" y="2213494"/>
            <a:ext cx="10052084" cy="1862450"/>
          </a:xfrm>
          <a:prstGeom prst="rect">
            <a:avLst/>
          </a:prstGeom>
          <a:solidFill>
            <a:schemeClr val="bg1">
              <a:lumMod val="85000"/>
              <a:alpha val="64000"/>
            </a:schemeClr>
          </a:solidFill>
          <a:ln>
            <a:solidFill>
              <a:schemeClr val="accent6">
                <a:lumMod val="90000"/>
              </a:schemeClr>
            </a:solidFill>
          </a:ln>
          <a:effectLst/>
        </p:spPr>
        <p:style>
          <a:lnRef idx="1">
            <a:schemeClr val="accent2"/>
          </a:lnRef>
          <a:fillRef idx="3">
            <a:schemeClr val="accent2"/>
          </a:fillRef>
          <a:effectRef idx="2">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81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4" name="11 Rectángulo"/>
          <p:cNvSpPr/>
          <p:nvPr/>
        </p:nvSpPr>
        <p:spPr>
          <a:xfrm>
            <a:off x="1534333" y="2484334"/>
            <a:ext cx="1818467" cy="1320770"/>
          </a:xfrm>
          <a:prstGeom prst="roundRect">
            <a:avLst>
              <a:gd name="adj" fmla="val 4873"/>
            </a:avLst>
          </a:prstGeom>
          <a:gradFill flip="none" rotWithShape="1">
            <a:gsLst>
              <a:gs pos="0">
                <a:schemeClr val="accent6"/>
              </a:gs>
              <a:gs pos="48000">
                <a:schemeClr val="accent6"/>
              </a:gs>
              <a:gs pos="100000">
                <a:schemeClr val="accent6"/>
              </a:gs>
            </a:gsLst>
            <a:lin ang="16200000" scaled="0"/>
            <a:tileRect/>
          </a:gradFill>
          <a:ln>
            <a:noFill/>
          </a:ln>
        </p:spPr>
        <p:style>
          <a:lnRef idx="1">
            <a:schemeClr val="accent3"/>
          </a:lnRef>
          <a:fillRef idx="3">
            <a:schemeClr val="accent3"/>
          </a:fillRef>
          <a:effectRef idx="2">
            <a:schemeClr val="accent3"/>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zh-CN" altLang="en-US" sz="4000" dirty="0">
                <a:solidFill>
                  <a:schemeClr val="bg1"/>
                </a:solidFill>
                <a:latin typeface="字魂5号-无外润黑体" panose="00000500000000000000" pitchFamily="2" charset="-122"/>
                <a:ea typeface="字魂5号-无外润黑体" panose="00000500000000000000" pitchFamily="2" charset="-122"/>
              </a:rPr>
              <a:t>死亡</a:t>
            </a:r>
            <a:endParaRPr lang="en-US" altLang="zh-CN" sz="4000" dirty="0">
              <a:solidFill>
                <a:schemeClr val="bg1"/>
              </a:solidFill>
              <a:latin typeface="字魂5号-无外润黑体" panose="00000500000000000000" pitchFamily="2" charset="-122"/>
              <a:ea typeface="字魂5号-无外润黑体" panose="00000500000000000000" pitchFamily="2" charset="-122"/>
            </a:endParaRPr>
          </a:p>
          <a:p>
            <a:pPr algn="ctr"/>
            <a:r>
              <a:rPr lang="zh-CN" altLang="en-US" sz="4000" dirty="0">
                <a:solidFill>
                  <a:schemeClr val="bg1"/>
                </a:solidFill>
                <a:latin typeface="字魂5号-无外润黑体" panose="00000500000000000000" pitchFamily="2" charset="-122"/>
                <a:ea typeface="字魂5号-无外润黑体" panose="00000500000000000000" pitchFamily="2" charset="-122"/>
              </a:rPr>
              <a:t>事故</a:t>
            </a:r>
            <a:endParaRPr lang="zh-CN" altLang="en-US" sz="4000" dirty="0">
              <a:solidFill>
                <a:schemeClr val="bg1"/>
              </a:solidFill>
              <a:latin typeface="字魂5号-无外润黑体" panose="00000500000000000000" pitchFamily="2" charset="-122"/>
              <a:ea typeface="字魂5号-无外润黑体" panose="00000500000000000000" pitchFamily="2" charset="-122"/>
            </a:endParaRPr>
          </a:p>
        </p:txBody>
      </p:sp>
      <p:sp>
        <p:nvSpPr>
          <p:cNvPr id="5" name="淘宝店chenying0907出品 1"/>
          <p:cNvSpPr/>
          <p:nvPr/>
        </p:nvSpPr>
        <p:spPr>
          <a:xfrm>
            <a:off x="1342183" y="4395362"/>
            <a:ext cx="10052084" cy="1862450"/>
          </a:xfrm>
          <a:prstGeom prst="rect">
            <a:avLst/>
          </a:prstGeom>
          <a:solidFill>
            <a:schemeClr val="bg1">
              <a:lumMod val="85000"/>
              <a:alpha val="64000"/>
            </a:schemeClr>
          </a:solidFill>
          <a:ln>
            <a:solidFill>
              <a:schemeClr val="accent6">
                <a:lumMod val="90000"/>
              </a:schemeClr>
            </a:solidFill>
          </a:ln>
          <a:effectLst/>
        </p:spPr>
        <p:style>
          <a:lnRef idx="1">
            <a:schemeClr val="accent2"/>
          </a:lnRef>
          <a:fillRef idx="3">
            <a:schemeClr val="accent2"/>
          </a:fillRef>
          <a:effectRef idx="2">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81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 name="11 Rectángulo"/>
          <p:cNvSpPr/>
          <p:nvPr/>
        </p:nvSpPr>
        <p:spPr>
          <a:xfrm>
            <a:off x="1534333" y="4666202"/>
            <a:ext cx="1818467" cy="1320770"/>
          </a:xfrm>
          <a:prstGeom prst="roundRect">
            <a:avLst>
              <a:gd name="adj" fmla="val 4873"/>
            </a:avLst>
          </a:prstGeom>
          <a:gradFill flip="none" rotWithShape="1">
            <a:gsLst>
              <a:gs pos="0">
                <a:schemeClr val="accent6"/>
              </a:gs>
              <a:gs pos="48000">
                <a:schemeClr val="accent6"/>
              </a:gs>
              <a:gs pos="100000">
                <a:schemeClr val="accent6"/>
              </a:gs>
            </a:gsLst>
            <a:lin ang="16200000" scaled="0"/>
            <a:tileRect/>
          </a:gradFill>
          <a:ln>
            <a:noFill/>
          </a:ln>
        </p:spPr>
        <p:style>
          <a:lnRef idx="1">
            <a:schemeClr val="accent3"/>
          </a:lnRef>
          <a:fillRef idx="3">
            <a:schemeClr val="accent3"/>
          </a:fillRef>
          <a:effectRef idx="2">
            <a:schemeClr val="accent3"/>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zh-CN" altLang="en-US" sz="4000" dirty="0">
                <a:solidFill>
                  <a:schemeClr val="bg1"/>
                </a:solidFill>
                <a:latin typeface="字魂5号-无外润黑体" panose="00000500000000000000" pitchFamily="2" charset="-122"/>
                <a:ea typeface="字魂5号-无外润黑体" panose="00000500000000000000" pitchFamily="2" charset="-122"/>
              </a:rPr>
              <a:t>虚惊</a:t>
            </a:r>
            <a:endParaRPr lang="en-US" altLang="zh-CN" sz="4000" dirty="0">
              <a:solidFill>
                <a:schemeClr val="bg1"/>
              </a:solidFill>
              <a:latin typeface="字魂5号-无外润黑体" panose="00000500000000000000" pitchFamily="2" charset="-122"/>
              <a:ea typeface="字魂5号-无外润黑体" panose="00000500000000000000" pitchFamily="2" charset="-122"/>
            </a:endParaRPr>
          </a:p>
          <a:p>
            <a:pPr algn="ctr"/>
            <a:r>
              <a:rPr lang="zh-CN" altLang="en-US" sz="4000" dirty="0">
                <a:solidFill>
                  <a:schemeClr val="bg1"/>
                </a:solidFill>
                <a:latin typeface="字魂5号-无外润黑体" panose="00000500000000000000" pitchFamily="2" charset="-122"/>
                <a:ea typeface="字魂5号-无外润黑体" panose="00000500000000000000" pitchFamily="2" charset="-122"/>
              </a:rPr>
              <a:t>事件</a:t>
            </a:r>
            <a:endParaRPr lang="zh-CN" altLang="en-US" sz="4000" dirty="0">
              <a:solidFill>
                <a:schemeClr val="bg1"/>
              </a:solidFill>
              <a:latin typeface="字魂5号-无外润黑体" panose="00000500000000000000" pitchFamily="2" charset="-122"/>
              <a:ea typeface="字魂5号-无外润黑体" panose="00000500000000000000" pitchFamily="2" charset="-122"/>
            </a:endParaRPr>
          </a:p>
        </p:txBody>
      </p:sp>
      <p:sp>
        <p:nvSpPr>
          <p:cNvPr id="7" name="TextBox 7"/>
          <p:cNvSpPr>
            <a:spLocks noChangeArrowheads="1"/>
          </p:cNvSpPr>
          <p:nvPr/>
        </p:nvSpPr>
        <p:spPr bwMode="auto">
          <a:xfrm>
            <a:off x="2125815" y="1233691"/>
            <a:ext cx="8137219" cy="8125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algn="ctr">
              <a:lnSpc>
                <a:spcPct val="135000"/>
              </a:lnSpc>
              <a:spcBef>
                <a:spcPct val="0"/>
              </a:spcBef>
              <a:buFontTx/>
              <a:buNone/>
            </a:pPr>
            <a:r>
              <a:rPr lang="zh-CN" altLang="en-US" sz="1800" dirty="0">
                <a:solidFill>
                  <a:schemeClr val="accent2">
                    <a:lumMod val="75000"/>
                  </a:schemeClr>
                </a:solidFill>
                <a:latin typeface="思源宋体 CN" panose="02020400000000000000" pitchFamily="18" charset="-122"/>
                <a:ea typeface="思源宋体 CN" panose="02020400000000000000" pitchFamily="18" charset="-122"/>
                <a:sym typeface="微软雅黑" panose="020B0503020204020204" pitchFamily="34" charset="-122"/>
              </a:rPr>
              <a:t>伤害程度分类 根据</a:t>
            </a:r>
            <a:r>
              <a:rPr lang="en-US" altLang="zh-CN" sz="1800" dirty="0">
                <a:solidFill>
                  <a:schemeClr val="accent2">
                    <a:lumMod val="75000"/>
                  </a:schemeClr>
                </a:solidFill>
                <a:latin typeface="思源宋体 CN" panose="02020400000000000000" pitchFamily="18" charset="-122"/>
                <a:ea typeface="思源宋体 CN" panose="02020400000000000000" pitchFamily="18" charset="-122"/>
                <a:sym typeface="微软雅黑" panose="020B0503020204020204" pitchFamily="34" charset="-122"/>
              </a:rPr>
              <a:t>&lt;</a:t>
            </a:r>
            <a:r>
              <a:rPr lang="zh-CN" altLang="en-US" sz="1800" dirty="0">
                <a:solidFill>
                  <a:schemeClr val="accent2">
                    <a:lumMod val="75000"/>
                  </a:schemeClr>
                </a:solidFill>
                <a:latin typeface="思源宋体 CN" panose="02020400000000000000" pitchFamily="18" charset="-122"/>
                <a:ea typeface="思源宋体 CN" panose="02020400000000000000" pitchFamily="18" charset="-122"/>
                <a:sym typeface="微软雅黑" panose="020B0503020204020204" pitchFamily="34" charset="-122"/>
              </a:rPr>
              <a:t>企业职工事故伤亡事故分类标准</a:t>
            </a:r>
            <a:r>
              <a:rPr lang="en-US" altLang="zh-CN" sz="1800" dirty="0">
                <a:solidFill>
                  <a:schemeClr val="accent2">
                    <a:lumMod val="75000"/>
                  </a:schemeClr>
                </a:solidFill>
                <a:latin typeface="思源宋体 CN" panose="02020400000000000000" pitchFamily="18" charset="-122"/>
                <a:ea typeface="思源宋体 CN" panose="02020400000000000000" pitchFamily="18" charset="-122"/>
                <a:sym typeface="微软雅黑" panose="020B0503020204020204" pitchFamily="34" charset="-122"/>
              </a:rPr>
              <a:t>&gt;(GB 6441-86)</a:t>
            </a:r>
            <a:r>
              <a:rPr lang="zh-CN" altLang="en-US" sz="1800" dirty="0">
                <a:solidFill>
                  <a:schemeClr val="accent2">
                    <a:lumMod val="75000"/>
                  </a:schemeClr>
                </a:solidFill>
                <a:latin typeface="思源宋体 CN" panose="02020400000000000000" pitchFamily="18" charset="-122"/>
                <a:ea typeface="思源宋体 CN" panose="02020400000000000000" pitchFamily="18" charset="-122"/>
                <a:sym typeface="微软雅黑" panose="020B0503020204020204" pitchFamily="34" charset="-122"/>
              </a:rPr>
              <a:t>规定</a:t>
            </a:r>
            <a:endParaRPr lang="en-US" altLang="zh-CN" sz="1800" dirty="0">
              <a:solidFill>
                <a:schemeClr val="accent2">
                  <a:lumMod val="75000"/>
                </a:schemeClr>
              </a:solidFill>
              <a:latin typeface="思源宋体 CN" panose="02020400000000000000" pitchFamily="18" charset="-122"/>
              <a:ea typeface="思源宋体 CN" panose="02020400000000000000" pitchFamily="18" charset="-122"/>
              <a:sym typeface="微软雅黑" panose="020B0503020204020204" pitchFamily="34" charset="-122"/>
            </a:endParaRPr>
          </a:p>
          <a:p>
            <a:pPr algn="ctr">
              <a:lnSpc>
                <a:spcPct val="135000"/>
              </a:lnSpc>
              <a:spcBef>
                <a:spcPct val="0"/>
              </a:spcBef>
              <a:buFontTx/>
              <a:buNone/>
            </a:pPr>
            <a:r>
              <a:rPr lang="zh-CN" altLang="en-US" sz="1800" dirty="0">
                <a:solidFill>
                  <a:schemeClr val="accent2">
                    <a:lumMod val="75000"/>
                  </a:schemeClr>
                </a:solidFill>
                <a:latin typeface="思源宋体 CN" panose="02020400000000000000" pitchFamily="18" charset="-122"/>
                <a:ea typeface="思源宋体 CN" panose="02020400000000000000" pitchFamily="18" charset="-122"/>
                <a:sym typeface="微软雅黑" panose="020B0503020204020204" pitchFamily="34" charset="-122"/>
              </a:rPr>
              <a:t>按伤害程度分类为</a:t>
            </a:r>
            <a:endParaRPr lang="en-US" altLang="zh-CN" sz="2400" b="1" dirty="0">
              <a:solidFill>
                <a:schemeClr val="accent2">
                  <a:lumMod val="75000"/>
                </a:schemeClr>
              </a:solidFill>
              <a:latin typeface="思源宋体 CN" panose="02020400000000000000" pitchFamily="18" charset="-122"/>
              <a:ea typeface="思源宋体 CN" panose="02020400000000000000" pitchFamily="18" charset="-122"/>
              <a:sym typeface="微软雅黑" panose="020B0503020204020204" pitchFamily="34" charset="-122"/>
            </a:endParaRPr>
          </a:p>
        </p:txBody>
      </p:sp>
      <p:sp>
        <p:nvSpPr>
          <p:cNvPr id="8" name="TextBox 6"/>
          <p:cNvSpPr>
            <a:spLocks noChangeArrowheads="1"/>
          </p:cNvSpPr>
          <p:nvPr/>
        </p:nvSpPr>
        <p:spPr bwMode="auto">
          <a:xfrm>
            <a:off x="3694274" y="2561290"/>
            <a:ext cx="6963393" cy="11668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a:lnSpc>
                <a:spcPct val="135000"/>
              </a:lnSpc>
              <a:spcBef>
                <a:spcPct val="0"/>
              </a:spcBef>
              <a:buNone/>
            </a:pPr>
            <a:r>
              <a:rPr lang="zh-CN" altLang="en-US" sz="1800" b="1" dirty="0">
                <a:solidFill>
                  <a:schemeClr val="accent6"/>
                </a:solidFill>
                <a:latin typeface="字魂58号-创中黑-Regular" panose="00000500000000000000" pitchFamily="2" charset="-122"/>
                <a:ea typeface="字魂58号-创中黑-Regular" panose="00000500000000000000" pitchFamily="2" charset="-122"/>
                <a:sym typeface="微软雅黑" panose="020B0503020204020204" pitchFamily="34" charset="-122"/>
              </a:rPr>
              <a:t>是指一次事故中死亡职工</a:t>
            </a:r>
            <a:r>
              <a:rPr lang="en-US" altLang="zh-CN" sz="1800" b="1" dirty="0">
                <a:solidFill>
                  <a:schemeClr val="accent6"/>
                </a:solidFill>
                <a:latin typeface="字魂58号-创中黑-Regular" panose="00000500000000000000" pitchFamily="2" charset="-122"/>
                <a:ea typeface="字魂58号-创中黑-Regular" panose="00000500000000000000" pitchFamily="2" charset="-122"/>
                <a:sym typeface="微软雅黑" panose="020B0503020204020204" pitchFamily="34" charset="-122"/>
              </a:rPr>
              <a:t>1-2</a:t>
            </a:r>
            <a:r>
              <a:rPr lang="zh-CN" altLang="en-US" sz="1800" b="1" dirty="0">
                <a:solidFill>
                  <a:schemeClr val="accent6"/>
                </a:solidFill>
                <a:latin typeface="字魂58号-创中黑-Regular" panose="00000500000000000000" pitchFamily="2" charset="-122"/>
                <a:ea typeface="字魂58号-创中黑-Regular" panose="00000500000000000000" pitchFamily="2" charset="-122"/>
                <a:sym typeface="微软雅黑" panose="020B0503020204020204" pitchFamily="34" charset="-122"/>
              </a:rPr>
              <a:t>人的事故”；</a:t>
            </a:r>
            <a:endParaRPr lang="en-US" altLang="zh-CN" sz="1800" b="1" dirty="0">
              <a:solidFill>
                <a:schemeClr val="accent6"/>
              </a:solidFill>
              <a:latin typeface="字魂58号-创中黑-Regular" panose="00000500000000000000" pitchFamily="2" charset="-122"/>
              <a:ea typeface="字魂58号-创中黑-Regular" panose="00000500000000000000" pitchFamily="2" charset="-122"/>
              <a:sym typeface="微软雅黑" panose="020B0503020204020204" pitchFamily="34" charset="-122"/>
            </a:endParaRPr>
          </a:p>
          <a:p>
            <a:pPr>
              <a:lnSpc>
                <a:spcPct val="135000"/>
              </a:lnSpc>
              <a:spcBef>
                <a:spcPct val="0"/>
              </a:spcBef>
              <a:buNone/>
            </a:pPr>
            <a:r>
              <a:rPr lang="zh-CN" altLang="en-US" sz="1800" b="1" dirty="0">
                <a:solidFill>
                  <a:schemeClr val="accent6"/>
                </a:solidFill>
                <a:latin typeface="字魂58号-创中黑-Regular" panose="00000500000000000000" pitchFamily="2" charset="-122"/>
                <a:ea typeface="字魂58号-创中黑-Regular" panose="00000500000000000000" pitchFamily="2" charset="-122"/>
                <a:sym typeface="微软雅黑" panose="020B0503020204020204" pitchFamily="34" charset="-122"/>
              </a:rPr>
              <a:t>将“重大死亡事故”定义为“是指一次事故中死亡</a:t>
            </a:r>
            <a:r>
              <a:rPr lang="en-US" altLang="zh-CN" sz="1800" b="1" dirty="0">
                <a:solidFill>
                  <a:schemeClr val="accent6"/>
                </a:solidFill>
                <a:latin typeface="字魂58号-创中黑-Regular" panose="00000500000000000000" pitchFamily="2" charset="-122"/>
                <a:ea typeface="字魂58号-创中黑-Regular" panose="00000500000000000000" pitchFamily="2" charset="-122"/>
                <a:sym typeface="微软雅黑" panose="020B0503020204020204" pitchFamily="34" charset="-122"/>
              </a:rPr>
              <a:t>3</a:t>
            </a:r>
            <a:r>
              <a:rPr lang="zh-CN" altLang="en-US" sz="1800" b="1" dirty="0">
                <a:solidFill>
                  <a:schemeClr val="accent6"/>
                </a:solidFill>
                <a:latin typeface="字魂58号-创中黑-Regular" panose="00000500000000000000" pitchFamily="2" charset="-122"/>
                <a:ea typeface="字魂58号-创中黑-Regular" panose="00000500000000000000" pitchFamily="2" charset="-122"/>
                <a:sym typeface="微软雅黑" panose="020B0503020204020204" pitchFamily="34" charset="-122"/>
              </a:rPr>
              <a:t>人以上（含</a:t>
            </a:r>
            <a:r>
              <a:rPr lang="en-US" altLang="zh-CN" sz="1800" b="1" dirty="0">
                <a:solidFill>
                  <a:schemeClr val="accent6"/>
                </a:solidFill>
                <a:latin typeface="字魂58号-创中黑-Regular" panose="00000500000000000000" pitchFamily="2" charset="-122"/>
                <a:ea typeface="字魂58号-创中黑-Regular" panose="00000500000000000000" pitchFamily="2" charset="-122"/>
                <a:sym typeface="微软雅黑" panose="020B0503020204020204" pitchFamily="34" charset="-122"/>
              </a:rPr>
              <a:t>3</a:t>
            </a:r>
            <a:r>
              <a:rPr lang="zh-CN" altLang="en-US" sz="1800" b="1" dirty="0">
                <a:solidFill>
                  <a:schemeClr val="accent6"/>
                </a:solidFill>
                <a:latin typeface="字魂58号-创中黑-Regular" panose="00000500000000000000" pitchFamily="2" charset="-122"/>
                <a:ea typeface="字魂58号-创中黑-Regular" panose="00000500000000000000" pitchFamily="2" charset="-122"/>
                <a:sym typeface="微软雅黑" panose="020B0503020204020204" pitchFamily="34" charset="-122"/>
              </a:rPr>
              <a:t>人）的事故”。</a:t>
            </a:r>
            <a:r>
              <a:rPr lang="zh-CN" altLang="en-US" sz="1800" dirty="0">
                <a:solidFill>
                  <a:schemeClr val="accent6">
                    <a:lumMod val="25000"/>
                  </a:schemeClr>
                </a:solidFill>
                <a:latin typeface="字魂58号-创中黑-Regular" panose="00000500000000000000" pitchFamily="2" charset="-122"/>
                <a:ea typeface="字魂58号-创中黑-Regular" panose="00000500000000000000" pitchFamily="2" charset="-122"/>
                <a:sym typeface="微软雅黑" panose="020B0503020204020204" pitchFamily="34" charset="-122"/>
              </a:rPr>
              <a:t> </a:t>
            </a:r>
            <a:endParaRPr lang="zh-CN" altLang="en-US" sz="1800" dirty="0">
              <a:solidFill>
                <a:schemeClr val="accent6">
                  <a:lumMod val="25000"/>
                </a:schemeClr>
              </a:solidFill>
              <a:latin typeface="字魂58号-创中黑-Regular" panose="00000500000000000000" pitchFamily="2" charset="-122"/>
              <a:ea typeface="字魂58号-创中黑-Regular" panose="00000500000000000000" pitchFamily="2" charset="-122"/>
              <a:sym typeface="微软雅黑" panose="020B0503020204020204" pitchFamily="34" charset="-122"/>
            </a:endParaRPr>
          </a:p>
        </p:txBody>
      </p:sp>
      <p:sp>
        <p:nvSpPr>
          <p:cNvPr id="12" name="TextBox 6"/>
          <p:cNvSpPr>
            <a:spLocks noChangeArrowheads="1"/>
          </p:cNvSpPr>
          <p:nvPr/>
        </p:nvSpPr>
        <p:spPr bwMode="auto">
          <a:xfrm>
            <a:off x="3642396" y="5117106"/>
            <a:ext cx="7751871" cy="5395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a:lnSpc>
                <a:spcPct val="135000"/>
              </a:lnSpc>
              <a:spcBef>
                <a:spcPct val="0"/>
              </a:spcBef>
              <a:buNone/>
            </a:pPr>
            <a:r>
              <a:rPr lang="zh-CN" altLang="en-US" sz="2400" b="1" dirty="0">
                <a:solidFill>
                  <a:schemeClr val="accent6"/>
                </a:solidFill>
                <a:latin typeface="字魂58号-创中黑-Regular" panose="00000500000000000000" pitchFamily="2" charset="-122"/>
                <a:ea typeface="字魂58号-创中黑-Regular" panose="00000500000000000000" pitchFamily="2" charset="-122"/>
                <a:sym typeface="微软雅黑" panose="020B0503020204020204" pitchFamily="34" charset="-122"/>
              </a:rPr>
              <a:t>指未造成伤害、疾病或者死亡而引起的人员惊吓事件</a:t>
            </a:r>
            <a:endParaRPr lang="zh-CN" altLang="en-US" sz="2400" b="1" dirty="0">
              <a:solidFill>
                <a:schemeClr val="accent6"/>
              </a:solidFill>
              <a:latin typeface="字魂58号-创中黑-Regular" panose="00000500000000000000" pitchFamily="2" charset="-122"/>
              <a:ea typeface="字魂58号-创中黑-Regular" panose="00000500000000000000" pitchFamily="2" charset="-122"/>
              <a:sym typeface="微软雅黑" panose="020B0503020204020204" pitchFamily="34" charset="-122"/>
            </a:endParaRPr>
          </a:p>
        </p:txBody>
      </p:sp>
      <p:sp>
        <p:nvSpPr>
          <p:cNvPr id="11" name="标题 1"/>
          <p:cNvSpPr txBox="1">
            <a:spLocks noChangeArrowheads="1"/>
          </p:cNvSpPr>
          <p:nvPr/>
        </p:nvSpPr>
        <p:spPr>
          <a:xfrm>
            <a:off x="7336316" y="333715"/>
            <a:ext cx="7308471" cy="461665"/>
          </a:xfrm>
          <a:prstGeom prst="rect">
            <a:avLst/>
          </a:prstGeom>
          <a:noFill/>
        </p:spPr>
        <p:txBody>
          <a:bodyPr wrap="square">
            <a:spAutoFit/>
          </a:bodyPr>
          <a:lstStyle>
            <a:defPPr>
              <a:defRPr lang="zh-CN"/>
            </a:defPPr>
            <a:lvl1pPr algn="ctr">
              <a:defRPr sz="2400">
                <a:solidFill>
                  <a:schemeClr val="bg2">
                    <a:lumMod val="50000"/>
                  </a:schemeClr>
                </a:solidFill>
                <a:latin typeface="字魂59号-创粗黑" pitchFamily="2" charset="-122"/>
                <a:ea typeface="字魂59号-创粗黑" pitchFamily="2" charset="-122"/>
              </a:defRPr>
            </a:lvl1pPr>
          </a:lstStyle>
          <a:p>
            <a:r>
              <a:rPr lang="zh-CN" altLang="en-US" dirty="0">
                <a:solidFill>
                  <a:schemeClr val="accent6">
                    <a:lumMod val="50000"/>
                  </a:schemeClr>
                </a:solidFill>
                <a:latin typeface="思源宋体 CN" panose="02020400000000000000" pitchFamily="18" charset="-122"/>
                <a:ea typeface="思源宋体 CN" panose="02020400000000000000" pitchFamily="18" charset="-122"/>
              </a:rPr>
              <a:t>事故的分类</a:t>
            </a:r>
            <a:endParaRPr lang="zh-CN" altLang="en-US" dirty="0">
              <a:solidFill>
                <a:schemeClr val="accent6">
                  <a:lumMod val="50000"/>
                </a:schemeClr>
              </a:solidFill>
              <a:latin typeface="思源宋体 CN" panose="02020400000000000000" pitchFamily="18" charset="-122"/>
              <a:ea typeface="思源宋体 CN" panose="02020400000000000000" pitchFamily="18"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5000">
        <p:random/>
      </p:transition>
    </mc:Choice>
    <mc:Fallback>
      <p:transition spd="slow"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iterate type="lt">
                                    <p:tmPct val="10000"/>
                                  </p:iterate>
                                  <p:childTnLst>
                                    <p:set>
                                      <p:cBhvr>
                                        <p:cTn id="6" dur="1" fill="hold">
                                          <p:stCondLst>
                                            <p:cond delay="0"/>
                                          </p:stCondLst>
                                        </p:cTn>
                                        <p:tgtEl>
                                          <p:spTgt spid="7"/>
                                        </p:tgtEl>
                                        <p:attrNameLst>
                                          <p:attrName>style.visibility</p:attrName>
                                        </p:attrNameLst>
                                      </p:cBhvr>
                                      <p:to>
                                        <p:strVal val="visible"/>
                                      </p:to>
                                    </p:set>
                                    <p:animEffect>
                                      <p:cBhvr>
                                        <p:cTn id="7" dur="200"/>
                                        <p:tgtEl>
                                          <p:spTgt spid="7"/>
                                        </p:tgtEl>
                                      </p:cBhvr>
                                    </p:animEffect>
                                    <p:anim calcmode="lin" valueType="num">
                                      <p:cBhvr>
                                        <p:cTn id="8" dur="200" fill="hold"/>
                                        <p:tgtEl>
                                          <p:spTgt spid="7"/>
                                        </p:tgtEl>
                                        <p:attrNameLst>
                                          <p:attrName>ppt_x</p:attrName>
                                        </p:attrNameLst>
                                      </p:cBhvr>
                                      <p:tavLst>
                                        <p:tav tm="0">
                                          <p:val>
                                            <p:strVal val="#ppt_x"/>
                                          </p:val>
                                        </p:tav>
                                        <p:tav tm="100000">
                                          <p:val>
                                            <p:strVal val="#ppt_x"/>
                                          </p:val>
                                        </p:tav>
                                      </p:tavLst>
                                    </p:anim>
                                    <p:anim calcmode="lin" valueType="num">
                                      <p:cBhvr>
                                        <p:cTn id="9" dur="200" fill="hold"/>
                                        <p:tgtEl>
                                          <p:spTgt spid="7"/>
                                        </p:tgtEl>
                                        <p:attrNameLst>
                                          <p:attrName>ppt_y</p:attrName>
                                        </p:attrNameLst>
                                      </p:cBhvr>
                                      <p:tavLst>
                                        <p:tav tm="0">
                                          <p:val>
                                            <p:strVal val="#ppt_y+.1"/>
                                          </p:val>
                                        </p:tav>
                                        <p:tav tm="100000">
                                          <p:val>
                                            <p:strVal val="#ppt_y"/>
                                          </p:val>
                                        </p:tav>
                                      </p:tavLst>
                                    </p:anim>
                                  </p:childTnLst>
                                </p:cTn>
                              </p:par>
                            </p:childTnLst>
                          </p:cTn>
                        </p:par>
                        <p:par>
                          <p:cTn id="10" fill="hold">
                            <p:stCondLst>
                              <p:cond delay="1120"/>
                            </p:stCondLst>
                            <p:childTnLst>
                              <p:par>
                                <p:cTn id="11" presetID="22" presetClass="entr" presetSubtype="2"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ipe(right)">
                                      <p:cBhvr>
                                        <p:cTn id="13" dur="500"/>
                                        <p:tgtEl>
                                          <p:spTgt spid="3"/>
                                        </p:tgtEl>
                                      </p:cBhvr>
                                    </p:animEffect>
                                  </p:childTnLst>
                                </p:cTn>
                              </p:par>
                              <p:par>
                                <p:cTn id="14" presetID="2" presetClass="entr" presetSubtype="8" fill="hold" grpId="0" nodeType="with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additive="base">
                                        <p:cTn id="16" dur="500" fill="hold"/>
                                        <p:tgtEl>
                                          <p:spTgt spid="4"/>
                                        </p:tgtEl>
                                        <p:attrNameLst>
                                          <p:attrName>ppt_x</p:attrName>
                                        </p:attrNameLst>
                                      </p:cBhvr>
                                      <p:tavLst>
                                        <p:tav tm="0">
                                          <p:val>
                                            <p:strVal val="0-#ppt_w/2"/>
                                          </p:val>
                                        </p:tav>
                                        <p:tav tm="100000">
                                          <p:val>
                                            <p:strVal val="#ppt_x"/>
                                          </p:val>
                                        </p:tav>
                                      </p:tavLst>
                                    </p:anim>
                                    <p:anim calcmode="lin" valueType="num">
                                      <p:cBhvr additive="base">
                                        <p:cTn id="17" dur="500" fill="hold"/>
                                        <p:tgtEl>
                                          <p:spTgt spid="4"/>
                                        </p:tgtEl>
                                        <p:attrNameLst>
                                          <p:attrName>ppt_y</p:attrName>
                                        </p:attrNameLst>
                                      </p:cBhvr>
                                      <p:tavLst>
                                        <p:tav tm="0">
                                          <p:val>
                                            <p:strVal val="#ppt_y"/>
                                          </p:val>
                                        </p:tav>
                                        <p:tav tm="100000">
                                          <p:val>
                                            <p:strVal val="#ppt_y"/>
                                          </p:val>
                                        </p:tav>
                                      </p:tavLst>
                                    </p:anim>
                                  </p:childTnLst>
                                </p:cTn>
                              </p:par>
                            </p:childTnLst>
                          </p:cTn>
                        </p:par>
                        <p:par>
                          <p:cTn id="18" fill="hold">
                            <p:stCondLst>
                              <p:cond delay="1620"/>
                            </p:stCondLst>
                            <p:childTnLst>
                              <p:par>
                                <p:cTn id="19" presetID="22" presetClass="entr" presetSubtype="4" fill="hold" grpId="0" nodeType="after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wipe(down)">
                                      <p:cBhvr>
                                        <p:cTn id="21" dur="500"/>
                                        <p:tgtEl>
                                          <p:spTgt spid="8"/>
                                        </p:tgtEl>
                                      </p:cBhvr>
                                    </p:animEffect>
                                  </p:childTnLst>
                                </p:cTn>
                              </p:par>
                            </p:childTnLst>
                          </p:cTn>
                        </p:par>
                        <p:par>
                          <p:cTn id="22" fill="hold">
                            <p:stCondLst>
                              <p:cond delay="2120"/>
                            </p:stCondLst>
                            <p:childTnLst>
                              <p:par>
                                <p:cTn id="23" presetID="22" presetClass="entr" presetSubtype="2" fill="hold" grpId="0" nodeType="after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wipe(right)">
                                      <p:cBhvr>
                                        <p:cTn id="25" dur="500"/>
                                        <p:tgtEl>
                                          <p:spTgt spid="5"/>
                                        </p:tgtEl>
                                      </p:cBhvr>
                                    </p:animEffect>
                                  </p:childTnLst>
                                </p:cTn>
                              </p:par>
                              <p:par>
                                <p:cTn id="26" presetID="2" presetClass="entr" presetSubtype="8" fill="hold" grpId="0" nodeType="withEffect">
                                  <p:stCondLst>
                                    <p:cond delay="0"/>
                                  </p:stCondLst>
                                  <p:childTnLst>
                                    <p:set>
                                      <p:cBhvr>
                                        <p:cTn id="27" dur="1" fill="hold">
                                          <p:stCondLst>
                                            <p:cond delay="0"/>
                                          </p:stCondLst>
                                        </p:cTn>
                                        <p:tgtEl>
                                          <p:spTgt spid="6"/>
                                        </p:tgtEl>
                                        <p:attrNameLst>
                                          <p:attrName>style.visibility</p:attrName>
                                        </p:attrNameLst>
                                      </p:cBhvr>
                                      <p:to>
                                        <p:strVal val="visible"/>
                                      </p:to>
                                    </p:set>
                                    <p:anim calcmode="lin" valueType="num">
                                      <p:cBhvr additive="base">
                                        <p:cTn id="28" dur="500" fill="hold"/>
                                        <p:tgtEl>
                                          <p:spTgt spid="6"/>
                                        </p:tgtEl>
                                        <p:attrNameLst>
                                          <p:attrName>ppt_x</p:attrName>
                                        </p:attrNameLst>
                                      </p:cBhvr>
                                      <p:tavLst>
                                        <p:tav tm="0">
                                          <p:val>
                                            <p:strVal val="0-#ppt_w/2"/>
                                          </p:val>
                                        </p:tav>
                                        <p:tav tm="100000">
                                          <p:val>
                                            <p:strVal val="#ppt_x"/>
                                          </p:val>
                                        </p:tav>
                                      </p:tavLst>
                                    </p:anim>
                                    <p:anim calcmode="lin" valueType="num">
                                      <p:cBhvr additive="base">
                                        <p:cTn id="29" dur="500" fill="hold"/>
                                        <p:tgtEl>
                                          <p:spTgt spid="6"/>
                                        </p:tgtEl>
                                        <p:attrNameLst>
                                          <p:attrName>ppt_y</p:attrName>
                                        </p:attrNameLst>
                                      </p:cBhvr>
                                      <p:tavLst>
                                        <p:tav tm="0">
                                          <p:val>
                                            <p:strVal val="#ppt_y"/>
                                          </p:val>
                                        </p:tav>
                                        <p:tav tm="100000">
                                          <p:val>
                                            <p:strVal val="#ppt_y"/>
                                          </p:val>
                                        </p:tav>
                                      </p:tavLst>
                                    </p:anim>
                                  </p:childTnLst>
                                </p:cTn>
                              </p:par>
                            </p:childTnLst>
                          </p:cTn>
                        </p:par>
                        <p:par>
                          <p:cTn id="30" fill="hold">
                            <p:stCondLst>
                              <p:cond delay="2620"/>
                            </p:stCondLst>
                            <p:childTnLst>
                              <p:par>
                                <p:cTn id="31" presetID="22" presetClass="entr" presetSubtype="4" fill="hold" grpId="0" nodeType="after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wipe(down)">
                                      <p:cBhvr>
                                        <p:cTn id="33"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P spid="4" grpId="0" bldLvl="0" animBg="1"/>
      <p:bldP spid="5" grpId="0" bldLvl="0" animBg="1"/>
      <p:bldP spid="6" grpId="0" bldLvl="0" animBg="1"/>
      <p:bldP spid="7" grpId="0" bldLvl="0" autoUpdateAnimBg="0"/>
      <p:bldP spid="8" grpId="0"/>
      <p:bldP spid="12"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descr="千库网_劳动节建筑工人施工剪影_元素编号13044892"/>
          <p:cNvPicPr>
            <a:picLocks noChangeAspect="1"/>
          </p:cNvPicPr>
          <p:nvPr/>
        </p:nvPicPr>
        <p:blipFill>
          <a:blip r:embed="rId1"/>
          <a:srcRect l="7010" t="22667" b="17292"/>
          <a:stretch>
            <a:fillRect/>
          </a:stretch>
        </p:blipFill>
        <p:spPr>
          <a:xfrm>
            <a:off x="9525" y="3992880"/>
            <a:ext cx="3790315" cy="2447290"/>
          </a:xfrm>
          <a:prstGeom prst="rect">
            <a:avLst/>
          </a:prstGeom>
        </p:spPr>
      </p:pic>
      <p:sp>
        <p:nvSpPr>
          <p:cNvPr id="5" name="矩形 4"/>
          <p:cNvSpPr/>
          <p:nvPr/>
        </p:nvSpPr>
        <p:spPr>
          <a:xfrm flipH="1">
            <a:off x="2468245" y="2896235"/>
            <a:ext cx="7256780" cy="1198880"/>
          </a:xfrm>
          <a:prstGeom prst="rect">
            <a:avLst/>
          </a:prstGeom>
          <a:noFill/>
        </p:spPr>
        <p:txBody>
          <a:bodyPr wrap="square">
            <a:spAutoFit/>
          </a:bodyPr>
          <a:lstStyle/>
          <a:p>
            <a:pPr lvl="0" algn="ctr" fontAlgn="base">
              <a:lnSpc>
                <a:spcPct val="120000"/>
              </a:lnSpc>
              <a:defRPr/>
            </a:pPr>
            <a:r>
              <a:rPr lang="zh-CN" sz="6000" spc="-150" dirty="0">
                <a:ln w="15875">
                  <a:noFill/>
                </a:ln>
                <a:solidFill>
                  <a:srgbClr val="C00000"/>
                </a:solidFill>
                <a:effectLst>
                  <a:glow rad="76200">
                    <a:srgbClr val="FFFFFF"/>
                  </a:glow>
                </a:effectLst>
                <a:latin typeface="阿里巴巴普惠体 H" panose="00020600040101010101" charset="-122"/>
                <a:ea typeface="阿里巴巴普惠体 H" panose="00020600040101010101" charset="-122"/>
                <a:cs typeface="思源黑体 Heavy" panose="020B0A00000000000000" charset="-122"/>
                <a:sym typeface="Arial" panose="020B0604020202020204" pitchFamily="34" charset="0"/>
              </a:rPr>
              <a:t>安全管理基础知识</a:t>
            </a:r>
            <a:endParaRPr lang="zh-CN" sz="6000" spc="-150" dirty="0">
              <a:ln w="15875">
                <a:noFill/>
              </a:ln>
              <a:solidFill>
                <a:srgbClr val="C00000"/>
              </a:solidFill>
              <a:effectLst>
                <a:glow rad="76200">
                  <a:srgbClr val="FFFFFF"/>
                </a:glow>
              </a:effectLst>
              <a:latin typeface="阿里巴巴普惠体 H" panose="00020600040101010101" charset="-122"/>
              <a:ea typeface="阿里巴巴普惠体 H" panose="00020600040101010101" charset="-122"/>
              <a:cs typeface="思源黑体 Heavy" panose="020B0A00000000000000" charset="-122"/>
              <a:sym typeface="Arial" panose="020B0604020202020204" pitchFamily="34" charset="0"/>
            </a:endParaRPr>
          </a:p>
        </p:txBody>
      </p:sp>
      <p:grpSp>
        <p:nvGrpSpPr>
          <p:cNvPr id="17" name="组合 16"/>
          <p:cNvGrpSpPr/>
          <p:nvPr/>
        </p:nvGrpSpPr>
        <p:grpSpPr>
          <a:xfrm>
            <a:off x="3962400" y="1975485"/>
            <a:ext cx="4267835" cy="920750"/>
            <a:chOff x="6294" y="3134"/>
            <a:chExt cx="6721" cy="1450"/>
          </a:xfrm>
        </p:grpSpPr>
        <p:sp>
          <p:nvSpPr>
            <p:cNvPr id="20" name="文本框 8"/>
            <p:cNvSpPr txBox="1"/>
            <p:nvPr/>
          </p:nvSpPr>
          <p:spPr>
            <a:xfrm>
              <a:off x="7108" y="3134"/>
              <a:ext cx="5028" cy="1450"/>
            </a:xfrm>
            <a:prstGeom prst="rect">
              <a:avLst/>
            </a:prstGeom>
            <a:noFill/>
          </p:spPr>
          <p:txBody>
            <a:bodyPr wrap="square" lIns="121873" tIns="60936" rIns="121873" bIns="60936">
              <a:spAutoFit/>
            </a:bodyPr>
            <a:lstStyle/>
            <a:p>
              <a:pPr lvl="0" algn="ctr">
                <a:defRPr/>
              </a:pPr>
              <a:r>
                <a:rPr lang="zh-CN" altLang="en-US" sz="5200" dirty="0">
                  <a:ln w="15875">
                    <a:noFill/>
                  </a:ln>
                  <a:solidFill>
                    <a:srgbClr val="C00000"/>
                  </a:solidFill>
                  <a:effectLst>
                    <a:glow rad="76200">
                      <a:srgbClr val="FFFFFF"/>
                    </a:glow>
                  </a:effectLst>
                  <a:latin typeface="阿里巴巴普惠体 H" panose="00020600040101010101" charset="-122"/>
                  <a:ea typeface="阿里巴巴普惠体 H" panose="00020600040101010101" charset="-122"/>
                </a:rPr>
                <a:t>第五部分</a:t>
              </a:r>
              <a:endParaRPr lang="zh-CN" altLang="en-US" sz="5200" dirty="0">
                <a:ln w="15875">
                  <a:noFill/>
                </a:ln>
                <a:solidFill>
                  <a:srgbClr val="C00000"/>
                </a:solidFill>
                <a:effectLst>
                  <a:glow rad="76200">
                    <a:srgbClr val="FFFFFF"/>
                  </a:glow>
                </a:effectLst>
                <a:latin typeface="阿里巴巴普惠体 H" panose="00020600040101010101" charset="-122"/>
                <a:ea typeface="阿里巴巴普惠体 H" panose="00020600040101010101" charset="-122"/>
              </a:endParaRPr>
            </a:p>
          </p:txBody>
        </p:sp>
        <p:grpSp>
          <p:nvGrpSpPr>
            <p:cNvPr id="15" name="组合 14"/>
            <p:cNvGrpSpPr/>
            <p:nvPr/>
          </p:nvGrpSpPr>
          <p:grpSpPr>
            <a:xfrm>
              <a:off x="6294" y="3658"/>
              <a:ext cx="1021" cy="276"/>
              <a:chOff x="2861833" y="3308621"/>
              <a:chExt cx="648282" cy="175260"/>
            </a:xfrm>
          </p:grpSpPr>
          <p:cxnSp>
            <p:nvCxnSpPr>
              <p:cNvPr id="16" name="直接连接符 15"/>
              <p:cNvCxnSpPr/>
              <p:nvPr/>
            </p:nvCxnSpPr>
            <p:spPr>
              <a:xfrm>
                <a:off x="2861833" y="3393571"/>
                <a:ext cx="648282" cy="0"/>
              </a:xfrm>
              <a:prstGeom prst="line">
                <a:avLst/>
              </a:prstGeom>
              <a:noFill/>
              <a:ln w="25400" cap="flat" cmpd="sng" algn="ctr">
                <a:solidFill>
                  <a:srgbClr val="C00000"/>
                </a:solidFill>
                <a:prstDash val="solid"/>
              </a:ln>
              <a:effectLst/>
            </p:spPr>
          </p:cxnSp>
          <p:cxnSp>
            <p:nvCxnSpPr>
              <p:cNvPr id="19" name="直接连接符 18"/>
              <p:cNvCxnSpPr/>
              <p:nvPr/>
            </p:nvCxnSpPr>
            <p:spPr>
              <a:xfrm>
                <a:off x="3190240" y="3308621"/>
                <a:ext cx="319875" cy="0"/>
              </a:xfrm>
              <a:prstGeom prst="line">
                <a:avLst/>
              </a:prstGeom>
              <a:noFill/>
              <a:ln w="25400" cap="flat" cmpd="sng" algn="ctr">
                <a:solidFill>
                  <a:srgbClr val="C00000"/>
                </a:solidFill>
                <a:prstDash val="solid"/>
              </a:ln>
              <a:effectLst/>
            </p:spPr>
          </p:cxnSp>
          <p:cxnSp>
            <p:nvCxnSpPr>
              <p:cNvPr id="29" name="直接连接符 28"/>
              <p:cNvCxnSpPr/>
              <p:nvPr/>
            </p:nvCxnSpPr>
            <p:spPr>
              <a:xfrm>
                <a:off x="3190240" y="3483881"/>
                <a:ext cx="319875" cy="0"/>
              </a:xfrm>
              <a:prstGeom prst="line">
                <a:avLst/>
              </a:prstGeom>
              <a:noFill/>
              <a:ln w="25400" cap="flat" cmpd="sng" algn="ctr">
                <a:solidFill>
                  <a:srgbClr val="C00000"/>
                </a:solidFill>
                <a:prstDash val="solid"/>
              </a:ln>
              <a:effectLst/>
            </p:spPr>
          </p:cxnSp>
        </p:grpSp>
        <p:grpSp>
          <p:nvGrpSpPr>
            <p:cNvPr id="30" name="组合 29"/>
            <p:cNvGrpSpPr/>
            <p:nvPr/>
          </p:nvGrpSpPr>
          <p:grpSpPr>
            <a:xfrm flipH="1">
              <a:off x="11994" y="3681"/>
              <a:ext cx="1021" cy="276"/>
              <a:chOff x="2861833" y="3308621"/>
              <a:chExt cx="648282" cy="175260"/>
            </a:xfrm>
          </p:grpSpPr>
          <p:cxnSp>
            <p:nvCxnSpPr>
              <p:cNvPr id="31" name="直接连接符 30"/>
              <p:cNvCxnSpPr/>
              <p:nvPr/>
            </p:nvCxnSpPr>
            <p:spPr>
              <a:xfrm>
                <a:off x="2861833" y="3393571"/>
                <a:ext cx="648282" cy="0"/>
              </a:xfrm>
              <a:prstGeom prst="line">
                <a:avLst/>
              </a:prstGeom>
              <a:noFill/>
              <a:ln w="25400" cap="flat" cmpd="sng" algn="ctr">
                <a:solidFill>
                  <a:srgbClr val="C00000"/>
                </a:solidFill>
                <a:prstDash val="solid"/>
              </a:ln>
              <a:effectLst/>
            </p:spPr>
          </p:cxnSp>
          <p:cxnSp>
            <p:nvCxnSpPr>
              <p:cNvPr id="32" name="直接连接符 31"/>
              <p:cNvCxnSpPr/>
              <p:nvPr/>
            </p:nvCxnSpPr>
            <p:spPr>
              <a:xfrm>
                <a:off x="3190240" y="3308621"/>
                <a:ext cx="319875" cy="0"/>
              </a:xfrm>
              <a:prstGeom prst="line">
                <a:avLst/>
              </a:prstGeom>
              <a:noFill/>
              <a:ln w="25400" cap="flat" cmpd="sng" algn="ctr">
                <a:solidFill>
                  <a:srgbClr val="C00000"/>
                </a:solidFill>
                <a:prstDash val="solid"/>
              </a:ln>
              <a:effectLst/>
            </p:spPr>
          </p:cxnSp>
          <p:cxnSp>
            <p:nvCxnSpPr>
              <p:cNvPr id="34" name="直接连接符 33"/>
              <p:cNvCxnSpPr/>
              <p:nvPr/>
            </p:nvCxnSpPr>
            <p:spPr>
              <a:xfrm>
                <a:off x="3190240" y="3483881"/>
                <a:ext cx="319875" cy="0"/>
              </a:xfrm>
              <a:prstGeom prst="line">
                <a:avLst/>
              </a:prstGeom>
              <a:noFill/>
              <a:ln w="25400" cap="flat" cmpd="sng" algn="ctr">
                <a:solidFill>
                  <a:srgbClr val="C00000"/>
                </a:solidFill>
                <a:prstDash val="solid"/>
              </a:ln>
              <a:effectLst/>
            </p:spPr>
          </p:cxnSp>
        </p:grpSp>
      </p:grpSp>
      <p:grpSp>
        <p:nvGrpSpPr>
          <p:cNvPr id="38" name="组合 37"/>
          <p:cNvGrpSpPr/>
          <p:nvPr/>
        </p:nvGrpSpPr>
        <p:grpSpPr>
          <a:xfrm>
            <a:off x="106045" y="-103812"/>
            <a:ext cx="3718428" cy="1014402"/>
            <a:chOff x="374" y="44"/>
            <a:chExt cx="5856" cy="1597"/>
          </a:xfrm>
        </p:grpSpPr>
        <p:pic>
          <p:nvPicPr>
            <p:cNvPr id="39" name="图片 38" descr="图片包含 游戏机, 灯, 动物, 画&#10;&#10;描述已自动生成"/>
            <p:cNvPicPr>
              <a:picLocks noChangeAspect="1"/>
            </p:cNvPicPr>
            <p:nvPr/>
          </p:nvPicPr>
          <p:blipFill rotWithShape="1">
            <a:blip r:embed="rId2">
              <a:alphaModFix amt="60000"/>
              <a:extLst>
                <a:ext uri="{28A0092B-C50C-407E-A947-70E740481C1C}">
                  <a14:useLocalDpi xmlns:a14="http://schemas.microsoft.com/office/drawing/2010/main" val="0"/>
                </a:ext>
              </a:extLst>
            </a:blip>
            <a:srcRect l="66569" b="54890"/>
            <a:stretch>
              <a:fillRect/>
            </a:stretch>
          </p:blipFill>
          <p:spPr>
            <a:xfrm>
              <a:off x="1089" y="44"/>
              <a:ext cx="5101" cy="1554"/>
            </a:xfrm>
            <a:prstGeom prst="rect">
              <a:avLst/>
            </a:prstGeom>
          </p:spPr>
        </p:pic>
        <p:sp>
          <p:nvSpPr>
            <p:cNvPr id="40" name="TextBox 20"/>
            <p:cNvSpPr txBox="1"/>
            <p:nvPr/>
          </p:nvSpPr>
          <p:spPr>
            <a:xfrm>
              <a:off x="1286" y="561"/>
              <a:ext cx="4944" cy="628"/>
            </a:xfrm>
            <a:prstGeom prst="rect">
              <a:avLst/>
            </a:prstGeom>
            <a:noFill/>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000" b="0" i="0" u="none" strike="noStrike" kern="1200" cap="none" spc="0" normalizeH="0" baseline="0" noProof="0">
                  <a:ln>
                    <a:noFill/>
                  </a:ln>
                  <a:solidFill>
                    <a:srgbClr val="C00000"/>
                  </a:solidFill>
                  <a:effectLst/>
                  <a:uLnTx/>
                  <a:uFillTx/>
                  <a:latin typeface="思源宋体 CN" panose="02020400000000000000" pitchFamily="18" charset="-122"/>
                  <a:ea typeface="思源宋体 CN" panose="02020400000000000000" pitchFamily="18" charset="-122"/>
                  <a:cs typeface="思源黑体 Light" panose="020B0300000000000000" charset="-122"/>
                </a:rPr>
                <a:t>2026</a:t>
              </a:r>
              <a:r>
                <a:rPr kumimoji="0" lang="zh-CN" altLang="en-US" sz="2000" b="0" i="0" u="none" strike="noStrike" kern="1200" cap="none" spc="0" normalizeH="0" baseline="0" noProof="0">
                  <a:ln>
                    <a:noFill/>
                  </a:ln>
                  <a:solidFill>
                    <a:srgbClr val="C00000"/>
                  </a:solidFill>
                  <a:effectLst/>
                  <a:uLnTx/>
                  <a:uFillTx/>
                  <a:latin typeface="思源宋体 CN" panose="02020400000000000000" pitchFamily="18" charset="-122"/>
                  <a:ea typeface="思源宋体 CN" panose="02020400000000000000" pitchFamily="18" charset="-122"/>
                  <a:cs typeface="思源黑体 Light" panose="020B0300000000000000" charset="-122"/>
                </a:rPr>
                <a:t>年</a:t>
              </a:r>
              <a:r>
                <a:rPr kumimoji="0" lang="zh-CN" altLang="en-US" sz="2000" b="0" i="0" u="none" strike="noStrike" kern="1200" cap="none" spc="0" normalizeH="0" baseline="0" noProof="0" dirty="0">
                  <a:ln>
                    <a:noFill/>
                  </a:ln>
                  <a:solidFill>
                    <a:srgbClr val="C00000"/>
                  </a:solidFill>
                  <a:effectLst/>
                  <a:uLnTx/>
                  <a:uFillTx/>
                  <a:latin typeface="思源宋体 CN" panose="02020400000000000000" pitchFamily="18" charset="-122"/>
                  <a:ea typeface="思源宋体 CN" panose="02020400000000000000" pitchFamily="18" charset="-122"/>
                  <a:cs typeface="思源黑体 Light" panose="020B0300000000000000" charset="-122"/>
                </a:rPr>
                <a:t>安全生产月</a:t>
              </a:r>
              <a:endParaRPr kumimoji="0" lang="en-US" altLang="zh-CN" sz="2000" b="0" i="0" u="none" strike="noStrike" kern="1200" cap="none" spc="0" normalizeH="0" baseline="0" noProof="0" dirty="0">
                <a:ln>
                  <a:noFill/>
                </a:ln>
                <a:solidFill>
                  <a:srgbClr val="C00000"/>
                </a:solidFill>
                <a:effectLst/>
                <a:uLnTx/>
                <a:uFillTx/>
                <a:latin typeface="思源宋体 CN" panose="02020400000000000000" pitchFamily="18" charset="-122"/>
                <a:ea typeface="思源宋体 CN" panose="02020400000000000000" pitchFamily="18" charset="-122"/>
                <a:cs typeface="思源黑体 Light" panose="020B0300000000000000" charset="-122"/>
              </a:endParaRPr>
            </a:p>
          </p:txBody>
        </p:sp>
        <p:sp>
          <p:nvSpPr>
            <p:cNvPr id="41" name="TextBox 19"/>
            <p:cNvSpPr txBox="1"/>
            <p:nvPr/>
          </p:nvSpPr>
          <p:spPr>
            <a:xfrm>
              <a:off x="3917" y="1066"/>
              <a:ext cx="291" cy="460"/>
            </a:xfrm>
            <a:prstGeom prst="rect">
              <a:avLst/>
            </a:prstGeom>
            <a:noFill/>
            <a:effectLst/>
          </p:spPr>
          <p:txBody>
            <a:bodyPr wrap="none" rtlCol="0">
              <a:spAutoFit/>
            </a:bodyPr>
            <a:lstStyle/>
            <a:p>
              <a:pPr lvl="0" algn="ctr">
                <a:defRPr/>
              </a:pPr>
              <a:endParaRPr kumimoji="0" lang="en-US" altLang="zh-CN" sz="1300" b="0" i="0" spc="-100" baseline="0" noProof="0" dirty="0">
                <a:ln>
                  <a:noFill/>
                </a:ln>
                <a:solidFill>
                  <a:schemeClr val="accent6"/>
                </a:solidFill>
                <a:effectLst/>
                <a:uLnTx/>
                <a:uFillTx/>
                <a:latin typeface="思源宋体 CN" panose="02020400000000000000" pitchFamily="18" charset="-122"/>
                <a:ea typeface="思源宋体 CN" panose="02020400000000000000" pitchFamily="18" charset="-122"/>
              </a:endParaRPr>
            </a:p>
          </p:txBody>
        </p:sp>
        <p:pic>
          <p:nvPicPr>
            <p:cNvPr id="42" name="图片 41" descr="51miz-E1176160-7A6F775C"/>
            <p:cNvPicPr>
              <a:picLocks noChangeAspect="1"/>
            </p:cNvPicPr>
            <p:nvPr/>
          </p:nvPicPr>
          <p:blipFill>
            <a:blip r:embed="rId3"/>
            <a:srcRect l="35208" t="48542" r="46979" b="26667"/>
            <a:stretch>
              <a:fillRect/>
            </a:stretch>
          </p:blipFill>
          <p:spPr>
            <a:xfrm>
              <a:off x="374" y="444"/>
              <a:ext cx="1720" cy="1197"/>
            </a:xfrm>
            <a:prstGeom prst="rect">
              <a:avLst/>
            </a:prstGeom>
          </p:spPr>
        </p:pic>
      </p:grpSp>
      <p:pic>
        <p:nvPicPr>
          <p:cNvPr id="48" name="图片 47" descr="51miz-E1006316-CDB9094F"/>
          <p:cNvPicPr>
            <a:picLocks noChangeAspect="1"/>
          </p:cNvPicPr>
          <p:nvPr/>
        </p:nvPicPr>
        <p:blipFill>
          <a:blip r:embed="rId4"/>
          <a:stretch>
            <a:fillRect/>
          </a:stretch>
        </p:blipFill>
        <p:spPr>
          <a:xfrm>
            <a:off x="9932035" y="1975485"/>
            <a:ext cx="2529205" cy="5055870"/>
          </a:xfrm>
          <a:prstGeom prst="rect">
            <a:avLst/>
          </a:prstGeom>
        </p:spPr>
      </p:pic>
      <p:pic>
        <p:nvPicPr>
          <p:cNvPr id="49" name="图片 48" descr="C:\Users\娜娜\Desktop\图片141.png图片141"/>
          <p:cNvPicPr>
            <a:picLocks noChangeAspect="1"/>
          </p:cNvPicPr>
          <p:nvPr/>
        </p:nvPicPr>
        <p:blipFill>
          <a:blip r:embed="rId5"/>
          <a:srcRect/>
          <a:stretch>
            <a:fillRect/>
          </a:stretch>
        </p:blipFill>
        <p:spPr>
          <a:xfrm>
            <a:off x="953" y="5278755"/>
            <a:ext cx="12190095" cy="1579245"/>
          </a:xfrm>
          <a:prstGeom prst="rect">
            <a:avLst/>
          </a:prstGeom>
        </p:spPr>
      </p:pic>
    </p:spTree>
    <p:custDataLst>
      <p:tags r:id="rId6"/>
    </p:custDataLst>
  </p:cSld>
  <p:clrMapOvr>
    <a:masterClrMapping/>
  </p:clrMapOvr>
  <mc:AlternateContent xmlns:mc="http://schemas.openxmlformats.org/markup-compatibility/2006">
    <mc:Choice xmlns:p14="http://schemas.microsoft.com/office/powerpoint/2010/main" Requires="p14">
      <p:transition spd="slow" p14:dur="1500" advTm="5000">
        <p:random/>
      </p:transition>
    </mc:Choice>
    <mc:Fallback>
      <p:transition spd="slow" advTm="5000">
        <p:random/>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txBox="1">
            <a:spLocks noChangeArrowheads="1"/>
          </p:cNvSpPr>
          <p:nvPr/>
        </p:nvSpPr>
        <p:spPr>
          <a:xfrm>
            <a:off x="7030250" y="372270"/>
            <a:ext cx="7308471" cy="461665"/>
          </a:xfrm>
          <a:prstGeom prst="rect">
            <a:avLst/>
          </a:prstGeom>
          <a:noFill/>
        </p:spPr>
        <p:txBody>
          <a:bodyPr wrap="square">
            <a:spAutoFit/>
          </a:bodyPr>
          <a:lstStyle>
            <a:defPPr>
              <a:defRPr lang="zh-CN"/>
            </a:defPPr>
            <a:lvl1pPr algn="ctr">
              <a:defRPr sz="2400">
                <a:solidFill>
                  <a:schemeClr val="bg2">
                    <a:lumMod val="50000"/>
                  </a:schemeClr>
                </a:solidFill>
                <a:latin typeface="字魂59号-创粗黑" pitchFamily="2" charset="-122"/>
                <a:ea typeface="字魂59号-创粗黑" pitchFamily="2" charset="-122"/>
              </a:defRPr>
            </a:lvl1pPr>
          </a:lstStyle>
          <a:p>
            <a:r>
              <a:rPr lang="zh-CN" altLang="en-US" dirty="0">
                <a:solidFill>
                  <a:schemeClr val="accent6">
                    <a:lumMod val="50000"/>
                  </a:schemeClr>
                </a:solidFill>
                <a:latin typeface="思源宋体 CN" panose="02020400000000000000" pitchFamily="18" charset="-122"/>
                <a:ea typeface="思源宋体 CN" panose="02020400000000000000" pitchFamily="18" charset="-122"/>
              </a:rPr>
              <a:t>安全管理基础知识</a:t>
            </a:r>
            <a:endParaRPr lang="zh-CN" altLang="en-US" dirty="0">
              <a:solidFill>
                <a:schemeClr val="accent6">
                  <a:lumMod val="50000"/>
                </a:schemeClr>
              </a:solidFill>
              <a:latin typeface="思源宋体 CN" panose="02020400000000000000" pitchFamily="18" charset="-122"/>
              <a:ea typeface="思源宋体 CN" panose="02020400000000000000" pitchFamily="18" charset="-122"/>
            </a:endParaRPr>
          </a:p>
        </p:txBody>
      </p:sp>
      <p:pic>
        <p:nvPicPr>
          <p:cNvPr id="3" name="图片 2"/>
          <p:cNvPicPr>
            <a:picLocks noChangeAspect="1"/>
          </p:cNvPicPr>
          <p:nvPr/>
        </p:nvPicPr>
        <p:blipFill>
          <a:blip r:embed="rId1"/>
          <a:stretch>
            <a:fillRect/>
          </a:stretch>
        </p:blipFill>
        <p:spPr>
          <a:xfrm flipH="1">
            <a:off x="1487007" y="1227183"/>
            <a:ext cx="1036897" cy="1082407"/>
          </a:xfrm>
          <a:prstGeom prst="rect">
            <a:avLst/>
          </a:prstGeom>
        </p:spPr>
      </p:pic>
      <p:grpSp>
        <p:nvGrpSpPr>
          <p:cNvPr id="4" name="组合 3"/>
          <p:cNvGrpSpPr/>
          <p:nvPr/>
        </p:nvGrpSpPr>
        <p:grpSpPr>
          <a:xfrm>
            <a:off x="2403788" y="1589659"/>
            <a:ext cx="716783" cy="178728"/>
            <a:chOff x="2403788" y="1589659"/>
            <a:chExt cx="716783" cy="178728"/>
          </a:xfrm>
        </p:grpSpPr>
        <p:cxnSp>
          <p:nvCxnSpPr>
            <p:cNvPr id="5" name="直接连接符 4"/>
            <p:cNvCxnSpPr/>
            <p:nvPr/>
          </p:nvCxnSpPr>
          <p:spPr>
            <a:xfrm flipV="1">
              <a:off x="2403788" y="1589659"/>
              <a:ext cx="139810" cy="178728"/>
            </a:xfrm>
            <a:prstGeom prst="line">
              <a:avLst/>
            </a:prstGeom>
            <a:ln w="1270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2543598" y="1589659"/>
              <a:ext cx="576973" cy="0"/>
            </a:xfrm>
            <a:prstGeom prst="line">
              <a:avLst/>
            </a:prstGeom>
            <a:ln>
              <a:solidFill>
                <a:schemeClr val="accent6">
                  <a:lumMod val="50000"/>
                </a:schemeClr>
              </a:solidFill>
              <a:tailEnd type="oval"/>
            </a:ln>
          </p:spPr>
          <p:style>
            <a:lnRef idx="1">
              <a:schemeClr val="accent5"/>
            </a:lnRef>
            <a:fillRef idx="0">
              <a:schemeClr val="accent5"/>
            </a:fillRef>
            <a:effectRef idx="0">
              <a:schemeClr val="accent5"/>
            </a:effectRef>
            <a:fontRef idx="minor">
              <a:schemeClr val="tx1"/>
            </a:fontRef>
          </p:style>
        </p:cxnSp>
      </p:grpSp>
      <p:sp>
        <p:nvSpPr>
          <p:cNvPr id="7" name="11 Rectángulo"/>
          <p:cNvSpPr/>
          <p:nvPr/>
        </p:nvSpPr>
        <p:spPr>
          <a:xfrm>
            <a:off x="3262036" y="1336376"/>
            <a:ext cx="4408764" cy="506565"/>
          </a:xfrm>
          <a:prstGeom prst="roundRect">
            <a:avLst>
              <a:gd name="adj" fmla="val 50000"/>
            </a:avLst>
          </a:prstGeom>
          <a:solidFill>
            <a:srgbClr val="BA1318"/>
          </a:solidFill>
          <a:ln>
            <a:solidFill>
              <a:schemeClr val="bg1"/>
            </a:solidFill>
          </a:ln>
        </p:spPr>
        <p:style>
          <a:lnRef idx="1">
            <a:schemeClr val="accent3"/>
          </a:lnRef>
          <a:fillRef idx="3">
            <a:schemeClr val="accent3"/>
          </a:fillRef>
          <a:effectRef idx="2">
            <a:schemeClr val="accent3"/>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zh-CN" altLang="en-US" sz="2400" b="1" dirty="0">
                <a:solidFill>
                  <a:schemeClr val="bg1"/>
                </a:solidFill>
                <a:latin typeface="思源宋体 CN" panose="02020400000000000000" pitchFamily="18" charset="-122"/>
                <a:ea typeface="思源宋体 CN" panose="02020400000000000000" pitchFamily="18" charset="-122"/>
              </a:rPr>
              <a:t>不安全行为分类</a:t>
            </a:r>
            <a:endParaRPr lang="zh-CN" altLang="en-US" sz="2400" b="1" dirty="0">
              <a:solidFill>
                <a:schemeClr val="bg1"/>
              </a:solidFill>
              <a:latin typeface="思源宋体 CN" panose="02020400000000000000" pitchFamily="18" charset="-122"/>
              <a:ea typeface="思源宋体 CN" panose="02020400000000000000" pitchFamily="18" charset="-122"/>
            </a:endParaRPr>
          </a:p>
        </p:txBody>
      </p:sp>
      <p:grpSp>
        <p:nvGrpSpPr>
          <p:cNvPr id="8" name="组合 7"/>
          <p:cNvGrpSpPr/>
          <p:nvPr/>
        </p:nvGrpSpPr>
        <p:grpSpPr>
          <a:xfrm>
            <a:off x="822450" y="2470520"/>
            <a:ext cx="478441" cy="478442"/>
            <a:chOff x="2903394" y="3937651"/>
            <a:chExt cx="478441" cy="478442"/>
          </a:xfrm>
        </p:grpSpPr>
        <p:sp>
          <p:nvSpPr>
            <p:cNvPr id="9" name="Shape 1630"/>
            <p:cNvSpPr/>
            <p:nvPr/>
          </p:nvSpPr>
          <p:spPr>
            <a:xfrm>
              <a:off x="2903394" y="3937651"/>
              <a:ext cx="478441" cy="47844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6"/>
            </a:solidFill>
            <a:ln w="38100" cap="flat">
              <a:solidFill>
                <a:sysClr val="window" lastClr="FFFFFF"/>
              </a:solidFill>
              <a:miter lim="400000"/>
            </a:ln>
            <a:effectLst>
              <a:outerShdw blurRad="127000" dist="38100" dir="8100000" algn="tr" rotWithShape="0">
                <a:prstClr val="black">
                  <a:alpha val="40000"/>
                </a:prstClr>
              </a:outerShdw>
            </a:effectLst>
          </p:spPr>
          <p:txBody>
            <a:bodyPr wrap="square" lIns="19046" tIns="19046" rIns="19046" bIns="19046" numCol="1" anchor="ctr">
              <a:noAutofit/>
            </a:bodyPr>
            <a:lstStyle/>
            <a:p>
              <a:pPr marL="0" marR="0" lvl="0" indent="0" defTabSz="1219200" eaLnBrk="1" fontAlgn="auto" latinLnBrk="0" hangingPunct="1">
                <a:lnSpc>
                  <a:spcPct val="100000"/>
                </a:lnSpc>
                <a:spcBef>
                  <a:spcPts val="0"/>
                </a:spcBef>
                <a:spcAft>
                  <a:spcPts val="0"/>
                </a:spcAft>
                <a:buClrTx/>
                <a:buSzTx/>
                <a:buFontTx/>
                <a:buNone/>
                <a:defRPr/>
              </a:pPr>
              <a:endParaRPr kumimoji="0" sz="1735" b="0" i="0" u="none" strike="noStrike" kern="0" cap="none" spc="0" normalizeH="0" baseline="0" noProof="0">
                <a:ln>
                  <a:noFill/>
                </a:ln>
                <a:solidFill>
                  <a:prstClr val="black"/>
                </a:solidFill>
                <a:effectLst/>
                <a:uLnTx/>
                <a:uFillTx/>
              </a:endParaRPr>
            </a:p>
          </p:txBody>
        </p:sp>
        <p:sp>
          <p:nvSpPr>
            <p:cNvPr id="10" name="Text Placeholder 4"/>
            <p:cNvSpPr txBox="1"/>
            <p:nvPr/>
          </p:nvSpPr>
          <p:spPr>
            <a:xfrm>
              <a:off x="3013308" y="4046592"/>
              <a:ext cx="257073" cy="308972"/>
            </a:xfrm>
            <a:prstGeom prst="rect">
              <a:avLst/>
            </a:prstGeom>
          </p:spPr>
          <p:txBody>
            <a:bodyPr vert="horz" lIns="0" tIns="0" rIns="0" bIns="0" rtlCol="0" anchor="ctr">
              <a:norm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id-ID" sz="1600" b="1" dirty="0">
                  <a:solidFill>
                    <a:srgbClr val="FCFCFC"/>
                  </a:solidFill>
                  <a:latin typeface="思源宋体 CN" panose="02020400000000000000" pitchFamily="18" charset="-122"/>
                  <a:ea typeface="思源宋体 CN" panose="02020400000000000000" pitchFamily="18" charset="-122"/>
                </a:rPr>
                <a:t>01</a:t>
              </a:r>
              <a:endParaRPr lang="id-ID" sz="1600" b="1" dirty="0">
                <a:solidFill>
                  <a:srgbClr val="FCFCFC"/>
                </a:solidFill>
                <a:latin typeface="思源宋体 CN" panose="02020400000000000000" pitchFamily="18" charset="-122"/>
                <a:ea typeface="思源宋体 CN" panose="02020400000000000000" pitchFamily="18" charset="-122"/>
              </a:endParaRPr>
            </a:p>
          </p:txBody>
        </p:sp>
      </p:grpSp>
      <p:grpSp>
        <p:nvGrpSpPr>
          <p:cNvPr id="11" name="Group 54"/>
          <p:cNvGrpSpPr/>
          <p:nvPr/>
        </p:nvGrpSpPr>
        <p:grpSpPr bwMode="auto">
          <a:xfrm>
            <a:off x="1358463" y="2578103"/>
            <a:ext cx="3809912" cy="332137"/>
            <a:chOff x="0" y="390696"/>
            <a:chExt cx="3808719" cy="331761"/>
          </a:xfrm>
        </p:grpSpPr>
        <p:sp>
          <p:nvSpPr>
            <p:cNvPr id="12" name="TextBox 105"/>
            <p:cNvSpPr>
              <a:spLocks noChangeArrowheads="1"/>
            </p:cNvSpPr>
            <p:nvPr/>
          </p:nvSpPr>
          <p:spPr bwMode="auto">
            <a:xfrm>
              <a:off x="227143" y="390696"/>
              <a:ext cx="3581576" cy="331761"/>
            </a:xfrm>
            <a:prstGeom prst="roundRect">
              <a:avLst>
                <a:gd name="adj" fmla="val 8176"/>
              </a:avLst>
            </a:prstGeom>
            <a:noFill/>
            <a:ln w="19050">
              <a:solidFill>
                <a:schemeClr val="accent6"/>
              </a:solidFill>
              <a:rou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algn="ctr">
                <a:spcBef>
                  <a:spcPct val="0"/>
                </a:spcBef>
                <a:buNone/>
              </a:pPr>
              <a:r>
                <a:rPr lang="zh-CN" altLang="en-US" sz="1600" b="1" dirty="0">
                  <a:solidFill>
                    <a:schemeClr val="accent6">
                      <a:lumMod val="50000"/>
                    </a:schemeClr>
                  </a:solidFill>
                  <a:latin typeface="思源宋体 CN" panose="02020400000000000000" pitchFamily="18" charset="-122"/>
                  <a:ea typeface="思源宋体 CN" panose="02020400000000000000" pitchFamily="18" charset="-122"/>
                  <a:sym typeface="微软雅黑" panose="020B0503020204020204" pitchFamily="34" charset="-122"/>
                </a:rPr>
                <a:t>操作错误，忽视安全，忽视警告；</a:t>
              </a:r>
              <a:endParaRPr lang="zh-CN" altLang="en-US" sz="1600" b="1" dirty="0">
                <a:solidFill>
                  <a:schemeClr val="accent6">
                    <a:lumMod val="50000"/>
                  </a:schemeClr>
                </a:solidFill>
                <a:latin typeface="思源宋体 CN" panose="02020400000000000000" pitchFamily="18" charset="-122"/>
                <a:ea typeface="思源宋体 CN" panose="02020400000000000000" pitchFamily="18" charset="-122"/>
                <a:sym typeface="微软雅黑" panose="020B0503020204020204" pitchFamily="34" charset="-122"/>
              </a:endParaRPr>
            </a:p>
          </p:txBody>
        </p:sp>
        <p:sp>
          <p:nvSpPr>
            <p:cNvPr id="13" name="流程图: 联系 107"/>
            <p:cNvSpPr>
              <a:spLocks noChangeArrowheads="1"/>
            </p:cNvSpPr>
            <p:nvPr/>
          </p:nvSpPr>
          <p:spPr bwMode="auto">
            <a:xfrm>
              <a:off x="0" y="453694"/>
              <a:ext cx="169589" cy="169589"/>
            </a:xfrm>
            <a:prstGeom prst="flowChartConnector">
              <a:avLst/>
            </a:prstGeom>
            <a:solidFill>
              <a:schemeClr val="accent6"/>
            </a:solidFill>
            <a:ln w="25400">
              <a:solidFill>
                <a:schemeClr val="accent6"/>
              </a:solidFill>
              <a:round/>
            </a:ln>
          </p:spPr>
          <p:txBody>
            <a:bodyPr anchor="ct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algn="ctr">
                <a:spcBef>
                  <a:spcPct val="0"/>
                </a:spcBef>
                <a:buFontTx/>
                <a:buNone/>
              </a:pPr>
              <a:endParaRPr lang="zh-CN" altLang="zh-CN" sz="1800" dirty="0">
                <a:latin typeface="思源宋体 CN" panose="02020400000000000000" pitchFamily="18" charset="-122"/>
                <a:ea typeface="思源宋体 CN" panose="02020400000000000000" pitchFamily="18" charset="-122"/>
                <a:sym typeface="微软雅黑" panose="020B0503020204020204" pitchFamily="34" charset="-122"/>
              </a:endParaRPr>
            </a:p>
          </p:txBody>
        </p:sp>
      </p:grpSp>
      <p:grpSp>
        <p:nvGrpSpPr>
          <p:cNvPr id="46" name="组合 45"/>
          <p:cNvGrpSpPr/>
          <p:nvPr/>
        </p:nvGrpSpPr>
        <p:grpSpPr>
          <a:xfrm>
            <a:off x="6324599" y="2470520"/>
            <a:ext cx="478441" cy="478442"/>
            <a:chOff x="2903394" y="3937651"/>
            <a:chExt cx="478441" cy="478442"/>
          </a:xfrm>
        </p:grpSpPr>
        <p:sp>
          <p:nvSpPr>
            <p:cNvPr id="47" name="Shape 1630"/>
            <p:cNvSpPr/>
            <p:nvPr/>
          </p:nvSpPr>
          <p:spPr>
            <a:xfrm>
              <a:off x="2903394" y="3937651"/>
              <a:ext cx="478441" cy="47844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6"/>
            </a:solidFill>
            <a:ln w="38100" cap="flat">
              <a:solidFill>
                <a:sysClr val="window" lastClr="FFFFFF"/>
              </a:solidFill>
              <a:miter lim="400000"/>
            </a:ln>
            <a:effectLst>
              <a:outerShdw blurRad="127000" dist="38100" dir="8100000" algn="tr" rotWithShape="0">
                <a:prstClr val="black">
                  <a:alpha val="40000"/>
                </a:prstClr>
              </a:outerShdw>
            </a:effectLst>
          </p:spPr>
          <p:txBody>
            <a:bodyPr wrap="square" lIns="19046" tIns="19046" rIns="19046" bIns="19046" numCol="1" anchor="ctr">
              <a:noAutofit/>
            </a:bodyPr>
            <a:lstStyle/>
            <a:p>
              <a:pPr marL="0" marR="0" lvl="0" indent="0" defTabSz="1219200" eaLnBrk="1" fontAlgn="auto" latinLnBrk="0" hangingPunct="1">
                <a:lnSpc>
                  <a:spcPct val="100000"/>
                </a:lnSpc>
                <a:spcBef>
                  <a:spcPts val="0"/>
                </a:spcBef>
                <a:spcAft>
                  <a:spcPts val="0"/>
                </a:spcAft>
                <a:buClrTx/>
                <a:buSzTx/>
                <a:buFontTx/>
                <a:buNone/>
                <a:defRPr/>
              </a:pPr>
              <a:endParaRPr kumimoji="0" sz="1735" b="0" i="0" u="none" strike="noStrike" kern="0" cap="none" spc="0" normalizeH="0" baseline="0" noProof="0">
                <a:ln>
                  <a:noFill/>
                </a:ln>
                <a:solidFill>
                  <a:prstClr val="black"/>
                </a:solidFill>
                <a:effectLst/>
                <a:uLnTx/>
                <a:uFillTx/>
              </a:endParaRPr>
            </a:p>
          </p:txBody>
        </p:sp>
        <p:sp>
          <p:nvSpPr>
            <p:cNvPr id="48" name="Text Placeholder 4"/>
            <p:cNvSpPr txBox="1"/>
            <p:nvPr/>
          </p:nvSpPr>
          <p:spPr>
            <a:xfrm>
              <a:off x="3013308" y="4046592"/>
              <a:ext cx="257073" cy="308972"/>
            </a:xfrm>
            <a:prstGeom prst="rect">
              <a:avLst/>
            </a:prstGeom>
          </p:spPr>
          <p:txBody>
            <a:bodyPr vert="horz" lIns="0" tIns="0" rIns="0" bIns="0" rtlCol="0" anchor="ctr">
              <a:norm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1600" b="1" dirty="0">
                  <a:solidFill>
                    <a:srgbClr val="FCFCFC"/>
                  </a:solidFill>
                  <a:latin typeface="思源宋体 CN" panose="02020400000000000000" pitchFamily="18" charset="-122"/>
                  <a:ea typeface="思源宋体 CN" panose="02020400000000000000" pitchFamily="18" charset="-122"/>
                </a:rPr>
                <a:t>02</a:t>
              </a:r>
              <a:endParaRPr lang="id-ID" sz="1600" b="1" dirty="0">
                <a:solidFill>
                  <a:srgbClr val="FCFCFC"/>
                </a:solidFill>
                <a:latin typeface="思源宋体 CN" panose="02020400000000000000" pitchFamily="18" charset="-122"/>
                <a:ea typeface="思源宋体 CN" panose="02020400000000000000" pitchFamily="18" charset="-122"/>
              </a:endParaRPr>
            </a:p>
          </p:txBody>
        </p:sp>
      </p:grpSp>
      <p:grpSp>
        <p:nvGrpSpPr>
          <p:cNvPr id="49" name="Group 54"/>
          <p:cNvGrpSpPr/>
          <p:nvPr/>
        </p:nvGrpSpPr>
        <p:grpSpPr bwMode="auto">
          <a:xfrm>
            <a:off x="6860612" y="2578103"/>
            <a:ext cx="3809912" cy="332137"/>
            <a:chOff x="0" y="390696"/>
            <a:chExt cx="3808719" cy="331761"/>
          </a:xfrm>
        </p:grpSpPr>
        <p:sp>
          <p:nvSpPr>
            <p:cNvPr id="50" name="TextBox 105"/>
            <p:cNvSpPr>
              <a:spLocks noChangeArrowheads="1"/>
            </p:cNvSpPr>
            <p:nvPr/>
          </p:nvSpPr>
          <p:spPr bwMode="auto">
            <a:xfrm>
              <a:off x="227143" y="390696"/>
              <a:ext cx="3581576" cy="331761"/>
            </a:xfrm>
            <a:prstGeom prst="roundRect">
              <a:avLst>
                <a:gd name="adj" fmla="val 8176"/>
              </a:avLst>
            </a:prstGeom>
            <a:noFill/>
            <a:ln w="19050">
              <a:solidFill>
                <a:schemeClr val="accent6"/>
              </a:solidFill>
              <a:rou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algn="ctr">
                <a:spcBef>
                  <a:spcPct val="0"/>
                </a:spcBef>
                <a:buNone/>
              </a:pPr>
              <a:r>
                <a:rPr lang="zh-CN" altLang="en-US" sz="1600" b="1" dirty="0">
                  <a:solidFill>
                    <a:schemeClr val="accent6">
                      <a:lumMod val="50000"/>
                    </a:schemeClr>
                  </a:solidFill>
                  <a:latin typeface="思源宋体 CN" panose="02020400000000000000" pitchFamily="18" charset="-122"/>
                  <a:ea typeface="思源宋体 CN" panose="02020400000000000000" pitchFamily="18" charset="-122"/>
                  <a:sym typeface="微软雅黑" panose="020B0503020204020204" pitchFamily="34" charset="-122"/>
                </a:rPr>
                <a:t>攀坐不安全位置（如平台护栏等）；</a:t>
              </a:r>
              <a:endParaRPr lang="zh-CN" altLang="en-US" sz="1600" b="1" dirty="0">
                <a:solidFill>
                  <a:schemeClr val="accent6">
                    <a:lumMod val="50000"/>
                  </a:schemeClr>
                </a:solidFill>
                <a:latin typeface="思源宋体 CN" panose="02020400000000000000" pitchFamily="18" charset="-122"/>
                <a:ea typeface="思源宋体 CN" panose="02020400000000000000" pitchFamily="18" charset="-122"/>
                <a:sym typeface="微软雅黑" panose="020B0503020204020204" pitchFamily="34" charset="-122"/>
              </a:endParaRPr>
            </a:p>
          </p:txBody>
        </p:sp>
        <p:sp>
          <p:nvSpPr>
            <p:cNvPr id="51" name="流程图: 联系 107"/>
            <p:cNvSpPr>
              <a:spLocks noChangeArrowheads="1"/>
            </p:cNvSpPr>
            <p:nvPr/>
          </p:nvSpPr>
          <p:spPr bwMode="auto">
            <a:xfrm>
              <a:off x="0" y="453694"/>
              <a:ext cx="169589" cy="169589"/>
            </a:xfrm>
            <a:prstGeom prst="flowChartConnector">
              <a:avLst/>
            </a:prstGeom>
            <a:solidFill>
              <a:schemeClr val="accent6"/>
            </a:solidFill>
            <a:ln w="25400">
              <a:solidFill>
                <a:schemeClr val="accent6"/>
              </a:solidFill>
              <a:round/>
            </a:ln>
          </p:spPr>
          <p:txBody>
            <a:bodyPr anchor="ct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algn="ctr">
                <a:spcBef>
                  <a:spcPct val="0"/>
                </a:spcBef>
                <a:buFontTx/>
                <a:buNone/>
              </a:pPr>
              <a:endParaRPr lang="zh-CN" altLang="zh-CN" sz="1800" dirty="0">
                <a:latin typeface="思源宋体 CN" panose="02020400000000000000" pitchFamily="18" charset="-122"/>
                <a:ea typeface="思源宋体 CN" panose="02020400000000000000" pitchFamily="18" charset="-122"/>
                <a:sym typeface="微软雅黑" panose="020B0503020204020204" pitchFamily="34" charset="-122"/>
              </a:endParaRPr>
            </a:p>
          </p:txBody>
        </p:sp>
      </p:grpSp>
      <p:grpSp>
        <p:nvGrpSpPr>
          <p:cNvPr id="52" name="组合 51"/>
          <p:cNvGrpSpPr/>
          <p:nvPr/>
        </p:nvGrpSpPr>
        <p:grpSpPr>
          <a:xfrm>
            <a:off x="822450" y="3189779"/>
            <a:ext cx="478441" cy="478442"/>
            <a:chOff x="2903394" y="3937651"/>
            <a:chExt cx="478441" cy="478442"/>
          </a:xfrm>
        </p:grpSpPr>
        <p:sp>
          <p:nvSpPr>
            <p:cNvPr id="53" name="Shape 1630"/>
            <p:cNvSpPr/>
            <p:nvPr/>
          </p:nvSpPr>
          <p:spPr>
            <a:xfrm>
              <a:off x="2903394" y="3937651"/>
              <a:ext cx="478441" cy="47844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6"/>
            </a:solidFill>
            <a:ln w="38100" cap="flat">
              <a:solidFill>
                <a:sysClr val="window" lastClr="FFFFFF"/>
              </a:solidFill>
              <a:miter lim="400000"/>
            </a:ln>
            <a:effectLst>
              <a:outerShdw blurRad="127000" dist="38100" dir="8100000" algn="tr" rotWithShape="0">
                <a:prstClr val="black">
                  <a:alpha val="40000"/>
                </a:prstClr>
              </a:outerShdw>
            </a:effectLst>
          </p:spPr>
          <p:txBody>
            <a:bodyPr wrap="square" lIns="19046" tIns="19046" rIns="19046" bIns="19046" numCol="1" anchor="ctr">
              <a:noAutofit/>
            </a:bodyPr>
            <a:lstStyle/>
            <a:p>
              <a:pPr marL="0" marR="0" lvl="0" indent="0" defTabSz="1219200" eaLnBrk="1" fontAlgn="auto" latinLnBrk="0" hangingPunct="1">
                <a:lnSpc>
                  <a:spcPct val="100000"/>
                </a:lnSpc>
                <a:spcBef>
                  <a:spcPts val="0"/>
                </a:spcBef>
                <a:spcAft>
                  <a:spcPts val="0"/>
                </a:spcAft>
                <a:buClrTx/>
                <a:buSzTx/>
                <a:buFontTx/>
                <a:buNone/>
                <a:defRPr/>
              </a:pPr>
              <a:endParaRPr kumimoji="0" sz="1735" b="0" i="0" u="none" strike="noStrike" kern="0" cap="none" spc="0" normalizeH="0" baseline="0" noProof="0">
                <a:ln>
                  <a:noFill/>
                </a:ln>
                <a:solidFill>
                  <a:prstClr val="black"/>
                </a:solidFill>
                <a:effectLst/>
                <a:uLnTx/>
                <a:uFillTx/>
              </a:endParaRPr>
            </a:p>
          </p:txBody>
        </p:sp>
        <p:sp>
          <p:nvSpPr>
            <p:cNvPr id="54" name="Text Placeholder 4"/>
            <p:cNvSpPr txBox="1"/>
            <p:nvPr/>
          </p:nvSpPr>
          <p:spPr>
            <a:xfrm>
              <a:off x="3013308" y="4046592"/>
              <a:ext cx="257073" cy="308972"/>
            </a:xfrm>
            <a:prstGeom prst="rect">
              <a:avLst/>
            </a:prstGeom>
          </p:spPr>
          <p:txBody>
            <a:bodyPr vert="horz" lIns="0" tIns="0" rIns="0" bIns="0" rtlCol="0" anchor="ctr">
              <a:norm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1600" b="1" dirty="0">
                  <a:solidFill>
                    <a:srgbClr val="FCFCFC"/>
                  </a:solidFill>
                  <a:latin typeface="思源宋体 CN" panose="02020400000000000000" pitchFamily="18" charset="-122"/>
                  <a:ea typeface="思源宋体 CN" panose="02020400000000000000" pitchFamily="18" charset="-122"/>
                </a:rPr>
                <a:t>03</a:t>
              </a:r>
              <a:endParaRPr lang="id-ID" sz="1600" b="1" dirty="0">
                <a:solidFill>
                  <a:srgbClr val="FCFCFC"/>
                </a:solidFill>
                <a:latin typeface="思源宋体 CN" panose="02020400000000000000" pitchFamily="18" charset="-122"/>
                <a:ea typeface="思源宋体 CN" panose="02020400000000000000" pitchFamily="18" charset="-122"/>
              </a:endParaRPr>
            </a:p>
          </p:txBody>
        </p:sp>
      </p:grpSp>
      <p:grpSp>
        <p:nvGrpSpPr>
          <p:cNvPr id="55" name="Group 54"/>
          <p:cNvGrpSpPr/>
          <p:nvPr/>
        </p:nvGrpSpPr>
        <p:grpSpPr bwMode="auto">
          <a:xfrm>
            <a:off x="1358463" y="3297362"/>
            <a:ext cx="3809912" cy="332137"/>
            <a:chOff x="0" y="390696"/>
            <a:chExt cx="3808719" cy="331761"/>
          </a:xfrm>
        </p:grpSpPr>
        <p:sp>
          <p:nvSpPr>
            <p:cNvPr id="56" name="TextBox 105"/>
            <p:cNvSpPr>
              <a:spLocks noChangeArrowheads="1"/>
            </p:cNvSpPr>
            <p:nvPr/>
          </p:nvSpPr>
          <p:spPr bwMode="auto">
            <a:xfrm>
              <a:off x="227143" y="390696"/>
              <a:ext cx="3581576" cy="331761"/>
            </a:xfrm>
            <a:prstGeom prst="roundRect">
              <a:avLst>
                <a:gd name="adj" fmla="val 8176"/>
              </a:avLst>
            </a:prstGeom>
            <a:noFill/>
            <a:ln w="19050">
              <a:solidFill>
                <a:schemeClr val="accent6"/>
              </a:solidFill>
              <a:rou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algn="ctr">
                <a:spcBef>
                  <a:spcPct val="0"/>
                </a:spcBef>
                <a:buNone/>
              </a:pPr>
              <a:r>
                <a:rPr lang="zh-CN" altLang="en-US" sz="1600" b="1" dirty="0">
                  <a:solidFill>
                    <a:schemeClr val="accent6">
                      <a:lumMod val="50000"/>
                    </a:schemeClr>
                  </a:solidFill>
                  <a:latin typeface="思源宋体 CN" panose="02020400000000000000" pitchFamily="18" charset="-122"/>
                  <a:ea typeface="思源宋体 CN" panose="02020400000000000000" pitchFamily="18" charset="-122"/>
                  <a:sym typeface="微软雅黑" panose="020B0503020204020204" pitchFamily="34" charset="-122"/>
                </a:rPr>
                <a:t>造成安全装置失效；</a:t>
              </a:r>
              <a:endParaRPr lang="zh-CN" altLang="en-US" sz="1600" b="1" dirty="0">
                <a:solidFill>
                  <a:schemeClr val="accent6">
                    <a:lumMod val="50000"/>
                  </a:schemeClr>
                </a:solidFill>
                <a:latin typeface="思源宋体 CN" panose="02020400000000000000" pitchFamily="18" charset="-122"/>
                <a:ea typeface="思源宋体 CN" panose="02020400000000000000" pitchFamily="18" charset="-122"/>
                <a:sym typeface="微软雅黑" panose="020B0503020204020204" pitchFamily="34" charset="-122"/>
              </a:endParaRPr>
            </a:p>
          </p:txBody>
        </p:sp>
        <p:sp>
          <p:nvSpPr>
            <p:cNvPr id="57" name="流程图: 联系 107"/>
            <p:cNvSpPr>
              <a:spLocks noChangeArrowheads="1"/>
            </p:cNvSpPr>
            <p:nvPr/>
          </p:nvSpPr>
          <p:spPr bwMode="auto">
            <a:xfrm>
              <a:off x="0" y="453694"/>
              <a:ext cx="169589" cy="169589"/>
            </a:xfrm>
            <a:prstGeom prst="flowChartConnector">
              <a:avLst/>
            </a:prstGeom>
            <a:solidFill>
              <a:schemeClr val="accent6"/>
            </a:solidFill>
            <a:ln w="25400">
              <a:solidFill>
                <a:schemeClr val="accent6"/>
              </a:solidFill>
              <a:round/>
            </a:ln>
          </p:spPr>
          <p:txBody>
            <a:bodyPr anchor="ct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algn="ctr">
                <a:spcBef>
                  <a:spcPct val="0"/>
                </a:spcBef>
                <a:buFontTx/>
                <a:buNone/>
              </a:pPr>
              <a:endParaRPr lang="zh-CN" altLang="zh-CN" sz="1800" dirty="0">
                <a:latin typeface="思源宋体 CN" panose="02020400000000000000" pitchFamily="18" charset="-122"/>
                <a:ea typeface="思源宋体 CN" panose="02020400000000000000" pitchFamily="18" charset="-122"/>
                <a:sym typeface="微软雅黑" panose="020B0503020204020204" pitchFamily="34" charset="-122"/>
              </a:endParaRPr>
            </a:p>
          </p:txBody>
        </p:sp>
      </p:grpSp>
      <p:grpSp>
        <p:nvGrpSpPr>
          <p:cNvPr id="58" name="组合 57"/>
          <p:cNvGrpSpPr/>
          <p:nvPr/>
        </p:nvGrpSpPr>
        <p:grpSpPr>
          <a:xfrm>
            <a:off x="6324599" y="3189779"/>
            <a:ext cx="478441" cy="478442"/>
            <a:chOff x="2903394" y="3937651"/>
            <a:chExt cx="478441" cy="478442"/>
          </a:xfrm>
        </p:grpSpPr>
        <p:sp>
          <p:nvSpPr>
            <p:cNvPr id="59" name="Shape 1630"/>
            <p:cNvSpPr/>
            <p:nvPr/>
          </p:nvSpPr>
          <p:spPr>
            <a:xfrm>
              <a:off x="2903394" y="3937651"/>
              <a:ext cx="478441" cy="47844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6"/>
            </a:solidFill>
            <a:ln w="38100" cap="flat">
              <a:solidFill>
                <a:sysClr val="window" lastClr="FFFFFF"/>
              </a:solidFill>
              <a:miter lim="400000"/>
            </a:ln>
            <a:effectLst>
              <a:outerShdw blurRad="127000" dist="38100" dir="8100000" algn="tr" rotWithShape="0">
                <a:prstClr val="black">
                  <a:alpha val="40000"/>
                </a:prstClr>
              </a:outerShdw>
            </a:effectLst>
          </p:spPr>
          <p:txBody>
            <a:bodyPr wrap="square" lIns="19046" tIns="19046" rIns="19046" bIns="19046" numCol="1" anchor="ctr">
              <a:noAutofit/>
            </a:bodyPr>
            <a:lstStyle/>
            <a:p>
              <a:pPr marL="0" marR="0" lvl="0" indent="0" defTabSz="1219200" eaLnBrk="1" fontAlgn="auto" latinLnBrk="0" hangingPunct="1">
                <a:lnSpc>
                  <a:spcPct val="100000"/>
                </a:lnSpc>
                <a:spcBef>
                  <a:spcPts val="0"/>
                </a:spcBef>
                <a:spcAft>
                  <a:spcPts val="0"/>
                </a:spcAft>
                <a:buClrTx/>
                <a:buSzTx/>
                <a:buFontTx/>
                <a:buNone/>
                <a:defRPr/>
              </a:pPr>
              <a:endParaRPr kumimoji="0" sz="1735" b="0" i="0" u="none" strike="noStrike" kern="0" cap="none" spc="0" normalizeH="0" baseline="0" noProof="0">
                <a:ln>
                  <a:noFill/>
                </a:ln>
                <a:solidFill>
                  <a:prstClr val="black"/>
                </a:solidFill>
                <a:effectLst/>
                <a:uLnTx/>
                <a:uFillTx/>
              </a:endParaRPr>
            </a:p>
          </p:txBody>
        </p:sp>
        <p:sp>
          <p:nvSpPr>
            <p:cNvPr id="60" name="Text Placeholder 4"/>
            <p:cNvSpPr txBox="1"/>
            <p:nvPr/>
          </p:nvSpPr>
          <p:spPr>
            <a:xfrm>
              <a:off x="3013308" y="4046592"/>
              <a:ext cx="257073" cy="308972"/>
            </a:xfrm>
            <a:prstGeom prst="rect">
              <a:avLst/>
            </a:prstGeom>
          </p:spPr>
          <p:txBody>
            <a:bodyPr vert="horz" lIns="0" tIns="0" rIns="0" bIns="0" rtlCol="0" anchor="ctr">
              <a:norm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1600" b="1" dirty="0">
                  <a:solidFill>
                    <a:srgbClr val="FCFCFC"/>
                  </a:solidFill>
                  <a:latin typeface="思源宋体 CN" panose="02020400000000000000" pitchFamily="18" charset="-122"/>
                  <a:ea typeface="思源宋体 CN" panose="02020400000000000000" pitchFamily="18" charset="-122"/>
                </a:rPr>
                <a:t>04</a:t>
              </a:r>
              <a:endParaRPr lang="id-ID" sz="1600" b="1" dirty="0">
                <a:solidFill>
                  <a:srgbClr val="FCFCFC"/>
                </a:solidFill>
                <a:latin typeface="思源宋体 CN" panose="02020400000000000000" pitchFamily="18" charset="-122"/>
                <a:ea typeface="思源宋体 CN" panose="02020400000000000000" pitchFamily="18" charset="-122"/>
              </a:endParaRPr>
            </a:p>
          </p:txBody>
        </p:sp>
      </p:grpSp>
      <p:grpSp>
        <p:nvGrpSpPr>
          <p:cNvPr id="61" name="Group 54"/>
          <p:cNvGrpSpPr/>
          <p:nvPr/>
        </p:nvGrpSpPr>
        <p:grpSpPr bwMode="auto">
          <a:xfrm>
            <a:off x="6860612" y="3297362"/>
            <a:ext cx="3809912" cy="332137"/>
            <a:chOff x="0" y="390696"/>
            <a:chExt cx="3808719" cy="331761"/>
          </a:xfrm>
        </p:grpSpPr>
        <p:sp>
          <p:nvSpPr>
            <p:cNvPr id="62" name="TextBox 105"/>
            <p:cNvSpPr>
              <a:spLocks noChangeArrowheads="1"/>
            </p:cNvSpPr>
            <p:nvPr/>
          </p:nvSpPr>
          <p:spPr bwMode="auto">
            <a:xfrm>
              <a:off x="227143" y="390696"/>
              <a:ext cx="3581576" cy="331761"/>
            </a:xfrm>
            <a:prstGeom prst="roundRect">
              <a:avLst>
                <a:gd name="adj" fmla="val 8176"/>
              </a:avLst>
            </a:prstGeom>
            <a:noFill/>
            <a:ln w="19050">
              <a:solidFill>
                <a:schemeClr val="accent6"/>
              </a:solidFill>
              <a:rou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algn="ctr">
                <a:spcBef>
                  <a:spcPct val="0"/>
                </a:spcBef>
                <a:buNone/>
              </a:pPr>
              <a:r>
                <a:rPr lang="zh-CN" altLang="en-US" sz="1600" b="1" dirty="0">
                  <a:solidFill>
                    <a:schemeClr val="accent6">
                      <a:lumMod val="50000"/>
                    </a:schemeClr>
                  </a:solidFill>
                  <a:latin typeface="思源宋体 CN" panose="02020400000000000000" pitchFamily="18" charset="-122"/>
                  <a:ea typeface="思源宋体 CN" panose="02020400000000000000" pitchFamily="18" charset="-122"/>
                  <a:sym typeface="微软雅黑" panose="020B0503020204020204" pitchFamily="34" charset="-122"/>
                </a:rPr>
                <a:t>使用不安全设备；</a:t>
              </a:r>
              <a:endParaRPr lang="zh-CN" altLang="en-US" sz="1600" b="1" dirty="0">
                <a:solidFill>
                  <a:schemeClr val="accent6">
                    <a:lumMod val="50000"/>
                  </a:schemeClr>
                </a:solidFill>
                <a:latin typeface="思源宋体 CN" panose="02020400000000000000" pitchFamily="18" charset="-122"/>
                <a:ea typeface="思源宋体 CN" panose="02020400000000000000" pitchFamily="18" charset="-122"/>
                <a:sym typeface="微软雅黑" panose="020B0503020204020204" pitchFamily="34" charset="-122"/>
              </a:endParaRPr>
            </a:p>
          </p:txBody>
        </p:sp>
        <p:sp>
          <p:nvSpPr>
            <p:cNvPr id="63" name="流程图: 联系 107"/>
            <p:cNvSpPr>
              <a:spLocks noChangeArrowheads="1"/>
            </p:cNvSpPr>
            <p:nvPr/>
          </p:nvSpPr>
          <p:spPr bwMode="auto">
            <a:xfrm>
              <a:off x="0" y="453694"/>
              <a:ext cx="169589" cy="169589"/>
            </a:xfrm>
            <a:prstGeom prst="flowChartConnector">
              <a:avLst/>
            </a:prstGeom>
            <a:solidFill>
              <a:schemeClr val="accent6"/>
            </a:solidFill>
            <a:ln w="25400">
              <a:solidFill>
                <a:schemeClr val="accent6"/>
              </a:solidFill>
              <a:round/>
            </a:ln>
          </p:spPr>
          <p:txBody>
            <a:bodyPr anchor="ct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algn="ctr">
                <a:spcBef>
                  <a:spcPct val="0"/>
                </a:spcBef>
                <a:buFontTx/>
                <a:buNone/>
              </a:pPr>
              <a:endParaRPr lang="zh-CN" altLang="zh-CN" sz="1800" dirty="0">
                <a:latin typeface="思源宋体 CN" panose="02020400000000000000" pitchFamily="18" charset="-122"/>
                <a:ea typeface="思源宋体 CN" panose="02020400000000000000" pitchFamily="18" charset="-122"/>
                <a:sym typeface="微软雅黑" panose="020B0503020204020204" pitchFamily="34" charset="-122"/>
              </a:endParaRPr>
            </a:p>
          </p:txBody>
        </p:sp>
      </p:grpSp>
      <p:grpSp>
        <p:nvGrpSpPr>
          <p:cNvPr id="64" name="组合 63"/>
          <p:cNvGrpSpPr/>
          <p:nvPr/>
        </p:nvGrpSpPr>
        <p:grpSpPr>
          <a:xfrm>
            <a:off x="822450" y="3840731"/>
            <a:ext cx="478441" cy="478442"/>
            <a:chOff x="2903394" y="3937651"/>
            <a:chExt cx="478441" cy="478442"/>
          </a:xfrm>
        </p:grpSpPr>
        <p:sp>
          <p:nvSpPr>
            <p:cNvPr id="65" name="Shape 1630"/>
            <p:cNvSpPr/>
            <p:nvPr/>
          </p:nvSpPr>
          <p:spPr>
            <a:xfrm>
              <a:off x="2903394" y="3937651"/>
              <a:ext cx="478441" cy="47844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6"/>
            </a:solidFill>
            <a:ln w="38100" cap="flat">
              <a:solidFill>
                <a:sysClr val="window" lastClr="FFFFFF"/>
              </a:solidFill>
              <a:miter lim="400000"/>
            </a:ln>
            <a:effectLst>
              <a:outerShdw blurRad="127000" dist="38100" dir="8100000" algn="tr" rotWithShape="0">
                <a:prstClr val="black">
                  <a:alpha val="40000"/>
                </a:prstClr>
              </a:outerShdw>
            </a:effectLst>
          </p:spPr>
          <p:txBody>
            <a:bodyPr wrap="square" lIns="19046" tIns="19046" rIns="19046" bIns="19046" numCol="1" anchor="ctr">
              <a:noAutofit/>
            </a:bodyPr>
            <a:lstStyle/>
            <a:p>
              <a:pPr marL="0" marR="0" lvl="0" indent="0" defTabSz="1219200" eaLnBrk="1" fontAlgn="auto" latinLnBrk="0" hangingPunct="1">
                <a:lnSpc>
                  <a:spcPct val="100000"/>
                </a:lnSpc>
                <a:spcBef>
                  <a:spcPts val="0"/>
                </a:spcBef>
                <a:spcAft>
                  <a:spcPts val="0"/>
                </a:spcAft>
                <a:buClrTx/>
                <a:buSzTx/>
                <a:buFontTx/>
                <a:buNone/>
                <a:defRPr/>
              </a:pPr>
              <a:endParaRPr kumimoji="0" sz="1735" b="0" i="0" u="none" strike="noStrike" kern="0" cap="none" spc="0" normalizeH="0" baseline="0" noProof="0">
                <a:ln>
                  <a:noFill/>
                </a:ln>
                <a:solidFill>
                  <a:prstClr val="black"/>
                </a:solidFill>
                <a:effectLst/>
                <a:uLnTx/>
                <a:uFillTx/>
              </a:endParaRPr>
            </a:p>
          </p:txBody>
        </p:sp>
        <p:sp>
          <p:nvSpPr>
            <p:cNvPr id="66" name="Text Placeholder 4"/>
            <p:cNvSpPr txBox="1"/>
            <p:nvPr/>
          </p:nvSpPr>
          <p:spPr>
            <a:xfrm>
              <a:off x="3013308" y="4046592"/>
              <a:ext cx="257073" cy="308972"/>
            </a:xfrm>
            <a:prstGeom prst="rect">
              <a:avLst/>
            </a:prstGeom>
          </p:spPr>
          <p:txBody>
            <a:bodyPr vert="horz" lIns="0" tIns="0" rIns="0" bIns="0" rtlCol="0" anchor="ctr">
              <a:norm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1600" b="1" dirty="0">
                  <a:solidFill>
                    <a:srgbClr val="FCFCFC"/>
                  </a:solidFill>
                  <a:latin typeface="思源宋体 CN" panose="02020400000000000000" pitchFamily="18" charset="-122"/>
                  <a:ea typeface="思源宋体 CN" panose="02020400000000000000" pitchFamily="18" charset="-122"/>
                </a:rPr>
                <a:t>05</a:t>
              </a:r>
              <a:endParaRPr lang="id-ID" sz="1600" b="1" dirty="0">
                <a:solidFill>
                  <a:srgbClr val="FCFCFC"/>
                </a:solidFill>
                <a:latin typeface="思源宋体 CN" panose="02020400000000000000" pitchFamily="18" charset="-122"/>
                <a:ea typeface="思源宋体 CN" panose="02020400000000000000" pitchFamily="18" charset="-122"/>
              </a:endParaRPr>
            </a:p>
          </p:txBody>
        </p:sp>
      </p:grpSp>
      <p:grpSp>
        <p:nvGrpSpPr>
          <p:cNvPr id="67" name="Group 54"/>
          <p:cNvGrpSpPr/>
          <p:nvPr/>
        </p:nvGrpSpPr>
        <p:grpSpPr bwMode="auto">
          <a:xfrm>
            <a:off x="1358463" y="3948314"/>
            <a:ext cx="3809912" cy="332137"/>
            <a:chOff x="0" y="390696"/>
            <a:chExt cx="3808719" cy="331761"/>
          </a:xfrm>
        </p:grpSpPr>
        <p:sp>
          <p:nvSpPr>
            <p:cNvPr id="68" name="TextBox 105"/>
            <p:cNvSpPr>
              <a:spLocks noChangeArrowheads="1"/>
            </p:cNvSpPr>
            <p:nvPr/>
          </p:nvSpPr>
          <p:spPr bwMode="auto">
            <a:xfrm>
              <a:off x="227143" y="390696"/>
              <a:ext cx="3581576" cy="331761"/>
            </a:xfrm>
            <a:prstGeom prst="roundRect">
              <a:avLst>
                <a:gd name="adj" fmla="val 8176"/>
              </a:avLst>
            </a:prstGeom>
            <a:noFill/>
            <a:ln w="19050">
              <a:solidFill>
                <a:schemeClr val="accent6"/>
              </a:solidFill>
              <a:rou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algn="ctr">
                <a:spcBef>
                  <a:spcPct val="0"/>
                </a:spcBef>
                <a:buNone/>
              </a:pPr>
              <a:r>
                <a:rPr lang="zh-CN" altLang="en-US" sz="1600" b="1" dirty="0">
                  <a:solidFill>
                    <a:schemeClr val="accent6">
                      <a:lumMod val="50000"/>
                    </a:schemeClr>
                  </a:solidFill>
                  <a:latin typeface="思源宋体 CN" panose="02020400000000000000" pitchFamily="18" charset="-122"/>
                  <a:ea typeface="思源宋体 CN" panose="02020400000000000000" pitchFamily="18" charset="-122"/>
                  <a:sym typeface="微软雅黑" panose="020B0503020204020204" pitchFamily="34" charset="-122"/>
                </a:rPr>
                <a:t>手代替工具操作；</a:t>
              </a:r>
              <a:endParaRPr lang="zh-CN" altLang="en-US" sz="1600" b="1" dirty="0">
                <a:solidFill>
                  <a:schemeClr val="accent6">
                    <a:lumMod val="50000"/>
                  </a:schemeClr>
                </a:solidFill>
                <a:latin typeface="思源宋体 CN" panose="02020400000000000000" pitchFamily="18" charset="-122"/>
                <a:ea typeface="思源宋体 CN" panose="02020400000000000000" pitchFamily="18" charset="-122"/>
                <a:sym typeface="微软雅黑" panose="020B0503020204020204" pitchFamily="34" charset="-122"/>
              </a:endParaRPr>
            </a:p>
          </p:txBody>
        </p:sp>
        <p:sp>
          <p:nvSpPr>
            <p:cNvPr id="69" name="流程图: 联系 107"/>
            <p:cNvSpPr>
              <a:spLocks noChangeArrowheads="1"/>
            </p:cNvSpPr>
            <p:nvPr/>
          </p:nvSpPr>
          <p:spPr bwMode="auto">
            <a:xfrm>
              <a:off x="0" y="453694"/>
              <a:ext cx="169589" cy="169589"/>
            </a:xfrm>
            <a:prstGeom prst="flowChartConnector">
              <a:avLst/>
            </a:prstGeom>
            <a:solidFill>
              <a:schemeClr val="accent6"/>
            </a:solidFill>
            <a:ln w="25400">
              <a:solidFill>
                <a:schemeClr val="accent6"/>
              </a:solidFill>
              <a:round/>
            </a:ln>
          </p:spPr>
          <p:txBody>
            <a:bodyPr anchor="ct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algn="ctr">
                <a:spcBef>
                  <a:spcPct val="0"/>
                </a:spcBef>
                <a:buFontTx/>
                <a:buNone/>
              </a:pPr>
              <a:endParaRPr lang="zh-CN" altLang="zh-CN" sz="1800" dirty="0">
                <a:latin typeface="思源宋体 CN" panose="02020400000000000000" pitchFamily="18" charset="-122"/>
                <a:ea typeface="思源宋体 CN" panose="02020400000000000000" pitchFamily="18" charset="-122"/>
                <a:sym typeface="微软雅黑" panose="020B0503020204020204" pitchFamily="34" charset="-122"/>
              </a:endParaRPr>
            </a:p>
          </p:txBody>
        </p:sp>
      </p:grpSp>
      <p:grpSp>
        <p:nvGrpSpPr>
          <p:cNvPr id="70" name="组合 69"/>
          <p:cNvGrpSpPr/>
          <p:nvPr/>
        </p:nvGrpSpPr>
        <p:grpSpPr>
          <a:xfrm>
            <a:off x="6324599" y="3840731"/>
            <a:ext cx="478441" cy="478442"/>
            <a:chOff x="2903394" y="3937651"/>
            <a:chExt cx="478441" cy="478442"/>
          </a:xfrm>
        </p:grpSpPr>
        <p:sp>
          <p:nvSpPr>
            <p:cNvPr id="71" name="Shape 1630"/>
            <p:cNvSpPr/>
            <p:nvPr/>
          </p:nvSpPr>
          <p:spPr>
            <a:xfrm>
              <a:off x="2903394" y="3937651"/>
              <a:ext cx="478441" cy="47844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6"/>
            </a:solidFill>
            <a:ln w="38100" cap="flat">
              <a:solidFill>
                <a:sysClr val="window" lastClr="FFFFFF"/>
              </a:solidFill>
              <a:miter lim="400000"/>
            </a:ln>
            <a:effectLst>
              <a:outerShdw blurRad="127000" dist="38100" dir="8100000" algn="tr" rotWithShape="0">
                <a:prstClr val="black">
                  <a:alpha val="40000"/>
                </a:prstClr>
              </a:outerShdw>
            </a:effectLst>
          </p:spPr>
          <p:txBody>
            <a:bodyPr wrap="square" lIns="19046" tIns="19046" rIns="19046" bIns="19046" numCol="1" anchor="ctr">
              <a:noAutofit/>
            </a:bodyPr>
            <a:lstStyle/>
            <a:p>
              <a:pPr marL="0" marR="0" lvl="0" indent="0" defTabSz="1219200" eaLnBrk="1" fontAlgn="auto" latinLnBrk="0" hangingPunct="1">
                <a:lnSpc>
                  <a:spcPct val="100000"/>
                </a:lnSpc>
                <a:spcBef>
                  <a:spcPts val="0"/>
                </a:spcBef>
                <a:spcAft>
                  <a:spcPts val="0"/>
                </a:spcAft>
                <a:buClrTx/>
                <a:buSzTx/>
                <a:buFontTx/>
                <a:buNone/>
                <a:defRPr/>
              </a:pPr>
              <a:endParaRPr kumimoji="0" sz="1735" b="0" i="0" u="none" strike="noStrike" kern="0" cap="none" spc="0" normalizeH="0" baseline="0" noProof="0">
                <a:ln>
                  <a:noFill/>
                </a:ln>
                <a:solidFill>
                  <a:prstClr val="black"/>
                </a:solidFill>
                <a:effectLst/>
                <a:uLnTx/>
                <a:uFillTx/>
              </a:endParaRPr>
            </a:p>
          </p:txBody>
        </p:sp>
        <p:sp>
          <p:nvSpPr>
            <p:cNvPr id="72" name="Text Placeholder 4"/>
            <p:cNvSpPr txBox="1"/>
            <p:nvPr/>
          </p:nvSpPr>
          <p:spPr>
            <a:xfrm>
              <a:off x="3013308" y="4046592"/>
              <a:ext cx="257073" cy="308972"/>
            </a:xfrm>
            <a:prstGeom prst="rect">
              <a:avLst/>
            </a:prstGeom>
          </p:spPr>
          <p:txBody>
            <a:bodyPr vert="horz" lIns="0" tIns="0" rIns="0" bIns="0" rtlCol="0" anchor="ctr">
              <a:norm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1600" b="1" dirty="0">
                  <a:solidFill>
                    <a:srgbClr val="FCFCFC"/>
                  </a:solidFill>
                  <a:latin typeface="思源宋体 CN" panose="02020400000000000000" pitchFamily="18" charset="-122"/>
                  <a:ea typeface="思源宋体 CN" panose="02020400000000000000" pitchFamily="18" charset="-122"/>
                </a:rPr>
                <a:t>06</a:t>
              </a:r>
              <a:endParaRPr lang="id-ID" sz="1600" b="1" dirty="0">
                <a:solidFill>
                  <a:srgbClr val="FCFCFC"/>
                </a:solidFill>
                <a:latin typeface="思源宋体 CN" panose="02020400000000000000" pitchFamily="18" charset="-122"/>
                <a:ea typeface="思源宋体 CN" panose="02020400000000000000" pitchFamily="18" charset="-122"/>
              </a:endParaRPr>
            </a:p>
          </p:txBody>
        </p:sp>
      </p:grpSp>
      <p:grpSp>
        <p:nvGrpSpPr>
          <p:cNvPr id="73" name="Group 54"/>
          <p:cNvGrpSpPr/>
          <p:nvPr/>
        </p:nvGrpSpPr>
        <p:grpSpPr bwMode="auto">
          <a:xfrm>
            <a:off x="6860612" y="3948314"/>
            <a:ext cx="5090086" cy="332137"/>
            <a:chOff x="0" y="390696"/>
            <a:chExt cx="5088492" cy="331761"/>
          </a:xfrm>
        </p:grpSpPr>
        <p:sp>
          <p:nvSpPr>
            <p:cNvPr id="74" name="TextBox 105"/>
            <p:cNvSpPr>
              <a:spLocks noChangeArrowheads="1"/>
            </p:cNvSpPr>
            <p:nvPr/>
          </p:nvSpPr>
          <p:spPr bwMode="auto">
            <a:xfrm>
              <a:off x="227142" y="390696"/>
              <a:ext cx="4861350" cy="331761"/>
            </a:xfrm>
            <a:prstGeom prst="roundRect">
              <a:avLst>
                <a:gd name="adj" fmla="val 8176"/>
              </a:avLst>
            </a:prstGeom>
            <a:noFill/>
            <a:ln w="19050">
              <a:solidFill>
                <a:schemeClr val="accent6"/>
              </a:solidFill>
              <a:rou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algn="ctr">
                <a:spcBef>
                  <a:spcPct val="0"/>
                </a:spcBef>
                <a:buNone/>
              </a:pPr>
              <a:r>
                <a:rPr lang="zh-CN" altLang="en-US" sz="1600" b="1" dirty="0">
                  <a:solidFill>
                    <a:schemeClr val="accent6">
                      <a:lumMod val="50000"/>
                    </a:schemeClr>
                  </a:solidFill>
                  <a:latin typeface="思源宋体 CN" panose="02020400000000000000" pitchFamily="18" charset="-122"/>
                  <a:ea typeface="思源宋体 CN" panose="02020400000000000000" pitchFamily="18" charset="-122"/>
                  <a:sym typeface="微软雅黑" panose="020B0503020204020204" pitchFamily="34" charset="-122"/>
                </a:rPr>
                <a:t>物体（指成品、半成品、材料、工具等）存放不当；</a:t>
              </a:r>
              <a:endParaRPr lang="zh-CN" altLang="en-US" sz="1600" b="1" dirty="0">
                <a:solidFill>
                  <a:schemeClr val="accent6">
                    <a:lumMod val="50000"/>
                  </a:schemeClr>
                </a:solidFill>
                <a:latin typeface="思源宋体 CN" panose="02020400000000000000" pitchFamily="18" charset="-122"/>
                <a:ea typeface="思源宋体 CN" panose="02020400000000000000" pitchFamily="18" charset="-122"/>
                <a:sym typeface="微软雅黑" panose="020B0503020204020204" pitchFamily="34" charset="-122"/>
              </a:endParaRPr>
            </a:p>
          </p:txBody>
        </p:sp>
        <p:sp>
          <p:nvSpPr>
            <p:cNvPr id="75" name="流程图: 联系 107"/>
            <p:cNvSpPr>
              <a:spLocks noChangeArrowheads="1"/>
            </p:cNvSpPr>
            <p:nvPr/>
          </p:nvSpPr>
          <p:spPr bwMode="auto">
            <a:xfrm>
              <a:off x="0" y="453694"/>
              <a:ext cx="169589" cy="169589"/>
            </a:xfrm>
            <a:prstGeom prst="flowChartConnector">
              <a:avLst/>
            </a:prstGeom>
            <a:solidFill>
              <a:schemeClr val="accent6"/>
            </a:solidFill>
            <a:ln w="25400">
              <a:solidFill>
                <a:schemeClr val="accent6"/>
              </a:solidFill>
              <a:round/>
            </a:ln>
          </p:spPr>
          <p:txBody>
            <a:bodyPr anchor="ct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algn="ctr">
                <a:spcBef>
                  <a:spcPct val="0"/>
                </a:spcBef>
                <a:buFontTx/>
                <a:buNone/>
              </a:pPr>
              <a:endParaRPr lang="zh-CN" altLang="zh-CN" sz="1800" dirty="0">
                <a:latin typeface="思源宋体 CN" panose="02020400000000000000" pitchFamily="18" charset="-122"/>
                <a:ea typeface="思源宋体 CN" panose="02020400000000000000" pitchFamily="18" charset="-122"/>
                <a:sym typeface="微软雅黑" panose="020B0503020204020204" pitchFamily="34" charset="-122"/>
              </a:endParaRPr>
            </a:p>
          </p:txBody>
        </p:sp>
      </p:grpSp>
      <p:grpSp>
        <p:nvGrpSpPr>
          <p:cNvPr id="76" name="组合 75"/>
          <p:cNvGrpSpPr/>
          <p:nvPr/>
        </p:nvGrpSpPr>
        <p:grpSpPr>
          <a:xfrm>
            <a:off x="822450" y="4559990"/>
            <a:ext cx="478441" cy="478442"/>
            <a:chOff x="2903394" y="3937651"/>
            <a:chExt cx="478441" cy="478442"/>
          </a:xfrm>
        </p:grpSpPr>
        <p:sp>
          <p:nvSpPr>
            <p:cNvPr id="77" name="Shape 1630"/>
            <p:cNvSpPr/>
            <p:nvPr/>
          </p:nvSpPr>
          <p:spPr>
            <a:xfrm>
              <a:off x="2903394" y="3937651"/>
              <a:ext cx="478441" cy="47844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6"/>
            </a:solidFill>
            <a:ln w="38100" cap="flat">
              <a:solidFill>
                <a:sysClr val="window" lastClr="FFFFFF"/>
              </a:solidFill>
              <a:miter lim="400000"/>
            </a:ln>
            <a:effectLst>
              <a:outerShdw blurRad="127000" dist="38100" dir="8100000" algn="tr" rotWithShape="0">
                <a:prstClr val="black">
                  <a:alpha val="40000"/>
                </a:prstClr>
              </a:outerShdw>
            </a:effectLst>
          </p:spPr>
          <p:txBody>
            <a:bodyPr wrap="square" lIns="19046" tIns="19046" rIns="19046" bIns="19046" numCol="1" anchor="ctr">
              <a:noAutofit/>
            </a:bodyPr>
            <a:lstStyle/>
            <a:p>
              <a:pPr marL="0" marR="0" lvl="0" indent="0" defTabSz="1219200" eaLnBrk="1" fontAlgn="auto" latinLnBrk="0" hangingPunct="1">
                <a:lnSpc>
                  <a:spcPct val="100000"/>
                </a:lnSpc>
                <a:spcBef>
                  <a:spcPts val="0"/>
                </a:spcBef>
                <a:spcAft>
                  <a:spcPts val="0"/>
                </a:spcAft>
                <a:buClrTx/>
                <a:buSzTx/>
                <a:buFontTx/>
                <a:buNone/>
                <a:defRPr/>
              </a:pPr>
              <a:endParaRPr kumimoji="0" sz="1735" b="0" i="0" u="none" strike="noStrike" kern="0" cap="none" spc="0" normalizeH="0" baseline="0" noProof="0">
                <a:ln>
                  <a:noFill/>
                </a:ln>
                <a:solidFill>
                  <a:prstClr val="black"/>
                </a:solidFill>
                <a:effectLst/>
                <a:uLnTx/>
                <a:uFillTx/>
              </a:endParaRPr>
            </a:p>
          </p:txBody>
        </p:sp>
        <p:sp>
          <p:nvSpPr>
            <p:cNvPr id="78" name="Text Placeholder 4"/>
            <p:cNvSpPr txBox="1"/>
            <p:nvPr/>
          </p:nvSpPr>
          <p:spPr>
            <a:xfrm>
              <a:off x="3013308" y="4046592"/>
              <a:ext cx="257073" cy="308972"/>
            </a:xfrm>
            <a:prstGeom prst="rect">
              <a:avLst/>
            </a:prstGeom>
          </p:spPr>
          <p:txBody>
            <a:bodyPr vert="horz" lIns="0" tIns="0" rIns="0" bIns="0" rtlCol="0" anchor="ctr">
              <a:norm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1600" b="1" dirty="0">
                  <a:solidFill>
                    <a:srgbClr val="FCFCFC"/>
                  </a:solidFill>
                  <a:latin typeface="思源宋体 CN" panose="02020400000000000000" pitchFamily="18" charset="-122"/>
                  <a:ea typeface="思源宋体 CN" panose="02020400000000000000" pitchFamily="18" charset="-122"/>
                </a:rPr>
                <a:t>07</a:t>
              </a:r>
              <a:endParaRPr lang="id-ID" sz="1600" b="1" dirty="0">
                <a:solidFill>
                  <a:srgbClr val="FCFCFC"/>
                </a:solidFill>
                <a:latin typeface="思源宋体 CN" panose="02020400000000000000" pitchFamily="18" charset="-122"/>
                <a:ea typeface="思源宋体 CN" panose="02020400000000000000" pitchFamily="18" charset="-122"/>
              </a:endParaRPr>
            </a:p>
          </p:txBody>
        </p:sp>
      </p:grpSp>
      <p:grpSp>
        <p:nvGrpSpPr>
          <p:cNvPr id="79" name="Group 54"/>
          <p:cNvGrpSpPr/>
          <p:nvPr/>
        </p:nvGrpSpPr>
        <p:grpSpPr bwMode="auto">
          <a:xfrm>
            <a:off x="1358463" y="4667573"/>
            <a:ext cx="3809912" cy="332137"/>
            <a:chOff x="0" y="390696"/>
            <a:chExt cx="3808719" cy="331761"/>
          </a:xfrm>
        </p:grpSpPr>
        <p:sp>
          <p:nvSpPr>
            <p:cNvPr id="80" name="TextBox 105"/>
            <p:cNvSpPr>
              <a:spLocks noChangeArrowheads="1"/>
            </p:cNvSpPr>
            <p:nvPr/>
          </p:nvSpPr>
          <p:spPr bwMode="auto">
            <a:xfrm>
              <a:off x="227143" y="390696"/>
              <a:ext cx="3581576" cy="331761"/>
            </a:xfrm>
            <a:prstGeom prst="roundRect">
              <a:avLst>
                <a:gd name="adj" fmla="val 8176"/>
              </a:avLst>
            </a:prstGeom>
            <a:noFill/>
            <a:ln w="19050">
              <a:solidFill>
                <a:schemeClr val="accent6"/>
              </a:solidFill>
              <a:rou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algn="ctr">
                <a:spcBef>
                  <a:spcPct val="0"/>
                </a:spcBef>
                <a:buNone/>
              </a:pPr>
              <a:r>
                <a:rPr lang="zh-CN" altLang="en-US" sz="1600" b="1" dirty="0">
                  <a:solidFill>
                    <a:schemeClr val="accent6">
                      <a:lumMod val="50000"/>
                    </a:schemeClr>
                  </a:solidFill>
                  <a:latin typeface="思源宋体 CN" panose="02020400000000000000" pitchFamily="18" charset="-122"/>
                  <a:ea typeface="思源宋体 CN" panose="02020400000000000000" pitchFamily="18" charset="-122"/>
                  <a:sym typeface="微软雅黑" panose="020B0503020204020204" pitchFamily="34" charset="-122"/>
                </a:rPr>
                <a:t>冒险进入危险场所；</a:t>
              </a:r>
              <a:endParaRPr lang="zh-CN" altLang="en-US" sz="1600" b="1" dirty="0">
                <a:solidFill>
                  <a:schemeClr val="accent6">
                    <a:lumMod val="50000"/>
                  </a:schemeClr>
                </a:solidFill>
                <a:latin typeface="思源宋体 CN" panose="02020400000000000000" pitchFamily="18" charset="-122"/>
                <a:ea typeface="思源宋体 CN" panose="02020400000000000000" pitchFamily="18" charset="-122"/>
                <a:sym typeface="微软雅黑" panose="020B0503020204020204" pitchFamily="34" charset="-122"/>
              </a:endParaRPr>
            </a:p>
          </p:txBody>
        </p:sp>
        <p:sp>
          <p:nvSpPr>
            <p:cNvPr id="81" name="流程图: 联系 107"/>
            <p:cNvSpPr>
              <a:spLocks noChangeArrowheads="1"/>
            </p:cNvSpPr>
            <p:nvPr/>
          </p:nvSpPr>
          <p:spPr bwMode="auto">
            <a:xfrm>
              <a:off x="0" y="453694"/>
              <a:ext cx="169589" cy="169589"/>
            </a:xfrm>
            <a:prstGeom prst="flowChartConnector">
              <a:avLst/>
            </a:prstGeom>
            <a:solidFill>
              <a:schemeClr val="accent6"/>
            </a:solidFill>
            <a:ln w="25400">
              <a:solidFill>
                <a:schemeClr val="accent6"/>
              </a:solidFill>
              <a:round/>
            </a:ln>
          </p:spPr>
          <p:txBody>
            <a:bodyPr anchor="ct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algn="ctr">
                <a:spcBef>
                  <a:spcPct val="0"/>
                </a:spcBef>
                <a:buFontTx/>
                <a:buNone/>
              </a:pPr>
              <a:endParaRPr lang="zh-CN" altLang="zh-CN" sz="1800" dirty="0">
                <a:latin typeface="思源宋体 CN" panose="02020400000000000000" pitchFamily="18" charset="-122"/>
                <a:ea typeface="思源宋体 CN" panose="02020400000000000000" pitchFamily="18" charset="-122"/>
                <a:sym typeface="微软雅黑" panose="020B0503020204020204" pitchFamily="34" charset="-122"/>
              </a:endParaRPr>
            </a:p>
          </p:txBody>
        </p:sp>
      </p:grpSp>
      <p:grpSp>
        <p:nvGrpSpPr>
          <p:cNvPr id="82" name="组合 81"/>
          <p:cNvGrpSpPr/>
          <p:nvPr/>
        </p:nvGrpSpPr>
        <p:grpSpPr>
          <a:xfrm>
            <a:off x="6324599" y="4559990"/>
            <a:ext cx="478441" cy="478442"/>
            <a:chOff x="2903394" y="3937651"/>
            <a:chExt cx="478441" cy="478442"/>
          </a:xfrm>
        </p:grpSpPr>
        <p:sp>
          <p:nvSpPr>
            <p:cNvPr id="83" name="Shape 1630"/>
            <p:cNvSpPr/>
            <p:nvPr/>
          </p:nvSpPr>
          <p:spPr>
            <a:xfrm>
              <a:off x="2903394" y="3937651"/>
              <a:ext cx="478441" cy="47844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6"/>
            </a:solidFill>
            <a:ln w="38100" cap="flat">
              <a:solidFill>
                <a:sysClr val="window" lastClr="FFFFFF"/>
              </a:solidFill>
              <a:miter lim="400000"/>
            </a:ln>
            <a:effectLst>
              <a:outerShdw blurRad="127000" dist="38100" dir="8100000" algn="tr" rotWithShape="0">
                <a:prstClr val="black">
                  <a:alpha val="40000"/>
                </a:prstClr>
              </a:outerShdw>
            </a:effectLst>
          </p:spPr>
          <p:txBody>
            <a:bodyPr wrap="square" lIns="19046" tIns="19046" rIns="19046" bIns="19046" numCol="1" anchor="ctr">
              <a:noAutofit/>
            </a:bodyPr>
            <a:lstStyle/>
            <a:p>
              <a:pPr marL="0" marR="0" lvl="0" indent="0" defTabSz="1219200" eaLnBrk="1" fontAlgn="auto" latinLnBrk="0" hangingPunct="1">
                <a:lnSpc>
                  <a:spcPct val="100000"/>
                </a:lnSpc>
                <a:spcBef>
                  <a:spcPts val="0"/>
                </a:spcBef>
                <a:spcAft>
                  <a:spcPts val="0"/>
                </a:spcAft>
                <a:buClrTx/>
                <a:buSzTx/>
                <a:buFontTx/>
                <a:buNone/>
                <a:defRPr/>
              </a:pPr>
              <a:endParaRPr kumimoji="0" sz="1735" b="0" i="0" u="none" strike="noStrike" kern="0" cap="none" spc="0" normalizeH="0" baseline="0" noProof="0">
                <a:ln>
                  <a:noFill/>
                </a:ln>
                <a:solidFill>
                  <a:prstClr val="black"/>
                </a:solidFill>
                <a:effectLst/>
                <a:uLnTx/>
                <a:uFillTx/>
              </a:endParaRPr>
            </a:p>
          </p:txBody>
        </p:sp>
        <p:sp>
          <p:nvSpPr>
            <p:cNvPr id="84" name="Text Placeholder 4"/>
            <p:cNvSpPr txBox="1"/>
            <p:nvPr/>
          </p:nvSpPr>
          <p:spPr>
            <a:xfrm>
              <a:off x="3013308" y="4046592"/>
              <a:ext cx="257073" cy="308972"/>
            </a:xfrm>
            <a:prstGeom prst="rect">
              <a:avLst/>
            </a:prstGeom>
          </p:spPr>
          <p:txBody>
            <a:bodyPr vert="horz" lIns="0" tIns="0" rIns="0" bIns="0" rtlCol="0" anchor="ctr">
              <a:norm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1600" b="1" dirty="0">
                  <a:solidFill>
                    <a:srgbClr val="FCFCFC"/>
                  </a:solidFill>
                  <a:latin typeface="思源宋体 CN" panose="02020400000000000000" pitchFamily="18" charset="-122"/>
                  <a:ea typeface="思源宋体 CN" panose="02020400000000000000" pitchFamily="18" charset="-122"/>
                </a:rPr>
                <a:t>08</a:t>
              </a:r>
              <a:endParaRPr lang="id-ID" sz="1600" b="1" dirty="0">
                <a:solidFill>
                  <a:srgbClr val="FCFCFC"/>
                </a:solidFill>
                <a:latin typeface="思源宋体 CN" panose="02020400000000000000" pitchFamily="18" charset="-122"/>
                <a:ea typeface="思源宋体 CN" panose="02020400000000000000" pitchFamily="18" charset="-122"/>
              </a:endParaRPr>
            </a:p>
          </p:txBody>
        </p:sp>
      </p:grpSp>
      <p:grpSp>
        <p:nvGrpSpPr>
          <p:cNvPr id="85" name="Group 54"/>
          <p:cNvGrpSpPr/>
          <p:nvPr/>
        </p:nvGrpSpPr>
        <p:grpSpPr bwMode="auto">
          <a:xfrm>
            <a:off x="6860612" y="4667573"/>
            <a:ext cx="3809912" cy="332137"/>
            <a:chOff x="0" y="390696"/>
            <a:chExt cx="3808719" cy="331761"/>
          </a:xfrm>
        </p:grpSpPr>
        <p:sp>
          <p:nvSpPr>
            <p:cNvPr id="86" name="TextBox 105"/>
            <p:cNvSpPr>
              <a:spLocks noChangeArrowheads="1"/>
            </p:cNvSpPr>
            <p:nvPr/>
          </p:nvSpPr>
          <p:spPr bwMode="auto">
            <a:xfrm>
              <a:off x="227143" y="390696"/>
              <a:ext cx="3581576" cy="331761"/>
            </a:xfrm>
            <a:prstGeom prst="roundRect">
              <a:avLst>
                <a:gd name="adj" fmla="val 8176"/>
              </a:avLst>
            </a:prstGeom>
            <a:noFill/>
            <a:ln w="19050">
              <a:solidFill>
                <a:schemeClr val="accent6"/>
              </a:solidFill>
              <a:rou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algn="ctr">
                <a:spcBef>
                  <a:spcPct val="0"/>
                </a:spcBef>
                <a:buNone/>
              </a:pPr>
              <a:r>
                <a:rPr lang="zh-CN" altLang="en-US" sz="1600" b="1" dirty="0">
                  <a:solidFill>
                    <a:schemeClr val="accent6">
                      <a:lumMod val="50000"/>
                    </a:schemeClr>
                  </a:solidFill>
                  <a:latin typeface="思源宋体 CN" panose="02020400000000000000" pitchFamily="18" charset="-122"/>
                  <a:ea typeface="思源宋体 CN" panose="02020400000000000000" pitchFamily="18" charset="-122"/>
                  <a:sym typeface="微软雅黑" panose="020B0503020204020204" pitchFamily="34" charset="-122"/>
                </a:rPr>
                <a:t>在起吊物下作业、停留；</a:t>
              </a:r>
              <a:endParaRPr lang="zh-CN" altLang="en-US" sz="1600" b="1" dirty="0">
                <a:solidFill>
                  <a:schemeClr val="accent6">
                    <a:lumMod val="50000"/>
                  </a:schemeClr>
                </a:solidFill>
                <a:latin typeface="思源宋体 CN" panose="02020400000000000000" pitchFamily="18" charset="-122"/>
                <a:ea typeface="思源宋体 CN" panose="02020400000000000000" pitchFamily="18" charset="-122"/>
                <a:sym typeface="微软雅黑" panose="020B0503020204020204" pitchFamily="34" charset="-122"/>
              </a:endParaRPr>
            </a:p>
          </p:txBody>
        </p:sp>
        <p:sp>
          <p:nvSpPr>
            <p:cNvPr id="87" name="流程图: 联系 107"/>
            <p:cNvSpPr>
              <a:spLocks noChangeArrowheads="1"/>
            </p:cNvSpPr>
            <p:nvPr/>
          </p:nvSpPr>
          <p:spPr bwMode="auto">
            <a:xfrm>
              <a:off x="0" y="453694"/>
              <a:ext cx="169589" cy="169589"/>
            </a:xfrm>
            <a:prstGeom prst="flowChartConnector">
              <a:avLst/>
            </a:prstGeom>
            <a:solidFill>
              <a:schemeClr val="accent6"/>
            </a:solidFill>
            <a:ln w="25400">
              <a:solidFill>
                <a:schemeClr val="accent6"/>
              </a:solidFill>
              <a:round/>
            </a:ln>
          </p:spPr>
          <p:txBody>
            <a:bodyPr anchor="ct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algn="ctr">
                <a:spcBef>
                  <a:spcPct val="0"/>
                </a:spcBef>
                <a:buFontTx/>
                <a:buNone/>
              </a:pPr>
              <a:endParaRPr lang="zh-CN" altLang="zh-CN" sz="1800" dirty="0">
                <a:latin typeface="思源宋体 CN" panose="02020400000000000000" pitchFamily="18" charset="-122"/>
                <a:ea typeface="思源宋体 CN" panose="02020400000000000000" pitchFamily="18" charset="-122"/>
                <a:sym typeface="微软雅黑" panose="020B0503020204020204" pitchFamily="34" charset="-122"/>
              </a:endParaRPr>
            </a:p>
          </p:txBody>
        </p:sp>
      </p:grpSp>
      <p:grpSp>
        <p:nvGrpSpPr>
          <p:cNvPr id="88" name="组合 87"/>
          <p:cNvGrpSpPr/>
          <p:nvPr/>
        </p:nvGrpSpPr>
        <p:grpSpPr>
          <a:xfrm>
            <a:off x="822450" y="5245042"/>
            <a:ext cx="478441" cy="478442"/>
            <a:chOff x="2903394" y="3937651"/>
            <a:chExt cx="478441" cy="478442"/>
          </a:xfrm>
        </p:grpSpPr>
        <p:sp>
          <p:nvSpPr>
            <p:cNvPr id="89" name="Shape 1630"/>
            <p:cNvSpPr/>
            <p:nvPr/>
          </p:nvSpPr>
          <p:spPr>
            <a:xfrm>
              <a:off x="2903394" y="3937651"/>
              <a:ext cx="478441" cy="47844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6"/>
            </a:solidFill>
            <a:ln w="38100" cap="flat">
              <a:solidFill>
                <a:sysClr val="window" lastClr="FFFFFF"/>
              </a:solidFill>
              <a:miter lim="400000"/>
            </a:ln>
            <a:effectLst>
              <a:outerShdw blurRad="127000" dist="38100" dir="8100000" algn="tr" rotWithShape="0">
                <a:prstClr val="black">
                  <a:alpha val="40000"/>
                </a:prstClr>
              </a:outerShdw>
            </a:effectLst>
          </p:spPr>
          <p:txBody>
            <a:bodyPr wrap="square" lIns="19046" tIns="19046" rIns="19046" bIns="19046" numCol="1" anchor="ctr">
              <a:noAutofit/>
            </a:bodyPr>
            <a:lstStyle/>
            <a:p>
              <a:pPr marL="0" marR="0" lvl="0" indent="0" defTabSz="1219200" eaLnBrk="1" fontAlgn="auto" latinLnBrk="0" hangingPunct="1">
                <a:lnSpc>
                  <a:spcPct val="100000"/>
                </a:lnSpc>
                <a:spcBef>
                  <a:spcPts val="0"/>
                </a:spcBef>
                <a:spcAft>
                  <a:spcPts val="0"/>
                </a:spcAft>
                <a:buClrTx/>
                <a:buSzTx/>
                <a:buFontTx/>
                <a:buNone/>
                <a:defRPr/>
              </a:pPr>
              <a:endParaRPr kumimoji="0" sz="1735" b="0" i="0" u="none" strike="noStrike" kern="0" cap="none" spc="0" normalizeH="0" baseline="0" noProof="0">
                <a:ln>
                  <a:noFill/>
                </a:ln>
                <a:solidFill>
                  <a:prstClr val="black"/>
                </a:solidFill>
                <a:effectLst/>
                <a:uLnTx/>
                <a:uFillTx/>
              </a:endParaRPr>
            </a:p>
          </p:txBody>
        </p:sp>
        <p:sp>
          <p:nvSpPr>
            <p:cNvPr id="90" name="Text Placeholder 4"/>
            <p:cNvSpPr txBox="1"/>
            <p:nvPr/>
          </p:nvSpPr>
          <p:spPr>
            <a:xfrm>
              <a:off x="3013308" y="4046592"/>
              <a:ext cx="257073" cy="308972"/>
            </a:xfrm>
            <a:prstGeom prst="rect">
              <a:avLst/>
            </a:prstGeom>
          </p:spPr>
          <p:txBody>
            <a:bodyPr vert="horz" lIns="0" tIns="0" rIns="0" bIns="0" rtlCol="0" anchor="ctr">
              <a:norm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1600" b="1" dirty="0">
                  <a:solidFill>
                    <a:srgbClr val="FCFCFC"/>
                  </a:solidFill>
                  <a:latin typeface="思源宋体 CN" panose="02020400000000000000" pitchFamily="18" charset="-122"/>
                  <a:ea typeface="思源宋体 CN" panose="02020400000000000000" pitchFamily="18" charset="-122"/>
                </a:rPr>
                <a:t>09</a:t>
              </a:r>
              <a:endParaRPr lang="id-ID" sz="1600" b="1" dirty="0">
                <a:solidFill>
                  <a:srgbClr val="FCFCFC"/>
                </a:solidFill>
                <a:latin typeface="思源宋体 CN" panose="02020400000000000000" pitchFamily="18" charset="-122"/>
                <a:ea typeface="思源宋体 CN" panose="02020400000000000000" pitchFamily="18" charset="-122"/>
              </a:endParaRPr>
            </a:p>
          </p:txBody>
        </p:sp>
      </p:grpSp>
      <p:grpSp>
        <p:nvGrpSpPr>
          <p:cNvPr id="91" name="Group 54"/>
          <p:cNvGrpSpPr/>
          <p:nvPr/>
        </p:nvGrpSpPr>
        <p:grpSpPr bwMode="auto">
          <a:xfrm>
            <a:off x="1358463" y="5352625"/>
            <a:ext cx="4394638" cy="332137"/>
            <a:chOff x="0" y="390696"/>
            <a:chExt cx="4393262" cy="331761"/>
          </a:xfrm>
        </p:grpSpPr>
        <p:sp>
          <p:nvSpPr>
            <p:cNvPr id="92" name="TextBox 105"/>
            <p:cNvSpPr>
              <a:spLocks noChangeArrowheads="1"/>
            </p:cNvSpPr>
            <p:nvPr/>
          </p:nvSpPr>
          <p:spPr bwMode="auto">
            <a:xfrm>
              <a:off x="227143" y="390696"/>
              <a:ext cx="4166119" cy="331761"/>
            </a:xfrm>
            <a:prstGeom prst="roundRect">
              <a:avLst>
                <a:gd name="adj" fmla="val 8176"/>
              </a:avLst>
            </a:prstGeom>
            <a:noFill/>
            <a:ln w="19050">
              <a:solidFill>
                <a:schemeClr val="accent6"/>
              </a:solidFill>
              <a:rou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algn="ctr">
                <a:spcBef>
                  <a:spcPct val="0"/>
                </a:spcBef>
                <a:buNone/>
              </a:pPr>
              <a:r>
                <a:rPr lang="zh-CN" altLang="en-US" sz="1400" b="1" dirty="0">
                  <a:solidFill>
                    <a:schemeClr val="accent6">
                      <a:lumMod val="50000"/>
                    </a:schemeClr>
                  </a:solidFill>
                  <a:latin typeface="思源宋体 CN" panose="02020400000000000000" pitchFamily="18" charset="-122"/>
                  <a:ea typeface="思源宋体 CN" panose="02020400000000000000" pitchFamily="18" charset="-122"/>
                  <a:sym typeface="微软雅黑" panose="020B0503020204020204" pitchFamily="34" charset="-122"/>
                </a:rPr>
                <a:t>机器运转时加油、修理、检查、调整、清扫等工作；</a:t>
              </a:r>
              <a:endParaRPr lang="zh-CN" altLang="en-US" sz="1400" b="1" dirty="0">
                <a:solidFill>
                  <a:schemeClr val="accent6">
                    <a:lumMod val="50000"/>
                  </a:schemeClr>
                </a:solidFill>
                <a:latin typeface="思源宋体 CN" panose="02020400000000000000" pitchFamily="18" charset="-122"/>
                <a:ea typeface="思源宋体 CN" panose="02020400000000000000" pitchFamily="18" charset="-122"/>
                <a:sym typeface="微软雅黑" panose="020B0503020204020204" pitchFamily="34" charset="-122"/>
              </a:endParaRPr>
            </a:p>
          </p:txBody>
        </p:sp>
        <p:sp>
          <p:nvSpPr>
            <p:cNvPr id="93" name="流程图: 联系 107"/>
            <p:cNvSpPr>
              <a:spLocks noChangeArrowheads="1"/>
            </p:cNvSpPr>
            <p:nvPr/>
          </p:nvSpPr>
          <p:spPr bwMode="auto">
            <a:xfrm>
              <a:off x="0" y="453694"/>
              <a:ext cx="169589" cy="169589"/>
            </a:xfrm>
            <a:prstGeom prst="flowChartConnector">
              <a:avLst/>
            </a:prstGeom>
            <a:solidFill>
              <a:schemeClr val="accent6"/>
            </a:solidFill>
            <a:ln w="25400">
              <a:solidFill>
                <a:schemeClr val="accent6"/>
              </a:solidFill>
              <a:round/>
            </a:ln>
          </p:spPr>
          <p:txBody>
            <a:bodyPr anchor="ct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algn="ctr">
                <a:spcBef>
                  <a:spcPct val="0"/>
                </a:spcBef>
                <a:buFontTx/>
                <a:buNone/>
              </a:pPr>
              <a:endParaRPr lang="zh-CN" altLang="zh-CN" sz="1800" dirty="0">
                <a:latin typeface="思源宋体 CN" panose="02020400000000000000" pitchFamily="18" charset="-122"/>
                <a:ea typeface="思源宋体 CN" panose="02020400000000000000" pitchFamily="18" charset="-122"/>
                <a:sym typeface="微软雅黑" panose="020B0503020204020204" pitchFamily="34" charset="-122"/>
              </a:endParaRPr>
            </a:p>
          </p:txBody>
        </p:sp>
      </p:grpSp>
      <p:grpSp>
        <p:nvGrpSpPr>
          <p:cNvPr id="94" name="组合 93"/>
          <p:cNvGrpSpPr/>
          <p:nvPr/>
        </p:nvGrpSpPr>
        <p:grpSpPr>
          <a:xfrm>
            <a:off x="6324599" y="5245042"/>
            <a:ext cx="478441" cy="478442"/>
            <a:chOff x="2903394" y="3937651"/>
            <a:chExt cx="478441" cy="478442"/>
          </a:xfrm>
        </p:grpSpPr>
        <p:sp>
          <p:nvSpPr>
            <p:cNvPr id="95" name="Shape 1630"/>
            <p:cNvSpPr/>
            <p:nvPr/>
          </p:nvSpPr>
          <p:spPr>
            <a:xfrm>
              <a:off x="2903394" y="3937651"/>
              <a:ext cx="478441" cy="47844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6"/>
            </a:solidFill>
            <a:ln w="38100" cap="flat">
              <a:solidFill>
                <a:sysClr val="window" lastClr="FFFFFF"/>
              </a:solidFill>
              <a:miter lim="400000"/>
            </a:ln>
            <a:effectLst>
              <a:outerShdw blurRad="127000" dist="38100" dir="8100000" algn="tr" rotWithShape="0">
                <a:prstClr val="black">
                  <a:alpha val="40000"/>
                </a:prstClr>
              </a:outerShdw>
            </a:effectLst>
          </p:spPr>
          <p:txBody>
            <a:bodyPr wrap="square" lIns="19046" tIns="19046" rIns="19046" bIns="19046" numCol="1" anchor="ctr">
              <a:noAutofit/>
            </a:bodyPr>
            <a:lstStyle/>
            <a:p>
              <a:pPr marL="0" marR="0" lvl="0" indent="0" defTabSz="1219200" eaLnBrk="1" fontAlgn="auto" latinLnBrk="0" hangingPunct="1">
                <a:lnSpc>
                  <a:spcPct val="100000"/>
                </a:lnSpc>
                <a:spcBef>
                  <a:spcPts val="0"/>
                </a:spcBef>
                <a:spcAft>
                  <a:spcPts val="0"/>
                </a:spcAft>
                <a:buClrTx/>
                <a:buSzTx/>
                <a:buFontTx/>
                <a:buNone/>
                <a:defRPr/>
              </a:pPr>
              <a:endParaRPr kumimoji="0" sz="1735" b="0" i="0" u="none" strike="noStrike" kern="0" cap="none" spc="0" normalizeH="0" baseline="0" noProof="0">
                <a:ln>
                  <a:noFill/>
                </a:ln>
                <a:solidFill>
                  <a:prstClr val="black"/>
                </a:solidFill>
                <a:effectLst/>
                <a:uLnTx/>
                <a:uFillTx/>
              </a:endParaRPr>
            </a:p>
          </p:txBody>
        </p:sp>
        <p:sp>
          <p:nvSpPr>
            <p:cNvPr id="96" name="Text Placeholder 4"/>
            <p:cNvSpPr txBox="1"/>
            <p:nvPr/>
          </p:nvSpPr>
          <p:spPr>
            <a:xfrm>
              <a:off x="3013308" y="4046592"/>
              <a:ext cx="257073" cy="308972"/>
            </a:xfrm>
            <a:prstGeom prst="rect">
              <a:avLst/>
            </a:prstGeom>
          </p:spPr>
          <p:txBody>
            <a:bodyPr vert="horz" lIns="0" tIns="0" rIns="0" bIns="0" rtlCol="0" anchor="ctr">
              <a:norm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1600" b="1" dirty="0">
                  <a:solidFill>
                    <a:srgbClr val="FCFCFC"/>
                  </a:solidFill>
                  <a:latin typeface="思源宋体 CN" panose="02020400000000000000" pitchFamily="18" charset="-122"/>
                  <a:ea typeface="思源宋体 CN" panose="02020400000000000000" pitchFamily="18" charset="-122"/>
                </a:rPr>
                <a:t>10</a:t>
              </a:r>
              <a:endParaRPr lang="id-ID" sz="1600" b="1" dirty="0">
                <a:solidFill>
                  <a:srgbClr val="FCFCFC"/>
                </a:solidFill>
                <a:latin typeface="思源宋体 CN" panose="02020400000000000000" pitchFamily="18" charset="-122"/>
                <a:ea typeface="思源宋体 CN" panose="02020400000000000000" pitchFamily="18" charset="-122"/>
              </a:endParaRPr>
            </a:p>
          </p:txBody>
        </p:sp>
      </p:grpSp>
      <p:grpSp>
        <p:nvGrpSpPr>
          <p:cNvPr id="97" name="Group 54"/>
          <p:cNvGrpSpPr/>
          <p:nvPr/>
        </p:nvGrpSpPr>
        <p:grpSpPr bwMode="auto">
          <a:xfrm>
            <a:off x="6860612" y="5352625"/>
            <a:ext cx="3809912" cy="332137"/>
            <a:chOff x="0" y="390696"/>
            <a:chExt cx="3808719" cy="331761"/>
          </a:xfrm>
        </p:grpSpPr>
        <p:sp>
          <p:nvSpPr>
            <p:cNvPr id="98" name="TextBox 105"/>
            <p:cNvSpPr>
              <a:spLocks noChangeArrowheads="1"/>
            </p:cNvSpPr>
            <p:nvPr/>
          </p:nvSpPr>
          <p:spPr bwMode="auto">
            <a:xfrm>
              <a:off x="227143" y="390696"/>
              <a:ext cx="3581576" cy="331761"/>
            </a:xfrm>
            <a:prstGeom prst="roundRect">
              <a:avLst>
                <a:gd name="adj" fmla="val 8176"/>
              </a:avLst>
            </a:prstGeom>
            <a:noFill/>
            <a:ln w="19050">
              <a:solidFill>
                <a:schemeClr val="accent6"/>
              </a:solidFill>
              <a:rou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algn="ctr">
                <a:spcBef>
                  <a:spcPct val="0"/>
                </a:spcBef>
                <a:buNone/>
              </a:pPr>
              <a:r>
                <a:rPr lang="zh-CN" altLang="en-US" sz="1600" b="1" dirty="0">
                  <a:solidFill>
                    <a:schemeClr val="accent6">
                      <a:lumMod val="50000"/>
                    </a:schemeClr>
                  </a:solidFill>
                  <a:latin typeface="思源宋体 CN" panose="02020400000000000000" pitchFamily="18" charset="-122"/>
                  <a:ea typeface="思源宋体 CN" panose="02020400000000000000" pitchFamily="18" charset="-122"/>
                  <a:sym typeface="微软雅黑" panose="020B0503020204020204" pitchFamily="34" charset="-122"/>
                </a:rPr>
                <a:t>有分散注意力行为；</a:t>
              </a:r>
              <a:endParaRPr lang="zh-CN" altLang="en-US" sz="1600" b="1" dirty="0">
                <a:solidFill>
                  <a:schemeClr val="accent6">
                    <a:lumMod val="50000"/>
                  </a:schemeClr>
                </a:solidFill>
                <a:latin typeface="思源宋体 CN" panose="02020400000000000000" pitchFamily="18" charset="-122"/>
                <a:ea typeface="思源宋体 CN" panose="02020400000000000000" pitchFamily="18" charset="-122"/>
                <a:sym typeface="微软雅黑" panose="020B0503020204020204" pitchFamily="34" charset="-122"/>
              </a:endParaRPr>
            </a:p>
          </p:txBody>
        </p:sp>
        <p:sp>
          <p:nvSpPr>
            <p:cNvPr id="99" name="流程图: 联系 107"/>
            <p:cNvSpPr>
              <a:spLocks noChangeArrowheads="1"/>
            </p:cNvSpPr>
            <p:nvPr/>
          </p:nvSpPr>
          <p:spPr bwMode="auto">
            <a:xfrm>
              <a:off x="0" y="453694"/>
              <a:ext cx="169589" cy="169589"/>
            </a:xfrm>
            <a:prstGeom prst="flowChartConnector">
              <a:avLst/>
            </a:prstGeom>
            <a:solidFill>
              <a:schemeClr val="accent6"/>
            </a:solidFill>
            <a:ln w="25400">
              <a:solidFill>
                <a:schemeClr val="accent6"/>
              </a:solidFill>
              <a:round/>
            </a:ln>
          </p:spPr>
          <p:txBody>
            <a:bodyPr anchor="ct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algn="ctr">
                <a:spcBef>
                  <a:spcPct val="0"/>
                </a:spcBef>
                <a:buFontTx/>
                <a:buNone/>
              </a:pPr>
              <a:endParaRPr lang="zh-CN" altLang="zh-CN" sz="1800" dirty="0">
                <a:latin typeface="思源宋体 CN" panose="02020400000000000000" pitchFamily="18" charset="-122"/>
                <a:ea typeface="思源宋体 CN" panose="02020400000000000000" pitchFamily="18" charset="-122"/>
                <a:sym typeface="微软雅黑" panose="020B0503020204020204" pitchFamily="34" charset="-122"/>
              </a:endParaRPr>
            </a:p>
          </p:txBody>
        </p:sp>
      </p:grpSp>
      <p:grpSp>
        <p:nvGrpSpPr>
          <p:cNvPr id="100" name="组合 99"/>
          <p:cNvGrpSpPr/>
          <p:nvPr/>
        </p:nvGrpSpPr>
        <p:grpSpPr>
          <a:xfrm>
            <a:off x="822450" y="5907382"/>
            <a:ext cx="478441" cy="478442"/>
            <a:chOff x="2903394" y="3937651"/>
            <a:chExt cx="478441" cy="478442"/>
          </a:xfrm>
        </p:grpSpPr>
        <p:sp>
          <p:nvSpPr>
            <p:cNvPr id="101" name="Shape 1630"/>
            <p:cNvSpPr/>
            <p:nvPr/>
          </p:nvSpPr>
          <p:spPr>
            <a:xfrm>
              <a:off x="2903394" y="3937651"/>
              <a:ext cx="478441" cy="47844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6"/>
            </a:solidFill>
            <a:ln w="38100" cap="flat">
              <a:solidFill>
                <a:sysClr val="window" lastClr="FFFFFF"/>
              </a:solidFill>
              <a:miter lim="400000"/>
            </a:ln>
            <a:effectLst>
              <a:outerShdw blurRad="127000" dist="38100" dir="8100000" algn="tr" rotWithShape="0">
                <a:prstClr val="black">
                  <a:alpha val="40000"/>
                </a:prstClr>
              </a:outerShdw>
            </a:effectLst>
          </p:spPr>
          <p:txBody>
            <a:bodyPr wrap="square" lIns="19046" tIns="19046" rIns="19046" bIns="19046" numCol="1" anchor="ctr">
              <a:noAutofit/>
            </a:bodyPr>
            <a:lstStyle/>
            <a:p>
              <a:pPr marL="0" marR="0" lvl="0" indent="0" defTabSz="1219200" eaLnBrk="1" fontAlgn="auto" latinLnBrk="0" hangingPunct="1">
                <a:lnSpc>
                  <a:spcPct val="100000"/>
                </a:lnSpc>
                <a:spcBef>
                  <a:spcPts val="0"/>
                </a:spcBef>
                <a:spcAft>
                  <a:spcPts val="0"/>
                </a:spcAft>
                <a:buClrTx/>
                <a:buSzTx/>
                <a:buFontTx/>
                <a:buNone/>
                <a:defRPr/>
              </a:pPr>
              <a:endParaRPr kumimoji="0" sz="1735" b="0" i="0" u="none" strike="noStrike" kern="0" cap="none" spc="0" normalizeH="0" baseline="0" noProof="0">
                <a:ln>
                  <a:noFill/>
                </a:ln>
                <a:solidFill>
                  <a:prstClr val="black"/>
                </a:solidFill>
                <a:effectLst/>
                <a:uLnTx/>
                <a:uFillTx/>
              </a:endParaRPr>
            </a:p>
          </p:txBody>
        </p:sp>
        <p:sp>
          <p:nvSpPr>
            <p:cNvPr id="102" name="Text Placeholder 4"/>
            <p:cNvSpPr txBox="1"/>
            <p:nvPr/>
          </p:nvSpPr>
          <p:spPr>
            <a:xfrm>
              <a:off x="3013308" y="4046592"/>
              <a:ext cx="257073" cy="308972"/>
            </a:xfrm>
            <a:prstGeom prst="rect">
              <a:avLst/>
            </a:prstGeom>
          </p:spPr>
          <p:txBody>
            <a:bodyPr vert="horz" lIns="0" tIns="0" rIns="0" bIns="0" rtlCol="0" anchor="ctr">
              <a:norm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1600" b="1" dirty="0">
                  <a:solidFill>
                    <a:srgbClr val="FCFCFC"/>
                  </a:solidFill>
                  <a:latin typeface="思源宋体 CN" panose="02020400000000000000" pitchFamily="18" charset="-122"/>
                  <a:ea typeface="思源宋体 CN" panose="02020400000000000000" pitchFamily="18" charset="-122"/>
                </a:rPr>
                <a:t>11</a:t>
              </a:r>
              <a:endParaRPr lang="id-ID" sz="1600" b="1" dirty="0">
                <a:solidFill>
                  <a:srgbClr val="FCFCFC"/>
                </a:solidFill>
                <a:latin typeface="思源宋体 CN" panose="02020400000000000000" pitchFamily="18" charset="-122"/>
                <a:ea typeface="思源宋体 CN" panose="02020400000000000000" pitchFamily="18" charset="-122"/>
              </a:endParaRPr>
            </a:p>
          </p:txBody>
        </p:sp>
      </p:grpSp>
      <p:grpSp>
        <p:nvGrpSpPr>
          <p:cNvPr id="103" name="Group 54"/>
          <p:cNvGrpSpPr/>
          <p:nvPr/>
        </p:nvGrpSpPr>
        <p:grpSpPr bwMode="auto">
          <a:xfrm>
            <a:off x="1358463" y="6014965"/>
            <a:ext cx="4394638" cy="332137"/>
            <a:chOff x="0" y="390696"/>
            <a:chExt cx="4393262" cy="331761"/>
          </a:xfrm>
        </p:grpSpPr>
        <p:sp>
          <p:nvSpPr>
            <p:cNvPr id="104" name="TextBox 105"/>
            <p:cNvSpPr>
              <a:spLocks noChangeArrowheads="1"/>
            </p:cNvSpPr>
            <p:nvPr/>
          </p:nvSpPr>
          <p:spPr bwMode="auto">
            <a:xfrm>
              <a:off x="227143" y="390696"/>
              <a:ext cx="4166119" cy="331761"/>
            </a:xfrm>
            <a:prstGeom prst="roundRect">
              <a:avLst>
                <a:gd name="adj" fmla="val 8176"/>
              </a:avLst>
            </a:prstGeom>
            <a:noFill/>
            <a:ln w="19050">
              <a:solidFill>
                <a:schemeClr val="accent6"/>
              </a:solidFill>
              <a:rou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algn="ctr">
                <a:spcBef>
                  <a:spcPct val="0"/>
                </a:spcBef>
                <a:buNone/>
              </a:pPr>
              <a:r>
                <a:rPr lang="zh-CN" altLang="en-US" sz="1400" b="1" dirty="0">
                  <a:solidFill>
                    <a:schemeClr val="accent6">
                      <a:lumMod val="50000"/>
                    </a:schemeClr>
                  </a:solidFill>
                  <a:latin typeface="思源宋体 CN" panose="02020400000000000000" pitchFamily="18" charset="-122"/>
                  <a:ea typeface="思源宋体 CN" panose="02020400000000000000" pitchFamily="18" charset="-122"/>
                  <a:sym typeface="微软雅黑" panose="020B0503020204020204" pitchFamily="34" charset="-122"/>
                </a:rPr>
                <a:t>在必须使用个人防护用品的作业，使用不安全装束；</a:t>
              </a:r>
              <a:endParaRPr lang="zh-CN" altLang="en-US" sz="1400" b="1" dirty="0">
                <a:solidFill>
                  <a:schemeClr val="accent6">
                    <a:lumMod val="50000"/>
                  </a:schemeClr>
                </a:solidFill>
                <a:latin typeface="思源宋体 CN" panose="02020400000000000000" pitchFamily="18" charset="-122"/>
                <a:ea typeface="思源宋体 CN" panose="02020400000000000000" pitchFamily="18" charset="-122"/>
                <a:sym typeface="微软雅黑" panose="020B0503020204020204" pitchFamily="34" charset="-122"/>
              </a:endParaRPr>
            </a:p>
          </p:txBody>
        </p:sp>
        <p:sp>
          <p:nvSpPr>
            <p:cNvPr id="105" name="流程图: 联系 107"/>
            <p:cNvSpPr>
              <a:spLocks noChangeArrowheads="1"/>
            </p:cNvSpPr>
            <p:nvPr/>
          </p:nvSpPr>
          <p:spPr bwMode="auto">
            <a:xfrm>
              <a:off x="0" y="453694"/>
              <a:ext cx="169589" cy="169589"/>
            </a:xfrm>
            <a:prstGeom prst="flowChartConnector">
              <a:avLst/>
            </a:prstGeom>
            <a:solidFill>
              <a:schemeClr val="accent6"/>
            </a:solidFill>
            <a:ln w="25400">
              <a:solidFill>
                <a:schemeClr val="accent6"/>
              </a:solidFill>
              <a:round/>
            </a:ln>
          </p:spPr>
          <p:txBody>
            <a:bodyPr anchor="ct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algn="ctr">
                <a:spcBef>
                  <a:spcPct val="0"/>
                </a:spcBef>
                <a:buFontTx/>
                <a:buNone/>
              </a:pPr>
              <a:endParaRPr lang="zh-CN" altLang="zh-CN" sz="1800" dirty="0">
                <a:latin typeface="思源宋体 CN" panose="02020400000000000000" pitchFamily="18" charset="-122"/>
                <a:ea typeface="思源宋体 CN" panose="02020400000000000000" pitchFamily="18" charset="-122"/>
                <a:sym typeface="微软雅黑" panose="020B0503020204020204" pitchFamily="34" charset="-122"/>
              </a:endParaRPr>
            </a:p>
          </p:txBody>
        </p:sp>
      </p:grpSp>
      <p:grpSp>
        <p:nvGrpSpPr>
          <p:cNvPr id="106" name="组合 105"/>
          <p:cNvGrpSpPr/>
          <p:nvPr/>
        </p:nvGrpSpPr>
        <p:grpSpPr>
          <a:xfrm>
            <a:off x="6324599" y="5907382"/>
            <a:ext cx="478441" cy="478442"/>
            <a:chOff x="2903394" y="3937651"/>
            <a:chExt cx="478441" cy="478442"/>
          </a:xfrm>
        </p:grpSpPr>
        <p:sp>
          <p:nvSpPr>
            <p:cNvPr id="107" name="Shape 1630"/>
            <p:cNvSpPr/>
            <p:nvPr/>
          </p:nvSpPr>
          <p:spPr>
            <a:xfrm>
              <a:off x="2903394" y="3937651"/>
              <a:ext cx="478441" cy="47844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6"/>
            </a:solidFill>
            <a:ln w="38100" cap="flat">
              <a:solidFill>
                <a:sysClr val="window" lastClr="FFFFFF"/>
              </a:solidFill>
              <a:miter lim="400000"/>
            </a:ln>
            <a:effectLst>
              <a:outerShdw blurRad="127000" dist="38100" dir="8100000" algn="tr" rotWithShape="0">
                <a:prstClr val="black">
                  <a:alpha val="40000"/>
                </a:prstClr>
              </a:outerShdw>
            </a:effectLst>
          </p:spPr>
          <p:txBody>
            <a:bodyPr wrap="square" lIns="19046" tIns="19046" rIns="19046" bIns="19046" numCol="1" anchor="ctr">
              <a:noAutofit/>
            </a:bodyPr>
            <a:lstStyle/>
            <a:p>
              <a:pPr marL="0" marR="0" lvl="0" indent="0" defTabSz="1219200" eaLnBrk="1" fontAlgn="auto" latinLnBrk="0" hangingPunct="1">
                <a:lnSpc>
                  <a:spcPct val="100000"/>
                </a:lnSpc>
                <a:spcBef>
                  <a:spcPts val="0"/>
                </a:spcBef>
                <a:spcAft>
                  <a:spcPts val="0"/>
                </a:spcAft>
                <a:buClrTx/>
                <a:buSzTx/>
                <a:buFontTx/>
                <a:buNone/>
                <a:defRPr/>
              </a:pPr>
              <a:endParaRPr kumimoji="0" sz="1735" b="0" i="0" u="none" strike="noStrike" kern="0" cap="none" spc="0" normalizeH="0" baseline="0" noProof="0">
                <a:ln>
                  <a:noFill/>
                </a:ln>
                <a:solidFill>
                  <a:prstClr val="black"/>
                </a:solidFill>
                <a:effectLst/>
                <a:uLnTx/>
                <a:uFillTx/>
              </a:endParaRPr>
            </a:p>
          </p:txBody>
        </p:sp>
        <p:sp>
          <p:nvSpPr>
            <p:cNvPr id="108" name="Text Placeholder 4"/>
            <p:cNvSpPr txBox="1"/>
            <p:nvPr/>
          </p:nvSpPr>
          <p:spPr>
            <a:xfrm>
              <a:off x="3013308" y="4046592"/>
              <a:ext cx="257073" cy="308972"/>
            </a:xfrm>
            <a:prstGeom prst="rect">
              <a:avLst/>
            </a:prstGeom>
          </p:spPr>
          <p:txBody>
            <a:bodyPr vert="horz" lIns="0" tIns="0" rIns="0" bIns="0" rtlCol="0" anchor="ctr">
              <a:norm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1600" b="1" dirty="0">
                  <a:solidFill>
                    <a:srgbClr val="FCFCFC"/>
                  </a:solidFill>
                  <a:latin typeface="思源宋体 CN" panose="02020400000000000000" pitchFamily="18" charset="-122"/>
                  <a:ea typeface="思源宋体 CN" panose="02020400000000000000" pitchFamily="18" charset="-122"/>
                </a:rPr>
                <a:t>12</a:t>
              </a:r>
              <a:endParaRPr lang="id-ID" sz="1600" b="1" dirty="0">
                <a:solidFill>
                  <a:srgbClr val="FCFCFC"/>
                </a:solidFill>
                <a:latin typeface="思源宋体 CN" panose="02020400000000000000" pitchFamily="18" charset="-122"/>
                <a:ea typeface="思源宋体 CN" panose="02020400000000000000" pitchFamily="18" charset="-122"/>
              </a:endParaRPr>
            </a:p>
          </p:txBody>
        </p:sp>
      </p:grpSp>
      <p:grpSp>
        <p:nvGrpSpPr>
          <p:cNvPr id="109" name="Group 54"/>
          <p:cNvGrpSpPr/>
          <p:nvPr/>
        </p:nvGrpSpPr>
        <p:grpSpPr bwMode="auto">
          <a:xfrm>
            <a:off x="6860612" y="6014965"/>
            <a:ext cx="3809912" cy="332137"/>
            <a:chOff x="0" y="390696"/>
            <a:chExt cx="3808719" cy="331761"/>
          </a:xfrm>
        </p:grpSpPr>
        <p:sp>
          <p:nvSpPr>
            <p:cNvPr id="110" name="TextBox 105"/>
            <p:cNvSpPr>
              <a:spLocks noChangeArrowheads="1"/>
            </p:cNvSpPr>
            <p:nvPr/>
          </p:nvSpPr>
          <p:spPr bwMode="auto">
            <a:xfrm>
              <a:off x="227143" y="390696"/>
              <a:ext cx="3581576" cy="331761"/>
            </a:xfrm>
            <a:prstGeom prst="roundRect">
              <a:avLst>
                <a:gd name="adj" fmla="val 8176"/>
              </a:avLst>
            </a:prstGeom>
            <a:noFill/>
            <a:ln w="19050">
              <a:solidFill>
                <a:schemeClr val="accent6"/>
              </a:solidFill>
              <a:rou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algn="ctr">
                <a:spcBef>
                  <a:spcPct val="0"/>
                </a:spcBef>
                <a:buNone/>
              </a:pPr>
              <a:r>
                <a:rPr lang="zh-CN" altLang="en-US" sz="1600" b="1" dirty="0">
                  <a:solidFill>
                    <a:schemeClr val="accent6">
                      <a:lumMod val="50000"/>
                    </a:schemeClr>
                  </a:solidFill>
                  <a:latin typeface="思源宋体 CN" panose="02020400000000000000" pitchFamily="18" charset="-122"/>
                  <a:ea typeface="思源宋体 CN" panose="02020400000000000000" pitchFamily="18" charset="-122"/>
                  <a:sym typeface="微软雅黑" panose="020B0503020204020204" pitchFamily="34" charset="-122"/>
                </a:rPr>
                <a:t>对易燃、易爆等危险品处理错误。</a:t>
              </a:r>
              <a:endParaRPr lang="zh-CN" altLang="en-US" sz="1600" b="1" dirty="0">
                <a:solidFill>
                  <a:schemeClr val="accent6">
                    <a:lumMod val="50000"/>
                  </a:schemeClr>
                </a:solidFill>
                <a:latin typeface="思源宋体 CN" panose="02020400000000000000" pitchFamily="18" charset="-122"/>
                <a:ea typeface="思源宋体 CN" panose="02020400000000000000" pitchFamily="18" charset="-122"/>
                <a:sym typeface="微软雅黑" panose="020B0503020204020204" pitchFamily="34" charset="-122"/>
              </a:endParaRPr>
            </a:p>
          </p:txBody>
        </p:sp>
        <p:sp>
          <p:nvSpPr>
            <p:cNvPr id="111" name="流程图: 联系 107"/>
            <p:cNvSpPr>
              <a:spLocks noChangeArrowheads="1"/>
            </p:cNvSpPr>
            <p:nvPr/>
          </p:nvSpPr>
          <p:spPr bwMode="auto">
            <a:xfrm>
              <a:off x="0" y="453694"/>
              <a:ext cx="169589" cy="169589"/>
            </a:xfrm>
            <a:prstGeom prst="flowChartConnector">
              <a:avLst/>
            </a:prstGeom>
            <a:solidFill>
              <a:schemeClr val="accent6"/>
            </a:solidFill>
            <a:ln w="25400">
              <a:solidFill>
                <a:schemeClr val="accent6"/>
              </a:solidFill>
              <a:round/>
            </a:ln>
          </p:spPr>
          <p:txBody>
            <a:bodyPr anchor="ct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algn="ctr">
                <a:spcBef>
                  <a:spcPct val="0"/>
                </a:spcBef>
                <a:buFontTx/>
                <a:buNone/>
              </a:pPr>
              <a:endParaRPr lang="zh-CN" altLang="zh-CN" sz="1800" dirty="0">
                <a:latin typeface="思源宋体 CN" panose="02020400000000000000" pitchFamily="18" charset="-122"/>
                <a:ea typeface="思源宋体 CN" panose="02020400000000000000" pitchFamily="18" charset="-122"/>
                <a:sym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500" advTm="5000">
        <p:random/>
      </p:transition>
    </mc:Choice>
    <mc:Fallback>
      <p:transition spd="slow"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 calcmode="lin" valueType="num">
                                      <p:cBhvr>
                                        <p:cTn id="9" dur="500" fill="hold"/>
                                        <p:tgtEl>
                                          <p:spTgt spid="8"/>
                                        </p:tgtEl>
                                        <p:attrNameLst>
                                          <p:attrName>style.rotation</p:attrName>
                                        </p:attrNameLst>
                                      </p:cBhvr>
                                      <p:tavLst>
                                        <p:tav tm="0">
                                          <p:val>
                                            <p:fltVal val="360"/>
                                          </p:val>
                                        </p:tav>
                                        <p:tav tm="100000">
                                          <p:val>
                                            <p:fltVal val="0"/>
                                          </p:val>
                                        </p:tav>
                                      </p:tavLst>
                                    </p:anim>
                                    <p:animEffect transition="in" filter="fade">
                                      <p:cBhvr>
                                        <p:cTn id="10" dur="500"/>
                                        <p:tgtEl>
                                          <p:spTgt spid="8"/>
                                        </p:tgtEl>
                                      </p:cBhvr>
                                    </p:animEffect>
                                  </p:childTnLst>
                                </p:cTn>
                              </p:par>
                              <p:par>
                                <p:cTn id="11" presetID="2" presetClass="entr" presetSubtype="2" fill="hold" nodeType="with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p:cTn id="13" dur="500" fill="hold"/>
                                        <p:tgtEl>
                                          <p:spTgt spid="11"/>
                                        </p:tgtEl>
                                        <p:attrNameLst>
                                          <p:attrName>ppt_x</p:attrName>
                                        </p:attrNameLst>
                                      </p:cBhvr>
                                      <p:tavLst>
                                        <p:tav tm="0">
                                          <p:val>
                                            <p:strVal val="1+#ppt_w/2"/>
                                          </p:val>
                                        </p:tav>
                                        <p:tav tm="100000">
                                          <p:val>
                                            <p:strVal val="#ppt_x"/>
                                          </p:val>
                                        </p:tav>
                                      </p:tavLst>
                                    </p:anim>
                                    <p:anim calcmode="lin" valueType="num">
                                      <p:cBhvr>
                                        <p:cTn id="14" dur="500" fill="hold"/>
                                        <p:tgtEl>
                                          <p:spTgt spid="11"/>
                                        </p:tgtEl>
                                        <p:attrNameLst>
                                          <p:attrName>ppt_y</p:attrName>
                                        </p:attrNameLst>
                                      </p:cBhvr>
                                      <p:tavLst>
                                        <p:tav tm="0">
                                          <p:val>
                                            <p:strVal val="#ppt_y"/>
                                          </p:val>
                                        </p:tav>
                                        <p:tav tm="100000">
                                          <p:val>
                                            <p:strVal val="#ppt_y"/>
                                          </p:val>
                                        </p:tav>
                                      </p:tavLst>
                                    </p:anim>
                                  </p:childTnLst>
                                </p:cTn>
                              </p:par>
                            </p:childTnLst>
                          </p:cTn>
                        </p:par>
                        <p:par>
                          <p:cTn id="15" fill="hold">
                            <p:stCondLst>
                              <p:cond delay="500"/>
                            </p:stCondLst>
                            <p:childTnLst>
                              <p:par>
                                <p:cTn id="16" presetID="49" presetClass="entr" presetSubtype="0" decel="100000" fill="hold" nodeType="afterEffect">
                                  <p:stCondLst>
                                    <p:cond delay="0"/>
                                  </p:stCondLst>
                                  <p:childTnLst>
                                    <p:set>
                                      <p:cBhvr>
                                        <p:cTn id="17" dur="1" fill="hold">
                                          <p:stCondLst>
                                            <p:cond delay="0"/>
                                          </p:stCondLst>
                                        </p:cTn>
                                        <p:tgtEl>
                                          <p:spTgt spid="46"/>
                                        </p:tgtEl>
                                        <p:attrNameLst>
                                          <p:attrName>style.visibility</p:attrName>
                                        </p:attrNameLst>
                                      </p:cBhvr>
                                      <p:to>
                                        <p:strVal val="visible"/>
                                      </p:to>
                                    </p:set>
                                    <p:anim calcmode="lin" valueType="num">
                                      <p:cBhvr>
                                        <p:cTn id="18" dur="500" fill="hold"/>
                                        <p:tgtEl>
                                          <p:spTgt spid="46"/>
                                        </p:tgtEl>
                                        <p:attrNameLst>
                                          <p:attrName>ppt_w</p:attrName>
                                        </p:attrNameLst>
                                      </p:cBhvr>
                                      <p:tavLst>
                                        <p:tav tm="0">
                                          <p:val>
                                            <p:fltVal val="0"/>
                                          </p:val>
                                        </p:tav>
                                        <p:tav tm="100000">
                                          <p:val>
                                            <p:strVal val="#ppt_w"/>
                                          </p:val>
                                        </p:tav>
                                      </p:tavLst>
                                    </p:anim>
                                    <p:anim calcmode="lin" valueType="num">
                                      <p:cBhvr>
                                        <p:cTn id="19" dur="500" fill="hold"/>
                                        <p:tgtEl>
                                          <p:spTgt spid="46"/>
                                        </p:tgtEl>
                                        <p:attrNameLst>
                                          <p:attrName>ppt_h</p:attrName>
                                        </p:attrNameLst>
                                      </p:cBhvr>
                                      <p:tavLst>
                                        <p:tav tm="0">
                                          <p:val>
                                            <p:fltVal val="0"/>
                                          </p:val>
                                        </p:tav>
                                        <p:tav tm="100000">
                                          <p:val>
                                            <p:strVal val="#ppt_h"/>
                                          </p:val>
                                        </p:tav>
                                      </p:tavLst>
                                    </p:anim>
                                    <p:anim calcmode="lin" valueType="num">
                                      <p:cBhvr>
                                        <p:cTn id="20" dur="500" fill="hold"/>
                                        <p:tgtEl>
                                          <p:spTgt spid="46"/>
                                        </p:tgtEl>
                                        <p:attrNameLst>
                                          <p:attrName>style.rotation</p:attrName>
                                        </p:attrNameLst>
                                      </p:cBhvr>
                                      <p:tavLst>
                                        <p:tav tm="0">
                                          <p:val>
                                            <p:fltVal val="360"/>
                                          </p:val>
                                        </p:tav>
                                        <p:tav tm="100000">
                                          <p:val>
                                            <p:fltVal val="0"/>
                                          </p:val>
                                        </p:tav>
                                      </p:tavLst>
                                    </p:anim>
                                    <p:animEffect transition="in" filter="fade">
                                      <p:cBhvr>
                                        <p:cTn id="21" dur="500"/>
                                        <p:tgtEl>
                                          <p:spTgt spid="46"/>
                                        </p:tgtEl>
                                      </p:cBhvr>
                                    </p:animEffect>
                                  </p:childTnLst>
                                </p:cTn>
                              </p:par>
                              <p:par>
                                <p:cTn id="22" presetID="2" presetClass="entr" presetSubtype="2" fill="hold" nodeType="withEffect">
                                  <p:stCondLst>
                                    <p:cond delay="0"/>
                                  </p:stCondLst>
                                  <p:childTnLst>
                                    <p:set>
                                      <p:cBhvr>
                                        <p:cTn id="23" dur="1" fill="hold">
                                          <p:stCondLst>
                                            <p:cond delay="0"/>
                                          </p:stCondLst>
                                        </p:cTn>
                                        <p:tgtEl>
                                          <p:spTgt spid="49"/>
                                        </p:tgtEl>
                                        <p:attrNameLst>
                                          <p:attrName>style.visibility</p:attrName>
                                        </p:attrNameLst>
                                      </p:cBhvr>
                                      <p:to>
                                        <p:strVal val="visible"/>
                                      </p:to>
                                    </p:set>
                                    <p:anim calcmode="lin" valueType="num">
                                      <p:cBhvr>
                                        <p:cTn id="24" dur="500" fill="hold"/>
                                        <p:tgtEl>
                                          <p:spTgt spid="49"/>
                                        </p:tgtEl>
                                        <p:attrNameLst>
                                          <p:attrName>ppt_x</p:attrName>
                                        </p:attrNameLst>
                                      </p:cBhvr>
                                      <p:tavLst>
                                        <p:tav tm="0">
                                          <p:val>
                                            <p:strVal val="1+#ppt_w/2"/>
                                          </p:val>
                                        </p:tav>
                                        <p:tav tm="100000">
                                          <p:val>
                                            <p:strVal val="#ppt_x"/>
                                          </p:val>
                                        </p:tav>
                                      </p:tavLst>
                                    </p:anim>
                                    <p:anim calcmode="lin" valueType="num">
                                      <p:cBhvr>
                                        <p:cTn id="25" dur="500" fill="hold"/>
                                        <p:tgtEl>
                                          <p:spTgt spid="49"/>
                                        </p:tgtEl>
                                        <p:attrNameLst>
                                          <p:attrName>ppt_y</p:attrName>
                                        </p:attrNameLst>
                                      </p:cBhvr>
                                      <p:tavLst>
                                        <p:tav tm="0">
                                          <p:val>
                                            <p:strVal val="#ppt_y"/>
                                          </p:val>
                                        </p:tav>
                                        <p:tav tm="100000">
                                          <p:val>
                                            <p:strVal val="#ppt_y"/>
                                          </p:val>
                                        </p:tav>
                                      </p:tavLst>
                                    </p:anim>
                                  </p:childTnLst>
                                </p:cTn>
                              </p:par>
                            </p:childTnLst>
                          </p:cTn>
                        </p:par>
                        <p:par>
                          <p:cTn id="26" fill="hold">
                            <p:stCondLst>
                              <p:cond delay="1000"/>
                            </p:stCondLst>
                            <p:childTnLst>
                              <p:par>
                                <p:cTn id="27" presetID="49" presetClass="entr" presetSubtype="0" decel="100000" fill="hold" nodeType="afterEffect">
                                  <p:stCondLst>
                                    <p:cond delay="0"/>
                                  </p:stCondLst>
                                  <p:childTnLst>
                                    <p:set>
                                      <p:cBhvr>
                                        <p:cTn id="28" dur="1" fill="hold">
                                          <p:stCondLst>
                                            <p:cond delay="0"/>
                                          </p:stCondLst>
                                        </p:cTn>
                                        <p:tgtEl>
                                          <p:spTgt spid="52"/>
                                        </p:tgtEl>
                                        <p:attrNameLst>
                                          <p:attrName>style.visibility</p:attrName>
                                        </p:attrNameLst>
                                      </p:cBhvr>
                                      <p:to>
                                        <p:strVal val="visible"/>
                                      </p:to>
                                    </p:set>
                                    <p:anim calcmode="lin" valueType="num">
                                      <p:cBhvr>
                                        <p:cTn id="29" dur="500" fill="hold"/>
                                        <p:tgtEl>
                                          <p:spTgt spid="52"/>
                                        </p:tgtEl>
                                        <p:attrNameLst>
                                          <p:attrName>ppt_w</p:attrName>
                                        </p:attrNameLst>
                                      </p:cBhvr>
                                      <p:tavLst>
                                        <p:tav tm="0">
                                          <p:val>
                                            <p:fltVal val="0"/>
                                          </p:val>
                                        </p:tav>
                                        <p:tav tm="100000">
                                          <p:val>
                                            <p:strVal val="#ppt_w"/>
                                          </p:val>
                                        </p:tav>
                                      </p:tavLst>
                                    </p:anim>
                                    <p:anim calcmode="lin" valueType="num">
                                      <p:cBhvr>
                                        <p:cTn id="30" dur="500" fill="hold"/>
                                        <p:tgtEl>
                                          <p:spTgt spid="52"/>
                                        </p:tgtEl>
                                        <p:attrNameLst>
                                          <p:attrName>ppt_h</p:attrName>
                                        </p:attrNameLst>
                                      </p:cBhvr>
                                      <p:tavLst>
                                        <p:tav tm="0">
                                          <p:val>
                                            <p:fltVal val="0"/>
                                          </p:val>
                                        </p:tav>
                                        <p:tav tm="100000">
                                          <p:val>
                                            <p:strVal val="#ppt_h"/>
                                          </p:val>
                                        </p:tav>
                                      </p:tavLst>
                                    </p:anim>
                                    <p:anim calcmode="lin" valueType="num">
                                      <p:cBhvr>
                                        <p:cTn id="31" dur="500" fill="hold"/>
                                        <p:tgtEl>
                                          <p:spTgt spid="52"/>
                                        </p:tgtEl>
                                        <p:attrNameLst>
                                          <p:attrName>style.rotation</p:attrName>
                                        </p:attrNameLst>
                                      </p:cBhvr>
                                      <p:tavLst>
                                        <p:tav tm="0">
                                          <p:val>
                                            <p:fltVal val="360"/>
                                          </p:val>
                                        </p:tav>
                                        <p:tav tm="100000">
                                          <p:val>
                                            <p:fltVal val="0"/>
                                          </p:val>
                                        </p:tav>
                                      </p:tavLst>
                                    </p:anim>
                                    <p:animEffect transition="in" filter="fade">
                                      <p:cBhvr>
                                        <p:cTn id="32" dur="500"/>
                                        <p:tgtEl>
                                          <p:spTgt spid="52"/>
                                        </p:tgtEl>
                                      </p:cBhvr>
                                    </p:animEffect>
                                  </p:childTnLst>
                                </p:cTn>
                              </p:par>
                              <p:par>
                                <p:cTn id="33" presetID="2" presetClass="entr" presetSubtype="2" fill="hold" nodeType="withEffect">
                                  <p:stCondLst>
                                    <p:cond delay="0"/>
                                  </p:stCondLst>
                                  <p:childTnLst>
                                    <p:set>
                                      <p:cBhvr>
                                        <p:cTn id="34" dur="1" fill="hold">
                                          <p:stCondLst>
                                            <p:cond delay="0"/>
                                          </p:stCondLst>
                                        </p:cTn>
                                        <p:tgtEl>
                                          <p:spTgt spid="55"/>
                                        </p:tgtEl>
                                        <p:attrNameLst>
                                          <p:attrName>style.visibility</p:attrName>
                                        </p:attrNameLst>
                                      </p:cBhvr>
                                      <p:to>
                                        <p:strVal val="visible"/>
                                      </p:to>
                                    </p:set>
                                    <p:anim calcmode="lin" valueType="num">
                                      <p:cBhvr>
                                        <p:cTn id="35" dur="500" fill="hold"/>
                                        <p:tgtEl>
                                          <p:spTgt spid="55"/>
                                        </p:tgtEl>
                                        <p:attrNameLst>
                                          <p:attrName>ppt_x</p:attrName>
                                        </p:attrNameLst>
                                      </p:cBhvr>
                                      <p:tavLst>
                                        <p:tav tm="0">
                                          <p:val>
                                            <p:strVal val="1+#ppt_w/2"/>
                                          </p:val>
                                        </p:tav>
                                        <p:tav tm="100000">
                                          <p:val>
                                            <p:strVal val="#ppt_x"/>
                                          </p:val>
                                        </p:tav>
                                      </p:tavLst>
                                    </p:anim>
                                    <p:anim calcmode="lin" valueType="num">
                                      <p:cBhvr>
                                        <p:cTn id="36" dur="500" fill="hold"/>
                                        <p:tgtEl>
                                          <p:spTgt spid="55"/>
                                        </p:tgtEl>
                                        <p:attrNameLst>
                                          <p:attrName>ppt_y</p:attrName>
                                        </p:attrNameLst>
                                      </p:cBhvr>
                                      <p:tavLst>
                                        <p:tav tm="0">
                                          <p:val>
                                            <p:strVal val="#ppt_y"/>
                                          </p:val>
                                        </p:tav>
                                        <p:tav tm="100000">
                                          <p:val>
                                            <p:strVal val="#ppt_y"/>
                                          </p:val>
                                        </p:tav>
                                      </p:tavLst>
                                    </p:anim>
                                  </p:childTnLst>
                                </p:cTn>
                              </p:par>
                            </p:childTnLst>
                          </p:cTn>
                        </p:par>
                        <p:par>
                          <p:cTn id="37" fill="hold">
                            <p:stCondLst>
                              <p:cond delay="1500"/>
                            </p:stCondLst>
                            <p:childTnLst>
                              <p:par>
                                <p:cTn id="38" presetID="49" presetClass="entr" presetSubtype="0" decel="100000" fill="hold" nodeType="afterEffect">
                                  <p:stCondLst>
                                    <p:cond delay="0"/>
                                  </p:stCondLst>
                                  <p:childTnLst>
                                    <p:set>
                                      <p:cBhvr>
                                        <p:cTn id="39" dur="1" fill="hold">
                                          <p:stCondLst>
                                            <p:cond delay="0"/>
                                          </p:stCondLst>
                                        </p:cTn>
                                        <p:tgtEl>
                                          <p:spTgt spid="58"/>
                                        </p:tgtEl>
                                        <p:attrNameLst>
                                          <p:attrName>style.visibility</p:attrName>
                                        </p:attrNameLst>
                                      </p:cBhvr>
                                      <p:to>
                                        <p:strVal val="visible"/>
                                      </p:to>
                                    </p:set>
                                    <p:anim calcmode="lin" valueType="num">
                                      <p:cBhvr>
                                        <p:cTn id="40" dur="500" fill="hold"/>
                                        <p:tgtEl>
                                          <p:spTgt spid="58"/>
                                        </p:tgtEl>
                                        <p:attrNameLst>
                                          <p:attrName>ppt_w</p:attrName>
                                        </p:attrNameLst>
                                      </p:cBhvr>
                                      <p:tavLst>
                                        <p:tav tm="0">
                                          <p:val>
                                            <p:fltVal val="0"/>
                                          </p:val>
                                        </p:tav>
                                        <p:tav tm="100000">
                                          <p:val>
                                            <p:strVal val="#ppt_w"/>
                                          </p:val>
                                        </p:tav>
                                      </p:tavLst>
                                    </p:anim>
                                    <p:anim calcmode="lin" valueType="num">
                                      <p:cBhvr>
                                        <p:cTn id="41" dur="500" fill="hold"/>
                                        <p:tgtEl>
                                          <p:spTgt spid="58"/>
                                        </p:tgtEl>
                                        <p:attrNameLst>
                                          <p:attrName>ppt_h</p:attrName>
                                        </p:attrNameLst>
                                      </p:cBhvr>
                                      <p:tavLst>
                                        <p:tav tm="0">
                                          <p:val>
                                            <p:fltVal val="0"/>
                                          </p:val>
                                        </p:tav>
                                        <p:tav tm="100000">
                                          <p:val>
                                            <p:strVal val="#ppt_h"/>
                                          </p:val>
                                        </p:tav>
                                      </p:tavLst>
                                    </p:anim>
                                    <p:anim calcmode="lin" valueType="num">
                                      <p:cBhvr>
                                        <p:cTn id="42" dur="500" fill="hold"/>
                                        <p:tgtEl>
                                          <p:spTgt spid="58"/>
                                        </p:tgtEl>
                                        <p:attrNameLst>
                                          <p:attrName>style.rotation</p:attrName>
                                        </p:attrNameLst>
                                      </p:cBhvr>
                                      <p:tavLst>
                                        <p:tav tm="0">
                                          <p:val>
                                            <p:fltVal val="360"/>
                                          </p:val>
                                        </p:tav>
                                        <p:tav tm="100000">
                                          <p:val>
                                            <p:fltVal val="0"/>
                                          </p:val>
                                        </p:tav>
                                      </p:tavLst>
                                    </p:anim>
                                    <p:animEffect transition="in" filter="fade">
                                      <p:cBhvr>
                                        <p:cTn id="43" dur="500"/>
                                        <p:tgtEl>
                                          <p:spTgt spid="58"/>
                                        </p:tgtEl>
                                      </p:cBhvr>
                                    </p:animEffect>
                                  </p:childTnLst>
                                </p:cTn>
                              </p:par>
                              <p:par>
                                <p:cTn id="44" presetID="2" presetClass="entr" presetSubtype="2" fill="hold" nodeType="withEffect">
                                  <p:stCondLst>
                                    <p:cond delay="0"/>
                                  </p:stCondLst>
                                  <p:childTnLst>
                                    <p:set>
                                      <p:cBhvr>
                                        <p:cTn id="45" dur="1" fill="hold">
                                          <p:stCondLst>
                                            <p:cond delay="0"/>
                                          </p:stCondLst>
                                        </p:cTn>
                                        <p:tgtEl>
                                          <p:spTgt spid="61"/>
                                        </p:tgtEl>
                                        <p:attrNameLst>
                                          <p:attrName>style.visibility</p:attrName>
                                        </p:attrNameLst>
                                      </p:cBhvr>
                                      <p:to>
                                        <p:strVal val="visible"/>
                                      </p:to>
                                    </p:set>
                                    <p:anim calcmode="lin" valueType="num">
                                      <p:cBhvr>
                                        <p:cTn id="46" dur="500" fill="hold"/>
                                        <p:tgtEl>
                                          <p:spTgt spid="61"/>
                                        </p:tgtEl>
                                        <p:attrNameLst>
                                          <p:attrName>ppt_x</p:attrName>
                                        </p:attrNameLst>
                                      </p:cBhvr>
                                      <p:tavLst>
                                        <p:tav tm="0">
                                          <p:val>
                                            <p:strVal val="1+#ppt_w/2"/>
                                          </p:val>
                                        </p:tav>
                                        <p:tav tm="100000">
                                          <p:val>
                                            <p:strVal val="#ppt_x"/>
                                          </p:val>
                                        </p:tav>
                                      </p:tavLst>
                                    </p:anim>
                                    <p:anim calcmode="lin" valueType="num">
                                      <p:cBhvr>
                                        <p:cTn id="47" dur="500" fill="hold"/>
                                        <p:tgtEl>
                                          <p:spTgt spid="61"/>
                                        </p:tgtEl>
                                        <p:attrNameLst>
                                          <p:attrName>ppt_y</p:attrName>
                                        </p:attrNameLst>
                                      </p:cBhvr>
                                      <p:tavLst>
                                        <p:tav tm="0">
                                          <p:val>
                                            <p:strVal val="#ppt_y"/>
                                          </p:val>
                                        </p:tav>
                                        <p:tav tm="100000">
                                          <p:val>
                                            <p:strVal val="#ppt_y"/>
                                          </p:val>
                                        </p:tav>
                                      </p:tavLst>
                                    </p:anim>
                                  </p:childTnLst>
                                </p:cTn>
                              </p:par>
                            </p:childTnLst>
                          </p:cTn>
                        </p:par>
                        <p:par>
                          <p:cTn id="48" fill="hold">
                            <p:stCondLst>
                              <p:cond delay="2000"/>
                            </p:stCondLst>
                            <p:childTnLst>
                              <p:par>
                                <p:cTn id="49" presetID="49" presetClass="entr" presetSubtype="0" decel="100000" fill="hold" nodeType="afterEffect">
                                  <p:stCondLst>
                                    <p:cond delay="0"/>
                                  </p:stCondLst>
                                  <p:childTnLst>
                                    <p:set>
                                      <p:cBhvr>
                                        <p:cTn id="50" dur="1" fill="hold">
                                          <p:stCondLst>
                                            <p:cond delay="0"/>
                                          </p:stCondLst>
                                        </p:cTn>
                                        <p:tgtEl>
                                          <p:spTgt spid="64"/>
                                        </p:tgtEl>
                                        <p:attrNameLst>
                                          <p:attrName>style.visibility</p:attrName>
                                        </p:attrNameLst>
                                      </p:cBhvr>
                                      <p:to>
                                        <p:strVal val="visible"/>
                                      </p:to>
                                    </p:set>
                                    <p:anim calcmode="lin" valueType="num">
                                      <p:cBhvr>
                                        <p:cTn id="51" dur="500" fill="hold"/>
                                        <p:tgtEl>
                                          <p:spTgt spid="64"/>
                                        </p:tgtEl>
                                        <p:attrNameLst>
                                          <p:attrName>ppt_w</p:attrName>
                                        </p:attrNameLst>
                                      </p:cBhvr>
                                      <p:tavLst>
                                        <p:tav tm="0">
                                          <p:val>
                                            <p:fltVal val="0"/>
                                          </p:val>
                                        </p:tav>
                                        <p:tav tm="100000">
                                          <p:val>
                                            <p:strVal val="#ppt_w"/>
                                          </p:val>
                                        </p:tav>
                                      </p:tavLst>
                                    </p:anim>
                                    <p:anim calcmode="lin" valueType="num">
                                      <p:cBhvr>
                                        <p:cTn id="52" dur="500" fill="hold"/>
                                        <p:tgtEl>
                                          <p:spTgt spid="64"/>
                                        </p:tgtEl>
                                        <p:attrNameLst>
                                          <p:attrName>ppt_h</p:attrName>
                                        </p:attrNameLst>
                                      </p:cBhvr>
                                      <p:tavLst>
                                        <p:tav tm="0">
                                          <p:val>
                                            <p:fltVal val="0"/>
                                          </p:val>
                                        </p:tav>
                                        <p:tav tm="100000">
                                          <p:val>
                                            <p:strVal val="#ppt_h"/>
                                          </p:val>
                                        </p:tav>
                                      </p:tavLst>
                                    </p:anim>
                                    <p:anim calcmode="lin" valueType="num">
                                      <p:cBhvr>
                                        <p:cTn id="53" dur="500" fill="hold"/>
                                        <p:tgtEl>
                                          <p:spTgt spid="64"/>
                                        </p:tgtEl>
                                        <p:attrNameLst>
                                          <p:attrName>style.rotation</p:attrName>
                                        </p:attrNameLst>
                                      </p:cBhvr>
                                      <p:tavLst>
                                        <p:tav tm="0">
                                          <p:val>
                                            <p:fltVal val="360"/>
                                          </p:val>
                                        </p:tav>
                                        <p:tav tm="100000">
                                          <p:val>
                                            <p:fltVal val="0"/>
                                          </p:val>
                                        </p:tav>
                                      </p:tavLst>
                                    </p:anim>
                                    <p:animEffect transition="in" filter="fade">
                                      <p:cBhvr>
                                        <p:cTn id="54" dur="500"/>
                                        <p:tgtEl>
                                          <p:spTgt spid="64"/>
                                        </p:tgtEl>
                                      </p:cBhvr>
                                    </p:animEffect>
                                  </p:childTnLst>
                                </p:cTn>
                              </p:par>
                              <p:par>
                                <p:cTn id="55" presetID="2" presetClass="entr" presetSubtype="2" fill="hold" nodeType="withEffect">
                                  <p:stCondLst>
                                    <p:cond delay="0"/>
                                  </p:stCondLst>
                                  <p:childTnLst>
                                    <p:set>
                                      <p:cBhvr>
                                        <p:cTn id="56" dur="1" fill="hold">
                                          <p:stCondLst>
                                            <p:cond delay="0"/>
                                          </p:stCondLst>
                                        </p:cTn>
                                        <p:tgtEl>
                                          <p:spTgt spid="67"/>
                                        </p:tgtEl>
                                        <p:attrNameLst>
                                          <p:attrName>style.visibility</p:attrName>
                                        </p:attrNameLst>
                                      </p:cBhvr>
                                      <p:to>
                                        <p:strVal val="visible"/>
                                      </p:to>
                                    </p:set>
                                    <p:anim calcmode="lin" valueType="num">
                                      <p:cBhvr>
                                        <p:cTn id="57" dur="500" fill="hold"/>
                                        <p:tgtEl>
                                          <p:spTgt spid="67"/>
                                        </p:tgtEl>
                                        <p:attrNameLst>
                                          <p:attrName>ppt_x</p:attrName>
                                        </p:attrNameLst>
                                      </p:cBhvr>
                                      <p:tavLst>
                                        <p:tav tm="0">
                                          <p:val>
                                            <p:strVal val="1+#ppt_w/2"/>
                                          </p:val>
                                        </p:tav>
                                        <p:tav tm="100000">
                                          <p:val>
                                            <p:strVal val="#ppt_x"/>
                                          </p:val>
                                        </p:tav>
                                      </p:tavLst>
                                    </p:anim>
                                    <p:anim calcmode="lin" valueType="num">
                                      <p:cBhvr>
                                        <p:cTn id="58" dur="500" fill="hold"/>
                                        <p:tgtEl>
                                          <p:spTgt spid="67"/>
                                        </p:tgtEl>
                                        <p:attrNameLst>
                                          <p:attrName>ppt_y</p:attrName>
                                        </p:attrNameLst>
                                      </p:cBhvr>
                                      <p:tavLst>
                                        <p:tav tm="0">
                                          <p:val>
                                            <p:strVal val="#ppt_y"/>
                                          </p:val>
                                        </p:tav>
                                        <p:tav tm="100000">
                                          <p:val>
                                            <p:strVal val="#ppt_y"/>
                                          </p:val>
                                        </p:tav>
                                      </p:tavLst>
                                    </p:anim>
                                  </p:childTnLst>
                                </p:cTn>
                              </p:par>
                            </p:childTnLst>
                          </p:cTn>
                        </p:par>
                        <p:par>
                          <p:cTn id="59" fill="hold">
                            <p:stCondLst>
                              <p:cond delay="2500"/>
                            </p:stCondLst>
                            <p:childTnLst>
                              <p:par>
                                <p:cTn id="60" presetID="49" presetClass="entr" presetSubtype="0" decel="100000" fill="hold" nodeType="afterEffect">
                                  <p:stCondLst>
                                    <p:cond delay="0"/>
                                  </p:stCondLst>
                                  <p:childTnLst>
                                    <p:set>
                                      <p:cBhvr>
                                        <p:cTn id="61" dur="1" fill="hold">
                                          <p:stCondLst>
                                            <p:cond delay="0"/>
                                          </p:stCondLst>
                                        </p:cTn>
                                        <p:tgtEl>
                                          <p:spTgt spid="70"/>
                                        </p:tgtEl>
                                        <p:attrNameLst>
                                          <p:attrName>style.visibility</p:attrName>
                                        </p:attrNameLst>
                                      </p:cBhvr>
                                      <p:to>
                                        <p:strVal val="visible"/>
                                      </p:to>
                                    </p:set>
                                    <p:anim calcmode="lin" valueType="num">
                                      <p:cBhvr>
                                        <p:cTn id="62" dur="500" fill="hold"/>
                                        <p:tgtEl>
                                          <p:spTgt spid="70"/>
                                        </p:tgtEl>
                                        <p:attrNameLst>
                                          <p:attrName>ppt_w</p:attrName>
                                        </p:attrNameLst>
                                      </p:cBhvr>
                                      <p:tavLst>
                                        <p:tav tm="0">
                                          <p:val>
                                            <p:fltVal val="0"/>
                                          </p:val>
                                        </p:tav>
                                        <p:tav tm="100000">
                                          <p:val>
                                            <p:strVal val="#ppt_w"/>
                                          </p:val>
                                        </p:tav>
                                      </p:tavLst>
                                    </p:anim>
                                    <p:anim calcmode="lin" valueType="num">
                                      <p:cBhvr>
                                        <p:cTn id="63" dur="500" fill="hold"/>
                                        <p:tgtEl>
                                          <p:spTgt spid="70"/>
                                        </p:tgtEl>
                                        <p:attrNameLst>
                                          <p:attrName>ppt_h</p:attrName>
                                        </p:attrNameLst>
                                      </p:cBhvr>
                                      <p:tavLst>
                                        <p:tav tm="0">
                                          <p:val>
                                            <p:fltVal val="0"/>
                                          </p:val>
                                        </p:tav>
                                        <p:tav tm="100000">
                                          <p:val>
                                            <p:strVal val="#ppt_h"/>
                                          </p:val>
                                        </p:tav>
                                      </p:tavLst>
                                    </p:anim>
                                    <p:anim calcmode="lin" valueType="num">
                                      <p:cBhvr>
                                        <p:cTn id="64" dur="500" fill="hold"/>
                                        <p:tgtEl>
                                          <p:spTgt spid="70"/>
                                        </p:tgtEl>
                                        <p:attrNameLst>
                                          <p:attrName>style.rotation</p:attrName>
                                        </p:attrNameLst>
                                      </p:cBhvr>
                                      <p:tavLst>
                                        <p:tav tm="0">
                                          <p:val>
                                            <p:fltVal val="360"/>
                                          </p:val>
                                        </p:tav>
                                        <p:tav tm="100000">
                                          <p:val>
                                            <p:fltVal val="0"/>
                                          </p:val>
                                        </p:tav>
                                      </p:tavLst>
                                    </p:anim>
                                    <p:animEffect transition="in" filter="fade">
                                      <p:cBhvr>
                                        <p:cTn id="65" dur="500"/>
                                        <p:tgtEl>
                                          <p:spTgt spid="70"/>
                                        </p:tgtEl>
                                      </p:cBhvr>
                                    </p:animEffect>
                                  </p:childTnLst>
                                </p:cTn>
                              </p:par>
                              <p:par>
                                <p:cTn id="66" presetID="2" presetClass="entr" presetSubtype="2" fill="hold" nodeType="withEffect">
                                  <p:stCondLst>
                                    <p:cond delay="0"/>
                                  </p:stCondLst>
                                  <p:childTnLst>
                                    <p:set>
                                      <p:cBhvr>
                                        <p:cTn id="67" dur="1" fill="hold">
                                          <p:stCondLst>
                                            <p:cond delay="0"/>
                                          </p:stCondLst>
                                        </p:cTn>
                                        <p:tgtEl>
                                          <p:spTgt spid="73"/>
                                        </p:tgtEl>
                                        <p:attrNameLst>
                                          <p:attrName>style.visibility</p:attrName>
                                        </p:attrNameLst>
                                      </p:cBhvr>
                                      <p:to>
                                        <p:strVal val="visible"/>
                                      </p:to>
                                    </p:set>
                                    <p:anim calcmode="lin" valueType="num">
                                      <p:cBhvr>
                                        <p:cTn id="68" dur="500" fill="hold"/>
                                        <p:tgtEl>
                                          <p:spTgt spid="73"/>
                                        </p:tgtEl>
                                        <p:attrNameLst>
                                          <p:attrName>ppt_x</p:attrName>
                                        </p:attrNameLst>
                                      </p:cBhvr>
                                      <p:tavLst>
                                        <p:tav tm="0">
                                          <p:val>
                                            <p:strVal val="1+#ppt_w/2"/>
                                          </p:val>
                                        </p:tav>
                                        <p:tav tm="100000">
                                          <p:val>
                                            <p:strVal val="#ppt_x"/>
                                          </p:val>
                                        </p:tav>
                                      </p:tavLst>
                                    </p:anim>
                                    <p:anim calcmode="lin" valueType="num">
                                      <p:cBhvr>
                                        <p:cTn id="69" dur="500" fill="hold"/>
                                        <p:tgtEl>
                                          <p:spTgt spid="73"/>
                                        </p:tgtEl>
                                        <p:attrNameLst>
                                          <p:attrName>ppt_y</p:attrName>
                                        </p:attrNameLst>
                                      </p:cBhvr>
                                      <p:tavLst>
                                        <p:tav tm="0">
                                          <p:val>
                                            <p:strVal val="#ppt_y"/>
                                          </p:val>
                                        </p:tav>
                                        <p:tav tm="100000">
                                          <p:val>
                                            <p:strVal val="#ppt_y"/>
                                          </p:val>
                                        </p:tav>
                                      </p:tavLst>
                                    </p:anim>
                                  </p:childTnLst>
                                </p:cTn>
                              </p:par>
                            </p:childTnLst>
                          </p:cTn>
                        </p:par>
                        <p:par>
                          <p:cTn id="70" fill="hold">
                            <p:stCondLst>
                              <p:cond delay="3000"/>
                            </p:stCondLst>
                            <p:childTnLst>
                              <p:par>
                                <p:cTn id="71" presetID="49" presetClass="entr" presetSubtype="0" decel="100000" fill="hold" nodeType="afterEffect">
                                  <p:stCondLst>
                                    <p:cond delay="0"/>
                                  </p:stCondLst>
                                  <p:childTnLst>
                                    <p:set>
                                      <p:cBhvr>
                                        <p:cTn id="72" dur="1" fill="hold">
                                          <p:stCondLst>
                                            <p:cond delay="0"/>
                                          </p:stCondLst>
                                        </p:cTn>
                                        <p:tgtEl>
                                          <p:spTgt spid="76"/>
                                        </p:tgtEl>
                                        <p:attrNameLst>
                                          <p:attrName>style.visibility</p:attrName>
                                        </p:attrNameLst>
                                      </p:cBhvr>
                                      <p:to>
                                        <p:strVal val="visible"/>
                                      </p:to>
                                    </p:set>
                                    <p:anim calcmode="lin" valueType="num">
                                      <p:cBhvr>
                                        <p:cTn id="73" dur="500" fill="hold"/>
                                        <p:tgtEl>
                                          <p:spTgt spid="76"/>
                                        </p:tgtEl>
                                        <p:attrNameLst>
                                          <p:attrName>ppt_w</p:attrName>
                                        </p:attrNameLst>
                                      </p:cBhvr>
                                      <p:tavLst>
                                        <p:tav tm="0">
                                          <p:val>
                                            <p:fltVal val="0"/>
                                          </p:val>
                                        </p:tav>
                                        <p:tav tm="100000">
                                          <p:val>
                                            <p:strVal val="#ppt_w"/>
                                          </p:val>
                                        </p:tav>
                                      </p:tavLst>
                                    </p:anim>
                                    <p:anim calcmode="lin" valueType="num">
                                      <p:cBhvr>
                                        <p:cTn id="74" dur="500" fill="hold"/>
                                        <p:tgtEl>
                                          <p:spTgt spid="76"/>
                                        </p:tgtEl>
                                        <p:attrNameLst>
                                          <p:attrName>ppt_h</p:attrName>
                                        </p:attrNameLst>
                                      </p:cBhvr>
                                      <p:tavLst>
                                        <p:tav tm="0">
                                          <p:val>
                                            <p:fltVal val="0"/>
                                          </p:val>
                                        </p:tav>
                                        <p:tav tm="100000">
                                          <p:val>
                                            <p:strVal val="#ppt_h"/>
                                          </p:val>
                                        </p:tav>
                                      </p:tavLst>
                                    </p:anim>
                                    <p:anim calcmode="lin" valueType="num">
                                      <p:cBhvr>
                                        <p:cTn id="75" dur="500" fill="hold"/>
                                        <p:tgtEl>
                                          <p:spTgt spid="76"/>
                                        </p:tgtEl>
                                        <p:attrNameLst>
                                          <p:attrName>style.rotation</p:attrName>
                                        </p:attrNameLst>
                                      </p:cBhvr>
                                      <p:tavLst>
                                        <p:tav tm="0">
                                          <p:val>
                                            <p:fltVal val="360"/>
                                          </p:val>
                                        </p:tav>
                                        <p:tav tm="100000">
                                          <p:val>
                                            <p:fltVal val="0"/>
                                          </p:val>
                                        </p:tav>
                                      </p:tavLst>
                                    </p:anim>
                                    <p:animEffect transition="in" filter="fade">
                                      <p:cBhvr>
                                        <p:cTn id="76" dur="500"/>
                                        <p:tgtEl>
                                          <p:spTgt spid="76"/>
                                        </p:tgtEl>
                                      </p:cBhvr>
                                    </p:animEffect>
                                  </p:childTnLst>
                                </p:cTn>
                              </p:par>
                              <p:par>
                                <p:cTn id="77" presetID="2" presetClass="entr" presetSubtype="2" fill="hold" nodeType="withEffect">
                                  <p:stCondLst>
                                    <p:cond delay="0"/>
                                  </p:stCondLst>
                                  <p:childTnLst>
                                    <p:set>
                                      <p:cBhvr>
                                        <p:cTn id="78" dur="1" fill="hold">
                                          <p:stCondLst>
                                            <p:cond delay="0"/>
                                          </p:stCondLst>
                                        </p:cTn>
                                        <p:tgtEl>
                                          <p:spTgt spid="79"/>
                                        </p:tgtEl>
                                        <p:attrNameLst>
                                          <p:attrName>style.visibility</p:attrName>
                                        </p:attrNameLst>
                                      </p:cBhvr>
                                      <p:to>
                                        <p:strVal val="visible"/>
                                      </p:to>
                                    </p:set>
                                    <p:anim calcmode="lin" valueType="num">
                                      <p:cBhvr>
                                        <p:cTn id="79" dur="500" fill="hold"/>
                                        <p:tgtEl>
                                          <p:spTgt spid="79"/>
                                        </p:tgtEl>
                                        <p:attrNameLst>
                                          <p:attrName>ppt_x</p:attrName>
                                        </p:attrNameLst>
                                      </p:cBhvr>
                                      <p:tavLst>
                                        <p:tav tm="0">
                                          <p:val>
                                            <p:strVal val="1+#ppt_w/2"/>
                                          </p:val>
                                        </p:tav>
                                        <p:tav tm="100000">
                                          <p:val>
                                            <p:strVal val="#ppt_x"/>
                                          </p:val>
                                        </p:tav>
                                      </p:tavLst>
                                    </p:anim>
                                    <p:anim calcmode="lin" valueType="num">
                                      <p:cBhvr>
                                        <p:cTn id="80" dur="500" fill="hold"/>
                                        <p:tgtEl>
                                          <p:spTgt spid="79"/>
                                        </p:tgtEl>
                                        <p:attrNameLst>
                                          <p:attrName>ppt_y</p:attrName>
                                        </p:attrNameLst>
                                      </p:cBhvr>
                                      <p:tavLst>
                                        <p:tav tm="0">
                                          <p:val>
                                            <p:strVal val="#ppt_y"/>
                                          </p:val>
                                        </p:tav>
                                        <p:tav tm="100000">
                                          <p:val>
                                            <p:strVal val="#ppt_y"/>
                                          </p:val>
                                        </p:tav>
                                      </p:tavLst>
                                    </p:anim>
                                  </p:childTnLst>
                                </p:cTn>
                              </p:par>
                            </p:childTnLst>
                          </p:cTn>
                        </p:par>
                        <p:par>
                          <p:cTn id="81" fill="hold">
                            <p:stCondLst>
                              <p:cond delay="3500"/>
                            </p:stCondLst>
                            <p:childTnLst>
                              <p:par>
                                <p:cTn id="82" presetID="49" presetClass="entr" presetSubtype="0" decel="100000" fill="hold" nodeType="afterEffect">
                                  <p:stCondLst>
                                    <p:cond delay="0"/>
                                  </p:stCondLst>
                                  <p:childTnLst>
                                    <p:set>
                                      <p:cBhvr>
                                        <p:cTn id="83" dur="1" fill="hold">
                                          <p:stCondLst>
                                            <p:cond delay="0"/>
                                          </p:stCondLst>
                                        </p:cTn>
                                        <p:tgtEl>
                                          <p:spTgt spid="82"/>
                                        </p:tgtEl>
                                        <p:attrNameLst>
                                          <p:attrName>style.visibility</p:attrName>
                                        </p:attrNameLst>
                                      </p:cBhvr>
                                      <p:to>
                                        <p:strVal val="visible"/>
                                      </p:to>
                                    </p:set>
                                    <p:anim calcmode="lin" valueType="num">
                                      <p:cBhvr>
                                        <p:cTn id="84" dur="500" fill="hold"/>
                                        <p:tgtEl>
                                          <p:spTgt spid="82"/>
                                        </p:tgtEl>
                                        <p:attrNameLst>
                                          <p:attrName>ppt_w</p:attrName>
                                        </p:attrNameLst>
                                      </p:cBhvr>
                                      <p:tavLst>
                                        <p:tav tm="0">
                                          <p:val>
                                            <p:fltVal val="0"/>
                                          </p:val>
                                        </p:tav>
                                        <p:tav tm="100000">
                                          <p:val>
                                            <p:strVal val="#ppt_w"/>
                                          </p:val>
                                        </p:tav>
                                      </p:tavLst>
                                    </p:anim>
                                    <p:anim calcmode="lin" valueType="num">
                                      <p:cBhvr>
                                        <p:cTn id="85" dur="500" fill="hold"/>
                                        <p:tgtEl>
                                          <p:spTgt spid="82"/>
                                        </p:tgtEl>
                                        <p:attrNameLst>
                                          <p:attrName>ppt_h</p:attrName>
                                        </p:attrNameLst>
                                      </p:cBhvr>
                                      <p:tavLst>
                                        <p:tav tm="0">
                                          <p:val>
                                            <p:fltVal val="0"/>
                                          </p:val>
                                        </p:tav>
                                        <p:tav tm="100000">
                                          <p:val>
                                            <p:strVal val="#ppt_h"/>
                                          </p:val>
                                        </p:tav>
                                      </p:tavLst>
                                    </p:anim>
                                    <p:anim calcmode="lin" valueType="num">
                                      <p:cBhvr>
                                        <p:cTn id="86" dur="500" fill="hold"/>
                                        <p:tgtEl>
                                          <p:spTgt spid="82"/>
                                        </p:tgtEl>
                                        <p:attrNameLst>
                                          <p:attrName>style.rotation</p:attrName>
                                        </p:attrNameLst>
                                      </p:cBhvr>
                                      <p:tavLst>
                                        <p:tav tm="0">
                                          <p:val>
                                            <p:fltVal val="360"/>
                                          </p:val>
                                        </p:tav>
                                        <p:tav tm="100000">
                                          <p:val>
                                            <p:fltVal val="0"/>
                                          </p:val>
                                        </p:tav>
                                      </p:tavLst>
                                    </p:anim>
                                    <p:animEffect transition="in" filter="fade">
                                      <p:cBhvr>
                                        <p:cTn id="87" dur="500"/>
                                        <p:tgtEl>
                                          <p:spTgt spid="82"/>
                                        </p:tgtEl>
                                      </p:cBhvr>
                                    </p:animEffect>
                                  </p:childTnLst>
                                </p:cTn>
                              </p:par>
                              <p:par>
                                <p:cTn id="88" presetID="2" presetClass="entr" presetSubtype="2" fill="hold" nodeType="withEffect">
                                  <p:stCondLst>
                                    <p:cond delay="0"/>
                                  </p:stCondLst>
                                  <p:childTnLst>
                                    <p:set>
                                      <p:cBhvr>
                                        <p:cTn id="89" dur="1" fill="hold">
                                          <p:stCondLst>
                                            <p:cond delay="0"/>
                                          </p:stCondLst>
                                        </p:cTn>
                                        <p:tgtEl>
                                          <p:spTgt spid="85"/>
                                        </p:tgtEl>
                                        <p:attrNameLst>
                                          <p:attrName>style.visibility</p:attrName>
                                        </p:attrNameLst>
                                      </p:cBhvr>
                                      <p:to>
                                        <p:strVal val="visible"/>
                                      </p:to>
                                    </p:set>
                                    <p:anim calcmode="lin" valueType="num">
                                      <p:cBhvr>
                                        <p:cTn id="90" dur="500" fill="hold"/>
                                        <p:tgtEl>
                                          <p:spTgt spid="85"/>
                                        </p:tgtEl>
                                        <p:attrNameLst>
                                          <p:attrName>ppt_x</p:attrName>
                                        </p:attrNameLst>
                                      </p:cBhvr>
                                      <p:tavLst>
                                        <p:tav tm="0">
                                          <p:val>
                                            <p:strVal val="1+#ppt_w/2"/>
                                          </p:val>
                                        </p:tav>
                                        <p:tav tm="100000">
                                          <p:val>
                                            <p:strVal val="#ppt_x"/>
                                          </p:val>
                                        </p:tav>
                                      </p:tavLst>
                                    </p:anim>
                                    <p:anim calcmode="lin" valueType="num">
                                      <p:cBhvr>
                                        <p:cTn id="91" dur="500" fill="hold"/>
                                        <p:tgtEl>
                                          <p:spTgt spid="85"/>
                                        </p:tgtEl>
                                        <p:attrNameLst>
                                          <p:attrName>ppt_y</p:attrName>
                                        </p:attrNameLst>
                                      </p:cBhvr>
                                      <p:tavLst>
                                        <p:tav tm="0">
                                          <p:val>
                                            <p:strVal val="#ppt_y"/>
                                          </p:val>
                                        </p:tav>
                                        <p:tav tm="100000">
                                          <p:val>
                                            <p:strVal val="#ppt_y"/>
                                          </p:val>
                                        </p:tav>
                                      </p:tavLst>
                                    </p:anim>
                                  </p:childTnLst>
                                </p:cTn>
                              </p:par>
                            </p:childTnLst>
                          </p:cTn>
                        </p:par>
                        <p:par>
                          <p:cTn id="92" fill="hold">
                            <p:stCondLst>
                              <p:cond delay="4000"/>
                            </p:stCondLst>
                            <p:childTnLst>
                              <p:par>
                                <p:cTn id="93" presetID="49" presetClass="entr" presetSubtype="0" decel="100000" fill="hold" nodeType="afterEffect">
                                  <p:stCondLst>
                                    <p:cond delay="0"/>
                                  </p:stCondLst>
                                  <p:childTnLst>
                                    <p:set>
                                      <p:cBhvr>
                                        <p:cTn id="94" dur="1" fill="hold">
                                          <p:stCondLst>
                                            <p:cond delay="0"/>
                                          </p:stCondLst>
                                        </p:cTn>
                                        <p:tgtEl>
                                          <p:spTgt spid="88"/>
                                        </p:tgtEl>
                                        <p:attrNameLst>
                                          <p:attrName>style.visibility</p:attrName>
                                        </p:attrNameLst>
                                      </p:cBhvr>
                                      <p:to>
                                        <p:strVal val="visible"/>
                                      </p:to>
                                    </p:set>
                                    <p:anim calcmode="lin" valueType="num">
                                      <p:cBhvr>
                                        <p:cTn id="95" dur="500" fill="hold"/>
                                        <p:tgtEl>
                                          <p:spTgt spid="88"/>
                                        </p:tgtEl>
                                        <p:attrNameLst>
                                          <p:attrName>ppt_w</p:attrName>
                                        </p:attrNameLst>
                                      </p:cBhvr>
                                      <p:tavLst>
                                        <p:tav tm="0">
                                          <p:val>
                                            <p:fltVal val="0"/>
                                          </p:val>
                                        </p:tav>
                                        <p:tav tm="100000">
                                          <p:val>
                                            <p:strVal val="#ppt_w"/>
                                          </p:val>
                                        </p:tav>
                                      </p:tavLst>
                                    </p:anim>
                                    <p:anim calcmode="lin" valueType="num">
                                      <p:cBhvr>
                                        <p:cTn id="96" dur="500" fill="hold"/>
                                        <p:tgtEl>
                                          <p:spTgt spid="88"/>
                                        </p:tgtEl>
                                        <p:attrNameLst>
                                          <p:attrName>ppt_h</p:attrName>
                                        </p:attrNameLst>
                                      </p:cBhvr>
                                      <p:tavLst>
                                        <p:tav tm="0">
                                          <p:val>
                                            <p:fltVal val="0"/>
                                          </p:val>
                                        </p:tav>
                                        <p:tav tm="100000">
                                          <p:val>
                                            <p:strVal val="#ppt_h"/>
                                          </p:val>
                                        </p:tav>
                                      </p:tavLst>
                                    </p:anim>
                                    <p:anim calcmode="lin" valueType="num">
                                      <p:cBhvr>
                                        <p:cTn id="97" dur="500" fill="hold"/>
                                        <p:tgtEl>
                                          <p:spTgt spid="88"/>
                                        </p:tgtEl>
                                        <p:attrNameLst>
                                          <p:attrName>style.rotation</p:attrName>
                                        </p:attrNameLst>
                                      </p:cBhvr>
                                      <p:tavLst>
                                        <p:tav tm="0">
                                          <p:val>
                                            <p:fltVal val="360"/>
                                          </p:val>
                                        </p:tav>
                                        <p:tav tm="100000">
                                          <p:val>
                                            <p:fltVal val="0"/>
                                          </p:val>
                                        </p:tav>
                                      </p:tavLst>
                                    </p:anim>
                                    <p:animEffect transition="in" filter="fade">
                                      <p:cBhvr>
                                        <p:cTn id="98" dur="500"/>
                                        <p:tgtEl>
                                          <p:spTgt spid="88"/>
                                        </p:tgtEl>
                                      </p:cBhvr>
                                    </p:animEffect>
                                  </p:childTnLst>
                                </p:cTn>
                              </p:par>
                              <p:par>
                                <p:cTn id="99" presetID="2" presetClass="entr" presetSubtype="2" fill="hold" nodeType="withEffect">
                                  <p:stCondLst>
                                    <p:cond delay="0"/>
                                  </p:stCondLst>
                                  <p:childTnLst>
                                    <p:set>
                                      <p:cBhvr>
                                        <p:cTn id="100" dur="1" fill="hold">
                                          <p:stCondLst>
                                            <p:cond delay="0"/>
                                          </p:stCondLst>
                                        </p:cTn>
                                        <p:tgtEl>
                                          <p:spTgt spid="91"/>
                                        </p:tgtEl>
                                        <p:attrNameLst>
                                          <p:attrName>style.visibility</p:attrName>
                                        </p:attrNameLst>
                                      </p:cBhvr>
                                      <p:to>
                                        <p:strVal val="visible"/>
                                      </p:to>
                                    </p:set>
                                    <p:anim calcmode="lin" valueType="num">
                                      <p:cBhvr>
                                        <p:cTn id="101" dur="500" fill="hold"/>
                                        <p:tgtEl>
                                          <p:spTgt spid="91"/>
                                        </p:tgtEl>
                                        <p:attrNameLst>
                                          <p:attrName>ppt_x</p:attrName>
                                        </p:attrNameLst>
                                      </p:cBhvr>
                                      <p:tavLst>
                                        <p:tav tm="0">
                                          <p:val>
                                            <p:strVal val="1+#ppt_w/2"/>
                                          </p:val>
                                        </p:tav>
                                        <p:tav tm="100000">
                                          <p:val>
                                            <p:strVal val="#ppt_x"/>
                                          </p:val>
                                        </p:tav>
                                      </p:tavLst>
                                    </p:anim>
                                    <p:anim calcmode="lin" valueType="num">
                                      <p:cBhvr>
                                        <p:cTn id="102" dur="500" fill="hold"/>
                                        <p:tgtEl>
                                          <p:spTgt spid="91"/>
                                        </p:tgtEl>
                                        <p:attrNameLst>
                                          <p:attrName>ppt_y</p:attrName>
                                        </p:attrNameLst>
                                      </p:cBhvr>
                                      <p:tavLst>
                                        <p:tav tm="0">
                                          <p:val>
                                            <p:strVal val="#ppt_y"/>
                                          </p:val>
                                        </p:tav>
                                        <p:tav tm="100000">
                                          <p:val>
                                            <p:strVal val="#ppt_y"/>
                                          </p:val>
                                        </p:tav>
                                      </p:tavLst>
                                    </p:anim>
                                  </p:childTnLst>
                                </p:cTn>
                              </p:par>
                            </p:childTnLst>
                          </p:cTn>
                        </p:par>
                        <p:par>
                          <p:cTn id="103" fill="hold">
                            <p:stCondLst>
                              <p:cond delay="4500"/>
                            </p:stCondLst>
                            <p:childTnLst>
                              <p:par>
                                <p:cTn id="104" presetID="49" presetClass="entr" presetSubtype="0" decel="100000" fill="hold" nodeType="afterEffect">
                                  <p:stCondLst>
                                    <p:cond delay="0"/>
                                  </p:stCondLst>
                                  <p:childTnLst>
                                    <p:set>
                                      <p:cBhvr>
                                        <p:cTn id="105" dur="1" fill="hold">
                                          <p:stCondLst>
                                            <p:cond delay="0"/>
                                          </p:stCondLst>
                                        </p:cTn>
                                        <p:tgtEl>
                                          <p:spTgt spid="94"/>
                                        </p:tgtEl>
                                        <p:attrNameLst>
                                          <p:attrName>style.visibility</p:attrName>
                                        </p:attrNameLst>
                                      </p:cBhvr>
                                      <p:to>
                                        <p:strVal val="visible"/>
                                      </p:to>
                                    </p:set>
                                    <p:anim calcmode="lin" valueType="num">
                                      <p:cBhvr>
                                        <p:cTn id="106" dur="500" fill="hold"/>
                                        <p:tgtEl>
                                          <p:spTgt spid="94"/>
                                        </p:tgtEl>
                                        <p:attrNameLst>
                                          <p:attrName>ppt_w</p:attrName>
                                        </p:attrNameLst>
                                      </p:cBhvr>
                                      <p:tavLst>
                                        <p:tav tm="0">
                                          <p:val>
                                            <p:fltVal val="0"/>
                                          </p:val>
                                        </p:tav>
                                        <p:tav tm="100000">
                                          <p:val>
                                            <p:strVal val="#ppt_w"/>
                                          </p:val>
                                        </p:tav>
                                      </p:tavLst>
                                    </p:anim>
                                    <p:anim calcmode="lin" valueType="num">
                                      <p:cBhvr>
                                        <p:cTn id="107" dur="500" fill="hold"/>
                                        <p:tgtEl>
                                          <p:spTgt spid="94"/>
                                        </p:tgtEl>
                                        <p:attrNameLst>
                                          <p:attrName>ppt_h</p:attrName>
                                        </p:attrNameLst>
                                      </p:cBhvr>
                                      <p:tavLst>
                                        <p:tav tm="0">
                                          <p:val>
                                            <p:fltVal val="0"/>
                                          </p:val>
                                        </p:tav>
                                        <p:tav tm="100000">
                                          <p:val>
                                            <p:strVal val="#ppt_h"/>
                                          </p:val>
                                        </p:tav>
                                      </p:tavLst>
                                    </p:anim>
                                    <p:anim calcmode="lin" valueType="num">
                                      <p:cBhvr>
                                        <p:cTn id="108" dur="500" fill="hold"/>
                                        <p:tgtEl>
                                          <p:spTgt spid="94"/>
                                        </p:tgtEl>
                                        <p:attrNameLst>
                                          <p:attrName>style.rotation</p:attrName>
                                        </p:attrNameLst>
                                      </p:cBhvr>
                                      <p:tavLst>
                                        <p:tav tm="0">
                                          <p:val>
                                            <p:fltVal val="360"/>
                                          </p:val>
                                        </p:tav>
                                        <p:tav tm="100000">
                                          <p:val>
                                            <p:fltVal val="0"/>
                                          </p:val>
                                        </p:tav>
                                      </p:tavLst>
                                    </p:anim>
                                    <p:animEffect transition="in" filter="fade">
                                      <p:cBhvr>
                                        <p:cTn id="109" dur="500"/>
                                        <p:tgtEl>
                                          <p:spTgt spid="94"/>
                                        </p:tgtEl>
                                      </p:cBhvr>
                                    </p:animEffect>
                                  </p:childTnLst>
                                </p:cTn>
                              </p:par>
                              <p:par>
                                <p:cTn id="110" presetID="2" presetClass="entr" presetSubtype="2" fill="hold" nodeType="withEffect">
                                  <p:stCondLst>
                                    <p:cond delay="0"/>
                                  </p:stCondLst>
                                  <p:childTnLst>
                                    <p:set>
                                      <p:cBhvr>
                                        <p:cTn id="111" dur="1" fill="hold">
                                          <p:stCondLst>
                                            <p:cond delay="0"/>
                                          </p:stCondLst>
                                        </p:cTn>
                                        <p:tgtEl>
                                          <p:spTgt spid="97"/>
                                        </p:tgtEl>
                                        <p:attrNameLst>
                                          <p:attrName>style.visibility</p:attrName>
                                        </p:attrNameLst>
                                      </p:cBhvr>
                                      <p:to>
                                        <p:strVal val="visible"/>
                                      </p:to>
                                    </p:set>
                                    <p:anim calcmode="lin" valueType="num">
                                      <p:cBhvr>
                                        <p:cTn id="112" dur="500" fill="hold"/>
                                        <p:tgtEl>
                                          <p:spTgt spid="97"/>
                                        </p:tgtEl>
                                        <p:attrNameLst>
                                          <p:attrName>ppt_x</p:attrName>
                                        </p:attrNameLst>
                                      </p:cBhvr>
                                      <p:tavLst>
                                        <p:tav tm="0">
                                          <p:val>
                                            <p:strVal val="1+#ppt_w/2"/>
                                          </p:val>
                                        </p:tav>
                                        <p:tav tm="100000">
                                          <p:val>
                                            <p:strVal val="#ppt_x"/>
                                          </p:val>
                                        </p:tav>
                                      </p:tavLst>
                                    </p:anim>
                                    <p:anim calcmode="lin" valueType="num">
                                      <p:cBhvr>
                                        <p:cTn id="113" dur="500" fill="hold"/>
                                        <p:tgtEl>
                                          <p:spTgt spid="97"/>
                                        </p:tgtEl>
                                        <p:attrNameLst>
                                          <p:attrName>ppt_y</p:attrName>
                                        </p:attrNameLst>
                                      </p:cBhvr>
                                      <p:tavLst>
                                        <p:tav tm="0">
                                          <p:val>
                                            <p:strVal val="#ppt_y"/>
                                          </p:val>
                                        </p:tav>
                                        <p:tav tm="100000">
                                          <p:val>
                                            <p:strVal val="#ppt_y"/>
                                          </p:val>
                                        </p:tav>
                                      </p:tavLst>
                                    </p:anim>
                                  </p:childTnLst>
                                </p:cTn>
                              </p:par>
                            </p:childTnLst>
                          </p:cTn>
                        </p:par>
                        <p:par>
                          <p:cTn id="114" fill="hold">
                            <p:stCondLst>
                              <p:cond delay="5000"/>
                            </p:stCondLst>
                            <p:childTnLst>
                              <p:par>
                                <p:cTn id="115" presetID="49" presetClass="entr" presetSubtype="0" decel="100000" fill="hold" nodeType="afterEffect">
                                  <p:stCondLst>
                                    <p:cond delay="0"/>
                                  </p:stCondLst>
                                  <p:childTnLst>
                                    <p:set>
                                      <p:cBhvr>
                                        <p:cTn id="116" dur="1" fill="hold">
                                          <p:stCondLst>
                                            <p:cond delay="0"/>
                                          </p:stCondLst>
                                        </p:cTn>
                                        <p:tgtEl>
                                          <p:spTgt spid="100"/>
                                        </p:tgtEl>
                                        <p:attrNameLst>
                                          <p:attrName>style.visibility</p:attrName>
                                        </p:attrNameLst>
                                      </p:cBhvr>
                                      <p:to>
                                        <p:strVal val="visible"/>
                                      </p:to>
                                    </p:set>
                                    <p:anim calcmode="lin" valueType="num">
                                      <p:cBhvr>
                                        <p:cTn id="117" dur="500" fill="hold"/>
                                        <p:tgtEl>
                                          <p:spTgt spid="100"/>
                                        </p:tgtEl>
                                        <p:attrNameLst>
                                          <p:attrName>ppt_w</p:attrName>
                                        </p:attrNameLst>
                                      </p:cBhvr>
                                      <p:tavLst>
                                        <p:tav tm="0">
                                          <p:val>
                                            <p:fltVal val="0"/>
                                          </p:val>
                                        </p:tav>
                                        <p:tav tm="100000">
                                          <p:val>
                                            <p:strVal val="#ppt_w"/>
                                          </p:val>
                                        </p:tav>
                                      </p:tavLst>
                                    </p:anim>
                                    <p:anim calcmode="lin" valueType="num">
                                      <p:cBhvr>
                                        <p:cTn id="118" dur="500" fill="hold"/>
                                        <p:tgtEl>
                                          <p:spTgt spid="100"/>
                                        </p:tgtEl>
                                        <p:attrNameLst>
                                          <p:attrName>ppt_h</p:attrName>
                                        </p:attrNameLst>
                                      </p:cBhvr>
                                      <p:tavLst>
                                        <p:tav tm="0">
                                          <p:val>
                                            <p:fltVal val="0"/>
                                          </p:val>
                                        </p:tav>
                                        <p:tav tm="100000">
                                          <p:val>
                                            <p:strVal val="#ppt_h"/>
                                          </p:val>
                                        </p:tav>
                                      </p:tavLst>
                                    </p:anim>
                                    <p:anim calcmode="lin" valueType="num">
                                      <p:cBhvr>
                                        <p:cTn id="119" dur="500" fill="hold"/>
                                        <p:tgtEl>
                                          <p:spTgt spid="100"/>
                                        </p:tgtEl>
                                        <p:attrNameLst>
                                          <p:attrName>style.rotation</p:attrName>
                                        </p:attrNameLst>
                                      </p:cBhvr>
                                      <p:tavLst>
                                        <p:tav tm="0">
                                          <p:val>
                                            <p:fltVal val="360"/>
                                          </p:val>
                                        </p:tav>
                                        <p:tav tm="100000">
                                          <p:val>
                                            <p:fltVal val="0"/>
                                          </p:val>
                                        </p:tav>
                                      </p:tavLst>
                                    </p:anim>
                                    <p:animEffect transition="in" filter="fade">
                                      <p:cBhvr>
                                        <p:cTn id="120" dur="500"/>
                                        <p:tgtEl>
                                          <p:spTgt spid="100"/>
                                        </p:tgtEl>
                                      </p:cBhvr>
                                    </p:animEffect>
                                  </p:childTnLst>
                                </p:cTn>
                              </p:par>
                              <p:par>
                                <p:cTn id="121" presetID="2" presetClass="entr" presetSubtype="2" fill="hold" nodeType="withEffect">
                                  <p:stCondLst>
                                    <p:cond delay="0"/>
                                  </p:stCondLst>
                                  <p:childTnLst>
                                    <p:set>
                                      <p:cBhvr>
                                        <p:cTn id="122" dur="1" fill="hold">
                                          <p:stCondLst>
                                            <p:cond delay="0"/>
                                          </p:stCondLst>
                                        </p:cTn>
                                        <p:tgtEl>
                                          <p:spTgt spid="103"/>
                                        </p:tgtEl>
                                        <p:attrNameLst>
                                          <p:attrName>style.visibility</p:attrName>
                                        </p:attrNameLst>
                                      </p:cBhvr>
                                      <p:to>
                                        <p:strVal val="visible"/>
                                      </p:to>
                                    </p:set>
                                    <p:anim calcmode="lin" valueType="num">
                                      <p:cBhvr>
                                        <p:cTn id="123" dur="500" fill="hold"/>
                                        <p:tgtEl>
                                          <p:spTgt spid="103"/>
                                        </p:tgtEl>
                                        <p:attrNameLst>
                                          <p:attrName>ppt_x</p:attrName>
                                        </p:attrNameLst>
                                      </p:cBhvr>
                                      <p:tavLst>
                                        <p:tav tm="0">
                                          <p:val>
                                            <p:strVal val="1+#ppt_w/2"/>
                                          </p:val>
                                        </p:tav>
                                        <p:tav tm="100000">
                                          <p:val>
                                            <p:strVal val="#ppt_x"/>
                                          </p:val>
                                        </p:tav>
                                      </p:tavLst>
                                    </p:anim>
                                    <p:anim calcmode="lin" valueType="num">
                                      <p:cBhvr>
                                        <p:cTn id="124" dur="500" fill="hold"/>
                                        <p:tgtEl>
                                          <p:spTgt spid="103"/>
                                        </p:tgtEl>
                                        <p:attrNameLst>
                                          <p:attrName>ppt_y</p:attrName>
                                        </p:attrNameLst>
                                      </p:cBhvr>
                                      <p:tavLst>
                                        <p:tav tm="0">
                                          <p:val>
                                            <p:strVal val="#ppt_y"/>
                                          </p:val>
                                        </p:tav>
                                        <p:tav tm="100000">
                                          <p:val>
                                            <p:strVal val="#ppt_y"/>
                                          </p:val>
                                        </p:tav>
                                      </p:tavLst>
                                    </p:anim>
                                  </p:childTnLst>
                                </p:cTn>
                              </p:par>
                            </p:childTnLst>
                          </p:cTn>
                        </p:par>
                        <p:par>
                          <p:cTn id="125" fill="hold">
                            <p:stCondLst>
                              <p:cond delay="5500"/>
                            </p:stCondLst>
                            <p:childTnLst>
                              <p:par>
                                <p:cTn id="126" presetID="49" presetClass="entr" presetSubtype="0" decel="100000" fill="hold" nodeType="afterEffect">
                                  <p:stCondLst>
                                    <p:cond delay="0"/>
                                  </p:stCondLst>
                                  <p:childTnLst>
                                    <p:set>
                                      <p:cBhvr>
                                        <p:cTn id="127" dur="1" fill="hold">
                                          <p:stCondLst>
                                            <p:cond delay="0"/>
                                          </p:stCondLst>
                                        </p:cTn>
                                        <p:tgtEl>
                                          <p:spTgt spid="106"/>
                                        </p:tgtEl>
                                        <p:attrNameLst>
                                          <p:attrName>style.visibility</p:attrName>
                                        </p:attrNameLst>
                                      </p:cBhvr>
                                      <p:to>
                                        <p:strVal val="visible"/>
                                      </p:to>
                                    </p:set>
                                    <p:anim calcmode="lin" valueType="num">
                                      <p:cBhvr>
                                        <p:cTn id="128" dur="500" fill="hold"/>
                                        <p:tgtEl>
                                          <p:spTgt spid="106"/>
                                        </p:tgtEl>
                                        <p:attrNameLst>
                                          <p:attrName>ppt_w</p:attrName>
                                        </p:attrNameLst>
                                      </p:cBhvr>
                                      <p:tavLst>
                                        <p:tav tm="0">
                                          <p:val>
                                            <p:fltVal val="0"/>
                                          </p:val>
                                        </p:tav>
                                        <p:tav tm="100000">
                                          <p:val>
                                            <p:strVal val="#ppt_w"/>
                                          </p:val>
                                        </p:tav>
                                      </p:tavLst>
                                    </p:anim>
                                    <p:anim calcmode="lin" valueType="num">
                                      <p:cBhvr>
                                        <p:cTn id="129" dur="500" fill="hold"/>
                                        <p:tgtEl>
                                          <p:spTgt spid="106"/>
                                        </p:tgtEl>
                                        <p:attrNameLst>
                                          <p:attrName>ppt_h</p:attrName>
                                        </p:attrNameLst>
                                      </p:cBhvr>
                                      <p:tavLst>
                                        <p:tav tm="0">
                                          <p:val>
                                            <p:fltVal val="0"/>
                                          </p:val>
                                        </p:tav>
                                        <p:tav tm="100000">
                                          <p:val>
                                            <p:strVal val="#ppt_h"/>
                                          </p:val>
                                        </p:tav>
                                      </p:tavLst>
                                    </p:anim>
                                    <p:anim calcmode="lin" valueType="num">
                                      <p:cBhvr>
                                        <p:cTn id="130" dur="500" fill="hold"/>
                                        <p:tgtEl>
                                          <p:spTgt spid="106"/>
                                        </p:tgtEl>
                                        <p:attrNameLst>
                                          <p:attrName>style.rotation</p:attrName>
                                        </p:attrNameLst>
                                      </p:cBhvr>
                                      <p:tavLst>
                                        <p:tav tm="0">
                                          <p:val>
                                            <p:fltVal val="360"/>
                                          </p:val>
                                        </p:tav>
                                        <p:tav tm="100000">
                                          <p:val>
                                            <p:fltVal val="0"/>
                                          </p:val>
                                        </p:tav>
                                      </p:tavLst>
                                    </p:anim>
                                    <p:animEffect transition="in" filter="fade">
                                      <p:cBhvr>
                                        <p:cTn id="131" dur="500"/>
                                        <p:tgtEl>
                                          <p:spTgt spid="106"/>
                                        </p:tgtEl>
                                      </p:cBhvr>
                                    </p:animEffect>
                                  </p:childTnLst>
                                </p:cTn>
                              </p:par>
                              <p:par>
                                <p:cTn id="132" presetID="2" presetClass="entr" presetSubtype="2" fill="hold" nodeType="withEffect">
                                  <p:stCondLst>
                                    <p:cond delay="0"/>
                                  </p:stCondLst>
                                  <p:childTnLst>
                                    <p:set>
                                      <p:cBhvr>
                                        <p:cTn id="133" dur="1" fill="hold">
                                          <p:stCondLst>
                                            <p:cond delay="0"/>
                                          </p:stCondLst>
                                        </p:cTn>
                                        <p:tgtEl>
                                          <p:spTgt spid="109"/>
                                        </p:tgtEl>
                                        <p:attrNameLst>
                                          <p:attrName>style.visibility</p:attrName>
                                        </p:attrNameLst>
                                      </p:cBhvr>
                                      <p:to>
                                        <p:strVal val="visible"/>
                                      </p:to>
                                    </p:set>
                                    <p:anim calcmode="lin" valueType="num">
                                      <p:cBhvr>
                                        <p:cTn id="134" dur="500" fill="hold"/>
                                        <p:tgtEl>
                                          <p:spTgt spid="109"/>
                                        </p:tgtEl>
                                        <p:attrNameLst>
                                          <p:attrName>ppt_x</p:attrName>
                                        </p:attrNameLst>
                                      </p:cBhvr>
                                      <p:tavLst>
                                        <p:tav tm="0">
                                          <p:val>
                                            <p:strVal val="1+#ppt_w/2"/>
                                          </p:val>
                                        </p:tav>
                                        <p:tav tm="100000">
                                          <p:val>
                                            <p:strVal val="#ppt_x"/>
                                          </p:val>
                                        </p:tav>
                                      </p:tavLst>
                                    </p:anim>
                                    <p:anim calcmode="lin" valueType="num">
                                      <p:cBhvr>
                                        <p:cTn id="135" dur="500" fill="hold"/>
                                        <p:tgtEl>
                                          <p:spTgt spid="10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椭圆 75"/>
          <p:cNvSpPr/>
          <p:nvPr/>
        </p:nvSpPr>
        <p:spPr bwMode="auto">
          <a:xfrm>
            <a:off x="1771559" y="2795844"/>
            <a:ext cx="503237" cy="504825"/>
          </a:xfrm>
          <a:prstGeom prst="ellipse">
            <a:avLst/>
          </a:prstGeom>
          <a:solidFill>
            <a:schemeClr val="accent2">
              <a:lumMod val="75000"/>
            </a:schemeClr>
          </a:solidFill>
          <a:ln w="76200">
            <a:solidFill>
              <a:srgbClr val="D9D9D9">
                <a:alpha val="63136"/>
              </a:srgbClr>
            </a:solidFill>
            <a:round/>
          </a:ln>
        </p:spPr>
        <p:txBody>
          <a:bodyPr lIns="91436" tIns="45718" rIns="91436" bIns="45718" anchor="ct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algn="ctr">
              <a:spcBef>
                <a:spcPct val="0"/>
              </a:spcBef>
              <a:buFontTx/>
              <a:buNone/>
            </a:pPr>
            <a:r>
              <a:rPr lang="en-US" altLang="zh-CN" sz="2000" b="1" dirty="0">
                <a:solidFill>
                  <a:schemeClr val="bg1"/>
                </a:solidFill>
                <a:latin typeface="Arial Black" panose="020B0A04020102020204" pitchFamily="34" charset="0"/>
                <a:sym typeface="Arial" panose="020B0604020202020204" pitchFamily="34" charset="0"/>
              </a:rPr>
              <a:t>1</a:t>
            </a:r>
            <a:endParaRPr lang="zh-CN" altLang="en-US" sz="1800" dirty="0">
              <a:latin typeface="Arial" panose="020B0604020202020204" pitchFamily="34" charset="0"/>
            </a:endParaRPr>
          </a:p>
        </p:txBody>
      </p:sp>
      <p:sp>
        <p:nvSpPr>
          <p:cNvPr id="4" name="TextBox 6"/>
          <p:cNvSpPr>
            <a:spLocks noChangeArrowheads="1"/>
          </p:cNvSpPr>
          <p:nvPr/>
        </p:nvSpPr>
        <p:spPr bwMode="auto">
          <a:xfrm>
            <a:off x="2758150" y="2795844"/>
            <a:ext cx="6675700" cy="4277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a:lnSpc>
                <a:spcPct val="135000"/>
              </a:lnSpc>
              <a:spcBef>
                <a:spcPct val="0"/>
              </a:spcBef>
              <a:buFontTx/>
              <a:buNone/>
            </a:pPr>
            <a:r>
              <a:rPr lang="zh-CN" altLang="en-US" sz="1800" b="1" dirty="0">
                <a:solidFill>
                  <a:schemeClr val="accent2">
                    <a:lumMod val="50000"/>
                  </a:schemeClr>
                </a:solidFill>
                <a:latin typeface="思源宋体 CN" panose="02020400000000000000" pitchFamily="18" charset="-122"/>
                <a:ea typeface="思源宋体 CN" panose="02020400000000000000" pitchFamily="18" charset="-122"/>
                <a:sym typeface="微软雅黑" panose="020B0503020204020204" pitchFamily="34" charset="-122"/>
              </a:rPr>
              <a:t>防护、保险、信号等装置缺乏或有缺陷；</a:t>
            </a:r>
            <a:endParaRPr lang="zh-CN" altLang="en-US" sz="1800" b="1" dirty="0">
              <a:solidFill>
                <a:schemeClr val="accent2">
                  <a:lumMod val="50000"/>
                </a:schemeClr>
              </a:solidFill>
              <a:latin typeface="思源宋体 CN" panose="02020400000000000000" pitchFamily="18" charset="-122"/>
              <a:ea typeface="思源宋体 CN" panose="02020400000000000000" pitchFamily="18" charset="-122"/>
              <a:sym typeface="微软雅黑" panose="020B0503020204020204" pitchFamily="34" charset="-122"/>
            </a:endParaRPr>
          </a:p>
        </p:txBody>
      </p:sp>
      <p:cxnSp>
        <p:nvCxnSpPr>
          <p:cNvPr id="5" name="直接连接符 4"/>
          <p:cNvCxnSpPr/>
          <p:nvPr/>
        </p:nvCxnSpPr>
        <p:spPr>
          <a:xfrm>
            <a:off x="2245619" y="3060439"/>
            <a:ext cx="375364" cy="0"/>
          </a:xfrm>
          <a:prstGeom prst="line">
            <a:avLst/>
          </a:prstGeom>
          <a:ln>
            <a:solidFill>
              <a:schemeClr val="accent2">
                <a:lumMod val="75000"/>
              </a:schemeClr>
            </a:solidFill>
            <a:tailEnd type="oval" w="lg" len="lg"/>
          </a:ln>
        </p:spPr>
        <p:style>
          <a:lnRef idx="1">
            <a:schemeClr val="accent5"/>
          </a:lnRef>
          <a:fillRef idx="0">
            <a:schemeClr val="accent5"/>
          </a:fillRef>
          <a:effectRef idx="0">
            <a:schemeClr val="accent5"/>
          </a:effectRef>
          <a:fontRef idx="minor">
            <a:schemeClr val="tx1"/>
          </a:fontRef>
        </p:style>
      </p:cxnSp>
      <p:sp>
        <p:nvSpPr>
          <p:cNvPr id="6" name="椭圆 75"/>
          <p:cNvSpPr/>
          <p:nvPr/>
        </p:nvSpPr>
        <p:spPr bwMode="auto">
          <a:xfrm>
            <a:off x="1771559" y="3573193"/>
            <a:ext cx="503237" cy="504825"/>
          </a:xfrm>
          <a:prstGeom prst="ellipse">
            <a:avLst/>
          </a:prstGeom>
          <a:solidFill>
            <a:schemeClr val="accent2">
              <a:lumMod val="75000"/>
            </a:schemeClr>
          </a:solidFill>
          <a:ln w="76200">
            <a:solidFill>
              <a:srgbClr val="D9D9D9">
                <a:alpha val="63136"/>
              </a:srgbClr>
            </a:solidFill>
            <a:round/>
          </a:ln>
        </p:spPr>
        <p:txBody>
          <a:bodyPr lIns="91436" tIns="45718" rIns="91436" bIns="45718" anchor="ct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algn="ctr">
              <a:spcBef>
                <a:spcPct val="0"/>
              </a:spcBef>
              <a:buFontTx/>
              <a:buNone/>
            </a:pPr>
            <a:r>
              <a:rPr lang="en-US" altLang="zh-CN" sz="2000" b="1" dirty="0">
                <a:solidFill>
                  <a:schemeClr val="bg1"/>
                </a:solidFill>
                <a:latin typeface="Arial Black" panose="020B0A04020102020204" pitchFamily="34" charset="0"/>
                <a:sym typeface="Arial" panose="020B0604020202020204" pitchFamily="34" charset="0"/>
              </a:rPr>
              <a:t>2</a:t>
            </a:r>
            <a:endParaRPr lang="zh-CN" altLang="en-US" sz="1800" dirty="0">
              <a:latin typeface="Arial" panose="020B0604020202020204" pitchFamily="34" charset="0"/>
            </a:endParaRPr>
          </a:p>
        </p:txBody>
      </p:sp>
      <p:sp>
        <p:nvSpPr>
          <p:cNvPr id="7" name="TextBox 6"/>
          <p:cNvSpPr>
            <a:spLocks noChangeArrowheads="1"/>
          </p:cNvSpPr>
          <p:nvPr/>
        </p:nvSpPr>
        <p:spPr bwMode="auto">
          <a:xfrm>
            <a:off x="2758150" y="3606879"/>
            <a:ext cx="6675700" cy="4277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a:lnSpc>
                <a:spcPct val="135000"/>
              </a:lnSpc>
              <a:spcBef>
                <a:spcPct val="0"/>
              </a:spcBef>
              <a:buFontTx/>
              <a:buNone/>
            </a:pPr>
            <a:r>
              <a:rPr lang="zh-CN" altLang="en-US" sz="1800" b="1" dirty="0">
                <a:solidFill>
                  <a:schemeClr val="accent2">
                    <a:lumMod val="50000"/>
                  </a:schemeClr>
                </a:solidFill>
                <a:latin typeface="思源宋体 CN" panose="02020400000000000000" pitchFamily="18" charset="-122"/>
                <a:ea typeface="思源宋体 CN" panose="02020400000000000000" pitchFamily="18" charset="-122"/>
                <a:sym typeface="微软雅黑" panose="020B0503020204020204" pitchFamily="34" charset="-122"/>
              </a:rPr>
              <a:t>设备、设施、工具、附件有缺陷；</a:t>
            </a:r>
            <a:endParaRPr lang="zh-CN" altLang="en-US" sz="1800" b="1" dirty="0">
              <a:solidFill>
                <a:schemeClr val="accent2">
                  <a:lumMod val="50000"/>
                </a:schemeClr>
              </a:solidFill>
              <a:latin typeface="思源宋体 CN" panose="02020400000000000000" pitchFamily="18" charset="-122"/>
              <a:ea typeface="思源宋体 CN" panose="02020400000000000000" pitchFamily="18" charset="-122"/>
              <a:sym typeface="微软雅黑" panose="020B0503020204020204" pitchFamily="34" charset="-122"/>
            </a:endParaRPr>
          </a:p>
        </p:txBody>
      </p:sp>
      <p:cxnSp>
        <p:nvCxnSpPr>
          <p:cNvPr id="8" name="直接连接符 7"/>
          <p:cNvCxnSpPr/>
          <p:nvPr/>
        </p:nvCxnSpPr>
        <p:spPr>
          <a:xfrm>
            <a:off x="2245619" y="3837788"/>
            <a:ext cx="375364" cy="0"/>
          </a:xfrm>
          <a:prstGeom prst="line">
            <a:avLst/>
          </a:prstGeom>
          <a:ln>
            <a:solidFill>
              <a:schemeClr val="accent2">
                <a:lumMod val="75000"/>
              </a:schemeClr>
            </a:solidFill>
            <a:tailEnd type="oval" w="lg" len="lg"/>
          </a:ln>
        </p:spPr>
        <p:style>
          <a:lnRef idx="1">
            <a:schemeClr val="accent5"/>
          </a:lnRef>
          <a:fillRef idx="0">
            <a:schemeClr val="accent5"/>
          </a:fillRef>
          <a:effectRef idx="0">
            <a:schemeClr val="accent5"/>
          </a:effectRef>
          <a:fontRef idx="minor">
            <a:schemeClr val="tx1"/>
          </a:fontRef>
        </p:style>
      </p:cxnSp>
      <p:sp>
        <p:nvSpPr>
          <p:cNvPr id="9" name="椭圆 75"/>
          <p:cNvSpPr/>
          <p:nvPr/>
        </p:nvSpPr>
        <p:spPr bwMode="auto">
          <a:xfrm>
            <a:off x="1771559" y="4352130"/>
            <a:ext cx="503237" cy="504825"/>
          </a:xfrm>
          <a:prstGeom prst="ellipse">
            <a:avLst/>
          </a:prstGeom>
          <a:solidFill>
            <a:schemeClr val="accent2">
              <a:lumMod val="75000"/>
            </a:schemeClr>
          </a:solidFill>
          <a:ln w="76200">
            <a:solidFill>
              <a:srgbClr val="D9D9D9">
                <a:alpha val="63136"/>
              </a:srgbClr>
            </a:solidFill>
            <a:round/>
          </a:ln>
        </p:spPr>
        <p:txBody>
          <a:bodyPr lIns="91436" tIns="45718" rIns="91436" bIns="45718" anchor="ct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algn="ctr">
              <a:spcBef>
                <a:spcPct val="0"/>
              </a:spcBef>
              <a:buFontTx/>
              <a:buNone/>
            </a:pPr>
            <a:r>
              <a:rPr lang="en-US" altLang="zh-CN" sz="2000" b="1" dirty="0">
                <a:solidFill>
                  <a:schemeClr val="bg1"/>
                </a:solidFill>
                <a:latin typeface="Arial Black" panose="020B0A04020102020204" pitchFamily="34" charset="0"/>
                <a:sym typeface="Arial" panose="020B0604020202020204" pitchFamily="34" charset="0"/>
              </a:rPr>
              <a:t>3</a:t>
            </a:r>
            <a:endParaRPr lang="zh-CN" altLang="en-US" sz="1800" dirty="0">
              <a:latin typeface="Arial" panose="020B0604020202020204" pitchFamily="34" charset="0"/>
            </a:endParaRPr>
          </a:p>
        </p:txBody>
      </p:sp>
      <p:sp>
        <p:nvSpPr>
          <p:cNvPr id="10" name="TextBox 6"/>
          <p:cNvSpPr>
            <a:spLocks noChangeArrowheads="1"/>
          </p:cNvSpPr>
          <p:nvPr/>
        </p:nvSpPr>
        <p:spPr bwMode="auto">
          <a:xfrm>
            <a:off x="2758149" y="4169823"/>
            <a:ext cx="8322657" cy="8016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a:lnSpc>
                <a:spcPct val="135000"/>
              </a:lnSpc>
              <a:spcBef>
                <a:spcPct val="0"/>
              </a:spcBef>
              <a:buFontTx/>
              <a:buNone/>
            </a:pPr>
            <a:r>
              <a:rPr lang="zh-CN" altLang="en-US" sz="1800" b="1" dirty="0">
                <a:solidFill>
                  <a:schemeClr val="accent2">
                    <a:lumMod val="50000"/>
                  </a:schemeClr>
                </a:solidFill>
                <a:latin typeface="思源宋体 CN" panose="02020400000000000000" pitchFamily="18" charset="-122"/>
                <a:ea typeface="思源宋体 CN" panose="02020400000000000000" pitchFamily="18" charset="-122"/>
                <a:sym typeface="微软雅黑" panose="020B0503020204020204" pitchFamily="34" charset="-122"/>
              </a:rPr>
              <a:t>个人防护用品用具有缺陷（如防护服、手套、护目镜、面罩、安全带、安全帽、安全鞋等）；</a:t>
            </a:r>
            <a:endParaRPr lang="zh-CN" altLang="en-US" sz="1800" b="1" dirty="0">
              <a:solidFill>
                <a:schemeClr val="accent2">
                  <a:lumMod val="50000"/>
                </a:schemeClr>
              </a:solidFill>
              <a:latin typeface="思源宋体 CN" panose="02020400000000000000" pitchFamily="18" charset="-122"/>
              <a:ea typeface="思源宋体 CN" panose="02020400000000000000" pitchFamily="18" charset="-122"/>
              <a:sym typeface="微软雅黑" panose="020B0503020204020204" pitchFamily="34" charset="-122"/>
            </a:endParaRPr>
          </a:p>
        </p:txBody>
      </p:sp>
      <p:cxnSp>
        <p:nvCxnSpPr>
          <p:cNvPr id="11" name="直接连接符 10"/>
          <p:cNvCxnSpPr/>
          <p:nvPr/>
        </p:nvCxnSpPr>
        <p:spPr>
          <a:xfrm>
            <a:off x="2245619" y="4616725"/>
            <a:ext cx="375364" cy="0"/>
          </a:xfrm>
          <a:prstGeom prst="line">
            <a:avLst/>
          </a:prstGeom>
          <a:ln>
            <a:solidFill>
              <a:schemeClr val="accent2">
                <a:lumMod val="75000"/>
              </a:schemeClr>
            </a:solidFill>
            <a:tailEnd type="oval" w="lg" len="lg"/>
          </a:ln>
        </p:spPr>
        <p:style>
          <a:lnRef idx="1">
            <a:schemeClr val="accent5"/>
          </a:lnRef>
          <a:fillRef idx="0">
            <a:schemeClr val="accent5"/>
          </a:fillRef>
          <a:effectRef idx="0">
            <a:schemeClr val="accent5"/>
          </a:effectRef>
          <a:fontRef idx="minor">
            <a:schemeClr val="tx1"/>
          </a:fontRef>
        </p:style>
      </p:cxnSp>
      <p:sp>
        <p:nvSpPr>
          <p:cNvPr id="12" name="椭圆 75"/>
          <p:cNvSpPr/>
          <p:nvPr/>
        </p:nvSpPr>
        <p:spPr bwMode="auto">
          <a:xfrm>
            <a:off x="1771559" y="5131328"/>
            <a:ext cx="503237" cy="504825"/>
          </a:xfrm>
          <a:prstGeom prst="ellipse">
            <a:avLst/>
          </a:prstGeom>
          <a:solidFill>
            <a:schemeClr val="accent2">
              <a:lumMod val="75000"/>
            </a:schemeClr>
          </a:solidFill>
          <a:ln w="76200">
            <a:solidFill>
              <a:srgbClr val="D9D9D9">
                <a:alpha val="63136"/>
              </a:srgbClr>
            </a:solidFill>
            <a:round/>
          </a:ln>
        </p:spPr>
        <p:txBody>
          <a:bodyPr lIns="91436" tIns="45718" rIns="91436" bIns="45718" anchor="ct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algn="ctr">
              <a:spcBef>
                <a:spcPct val="0"/>
              </a:spcBef>
              <a:buFontTx/>
              <a:buNone/>
            </a:pPr>
            <a:r>
              <a:rPr lang="en-US" altLang="zh-CN" sz="2000" b="1" dirty="0">
                <a:solidFill>
                  <a:schemeClr val="bg1"/>
                </a:solidFill>
                <a:latin typeface="Arial Black" panose="020B0A04020102020204" pitchFamily="34" charset="0"/>
                <a:sym typeface="Arial" panose="020B0604020202020204" pitchFamily="34" charset="0"/>
              </a:rPr>
              <a:t>4</a:t>
            </a:r>
            <a:endParaRPr lang="zh-CN" altLang="en-US" sz="1800" dirty="0">
              <a:latin typeface="Arial" panose="020B0604020202020204" pitchFamily="34" charset="0"/>
            </a:endParaRPr>
          </a:p>
        </p:txBody>
      </p:sp>
      <p:sp>
        <p:nvSpPr>
          <p:cNvPr id="13" name="TextBox 6"/>
          <p:cNvSpPr>
            <a:spLocks noChangeArrowheads="1"/>
          </p:cNvSpPr>
          <p:nvPr/>
        </p:nvSpPr>
        <p:spPr bwMode="auto">
          <a:xfrm>
            <a:off x="2758149" y="5148787"/>
            <a:ext cx="8322657" cy="4277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a:lnSpc>
                <a:spcPct val="135000"/>
              </a:lnSpc>
              <a:spcBef>
                <a:spcPct val="0"/>
              </a:spcBef>
              <a:buFontTx/>
              <a:buNone/>
            </a:pPr>
            <a:r>
              <a:rPr lang="zh-CN" altLang="en-US" sz="1800" b="1" dirty="0">
                <a:solidFill>
                  <a:schemeClr val="accent2">
                    <a:lumMod val="50000"/>
                  </a:schemeClr>
                </a:solidFill>
                <a:latin typeface="思源宋体 CN" panose="02020400000000000000" pitchFamily="18" charset="-122"/>
                <a:ea typeface="思源宋体 CN" panose="02020400000000000000" pitchFamily="18" charset="-122"/>
                <a:sym typeface="微软雅黑" panose="020B0503020204020204" pitchFamily="34" charset="-122"/>
              </a:rPr>
              <a:t>生产（施工）场地（环境）不良。</a:t>
            </a:r>
            <a:endParaRPr lang="zh-CN" altLang="en-US" sz="1800" b="1" dirty="0">
              <a:solidFill>
                <a:schemeClr val="accent2">
                  <a:lumMod val="50000"/>
                </a:schemeClr>
              </a:solidFill>
              <a:latin typeface="思源宋体 CN" panose="02020400000000000000" pitchFamily="18" charset="-122"/>
              <a:ea typeface="思源宋体 CN" panose="02020400000000000000" pitchFamily="18" charset="-122"/>
              <a:sym typeface="微软雅黑" panose="020B0503020204020204" pitchFamily="34" charset="-122"/>
            </a:endParaRPr>
          </a:p>
        </p:txBody>
      </p:sp>
      <p:cxnSp>
        <p:nvCxnSpPr>
          <p:cNvPr id="14" name="直接连接符 13"/>
          <p:cNvCxnSpPr/>
          <p:nvPr/>
        </p:nvCxnSpPr>
        <p:spPr>
          <a:xfrm>
            <a:off x="2245619" y="5395923"/>
            <a:ext cx="375364" cy="0"/>
          </a:xfrm>
          <a:prstGeom prst="line">
            <a:avLst/>
          </a:prstGeom>
          <a:ln>
            <a:solidFill>
              <a:schemeClr val="accent2">
                <a:lumMod val="75000"/>
              </a:schemeClr>
            </a:solidFill>
            <a:tailEnd type="oval" w="lg" len="lg"/>
          </a:ln>
        </p:spPr>
        <p:style>
          <a:lnRef idx="1">
            <a:schemeClr val="accent5"/>
          </a:lnRef>
          <a:fillRef idx="0">
            <a:schemeClr val="accent5"/>
          </a:fillRef>
          <a:effectRef idx="0">
            <a:schemeClr val="accent5"/>
          </a:effectRef>
          <a:fontRef idx="minor">
            <a:schemeClr val="tx1"/>
          </a:fontRef>
        </p:style>
      </p:cxnSp>
      <p:grpSp>
        <p:nvGrpSpPr>
          <p:cNvPr id="15" name="组合 14"/>
          <p:cNvGrpSpPr/>
          <p:nvPr/>
        </p:nvGrpSpPr>
        <p:grpSpPr>
          <a:xfrm>
            <a:off x="2403788" y="1589659"/>
            <a:ext cx="716783" cy="178728"/>
            <a:chOff x="2403788" y="1589659"/>
            <a:chExt cx="716783" cy="178728"/>
          </a:xfrm>
        </p:grpSpPr>
        <p:cxnSp>
          <p:nvCxnSpPr>
            <p:cNvPr id="16" name="直接连接符 15"/>
            <p:cNvCxnSpPr/>
            <p:nvPr/>
          </p:nvCxnSpPr>
          <p:spPr>
            <a:xfrm flipV="1">
              <a:off x="2403788" y="1589659"/>
              <a:ext cx="139810" cy="178728"/>
            </a:xfrm>
            <a:prstGeom prst="line">
              <a:avLst/>
            </a:prstGeom>
            <a:ln>
              <a:solidFill>
                <a:schemeClr val="accent6">
                  <a:lumMod val="100000"/>
                  <a:shade val="95000"/>
                </a:schemeClr>
              </a:solidFill>
            </a:ln>
          </p:spPr>
          <p:style>
            <a:lnRef idx="1">
              <a:schemeClr val="accent5"/>
            </a:lnRef>
            <a:fillRef idx="0">
              <a:schemeClr val="accent5"/>
            </a:fillRef>
            <a:effectRef idx="0">
              <a:schemeClr val="accent5"/>
            </a:effectRef>
            <a:fontRef idx="minor">
              <a:schemeClr val="tx1"/>
            </a:fontRef>
          </p:style>
        </p:cxnSp>
        <p:cxnSp>
          <p:nvCxnSpPr>
            <p:cNvPr id="17" name="直接连接符 16"/>
            <p:cNvCxnSpPr/>
            <p:nvPr/>
          </p:nvCxnSpPr>
          <p:spPr>
            <a:xfrm>
              <a:off x="2543598" y="1589659"/>
              <a:ext cx="576973" cy="0"/>
            </a:xfrm>
            <a:prstGeom prst="line">
              <a:avLst/>
            </a:prstGeom>
            <a:ln>
              <a:solidFill>
                <a:schemeClr val="accent6">
                  <a:lumMod val="100000"/>
                  <a:shade val="95000"/>
                </a:schemeClr>
              </a:solidFill>
              <a:tailEnd type="oval"/>
            </a:ln>
          </p:spPr>
          <p:style>
            <a:lnRef idx="1">
              <a:schemeClr val="accent5"/>
            </a:lnRef>
            <a:fillRef idx="0">
              <a:schemeClr val="accent5"/>
            </a:fillRef>
            <a:effectRef idx="0">
              <a:schemeClr val="accent5"/>
            </a:effectRef>
            <a:fontRef idx="minor">
              <a:schemeClr val="tx1"/>
            </a:fontRef>
          </p:style>
        </p:cxnSp>
      </p:grpSp>
      <p:sp>
        <p:nvSpPr>
          <p:cNvPr id="18" name="11 Rectángulo"/>
          <p:cNvSpPr/>
          <p:nvPr/>
        </p:nvSpPr>
        <p:spPr>
          <a:xfrm>
            <a:off x="3262037" y="1336376"/>
            <a:ext cx="4269064" cy="506565"/>
          </a:xfrm>
          <a:prstGeom prst="roundRect">
            <a:avLst>
              <a:gd name="adj" fmla="val 4873"/>
            </a:avLst>
          </a:prstGeom>
          <a:gradFill flip="none" rotWithShape="1">
            <a:gsLst>
              <a:gs pos="0">
                <a:schemeClr val="accent6"/>
              </a:gs>
              <a:gs pos="48000">
                <a:schemeClr val="accent6"/>
              </a:gs>
              <a:gs pos="100000">
                <a:schemeClr val="accent6"/>
              </a:gs>
            </a:gsLst>
            <a:lin ang="16200000" scaled="0"/>
            <a:tileRect/>
          </a:gradFill>
          <a:ln>
            <a:noFill/>
          </a:ln>
        </p:spPr>
        <p:style>
          <a:lnRef idx="1">
            <a:schemeClr val="accent3"/>
          </a:lnRef>
          <a:fillRef idx="3">
            <a:schemeClr val="accent3"/>
          </a:fillRef>
          <a:effectRef idx="2">
            <a:schemeClr val="accent3"/>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zh-CN" altLang="en-US" sz="2400" dirty="0">
                <a:solidFill>
                  <a:schemeClr val="bg1"/>
                </a:solidFill>
                <a:latin typeface="字魂5号-无外润黑体" panose="00000500000000000000" pitchFamily="2" charset="-122"/>
                <a:ea typeface="字魂5号-无外润黑体" panose="00000500000000000000" pitchFamily="2" charset="-122"/>
              </a:rPr>
              <a:t>不安全状态分类</a:t>
            </a:r>
            <a:endParaRPr lang="zh-CN" altLang="en-US" sz="2400" dirty="0">
              <a:solidFill>
                <a:schemeClr val="bg1"/>
              </a:solidFill>
              <a:latin typeface="字魂5号-无外润黑体" panose="00000500000000000000" pitchFamily="2" charset="-122"/>
              <a:ea typeface="字魂5号-无外润黑体" panose="00000500000000000000" pitchFamily="2" charset="-122"/>
            </a:endParaRPr>
          </a:p>
        </p:txBody>
      </p:sp>
      <p:pic>
        <p:nvPicPr>
          <p:cNvPr id="19" name="图形 18"/>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1233022" y="1493837"/>
            <a:ext cx="1217795" cy="932615"/>
          </a:xfrm>
          <a:prstGeom prst="rect">
            <a:avLst/>
          </a:prstGeom>
        </p:spPr>
      </p:pic>
      <p:sp>
        <p:nvSpPr>
          <p:cNvPr id="2" name="标题 1"/>
          <p:cNvSpPr txBox="1">
            <a:spLocks noChangeArrowheads="1"/>
          </p:cNvSpPr>
          <p:nvPr/>
        </p:nvSpPr>
        <p:spPr>
          <a:xfrm>
            <a:off x="7030250" y="372270"/>
            <a:ext cx="7308471" cy="461665"/>
          </a:xfrm>
          <a:prstGeom prst="rect">
            <a:avLst/>
          </a:prstGeom>
          <a:noFill/>
        </p:spPr>
        <p:txBody>
          <a:bodyPr wrap="square">
            <a:spAutoFit/>
          </a:bodyPr>
          <a:lstStyle>
            <a:defPPr>
              <a:defRPr lang="zh-CN"/>
            </a:defPPr>
            <a:lvl1pPr algn="ctr">
              <a:defRPr sz="2400">
                <a:solidFill>
                  <a:schemeClr val="bg2">
                    <a:lumMod val="50000"/>
                  </a:schemeClr>
                </a:solidFill>
                <a:latin typeface="字魂59号-创粗黑" pitchFamily="2" charset="-122"/>
                <a:ea typeface="字魂59号-创粗黑" pitchFamily="2" charset="-122"/>
              </a:defRPr>
            </a:lvl1pPr>
          </a:lstStyle>
          <a:p>
            <a:r>
              <a:rPr lang="zh-CN" altLang="en-US" dirty="0">
                <a:solidFill>
                  <a:schemeClr val="accent6">
                    <a:lumMod val="50000"/>
                  </a:schemeClr>
                </a:solidFill>
                <a:latin typeface="思源宋体 CN" panose="02020400000000000000" pitchFamily="18" charset="-122"/>
                <a:ea typeface="思源宋体 CN" panose="02020400000000000000" pitchFamily="18" charset="-122"/>
              </a:rPr>
              <a:t>安全管理基础知识</a:t>
            </a:r>
            <a:endParaRPr lang="zh-CN" altLang="en-US" dirty="0">
              <a:solidFill>
                <a:schemeClr val="accent6">
                  <a:lumMod val="50000"/>
                </a:schemeClr>
              </a:solidFill>
              <a:latin typeface="思源宋体 CN" panose="02020400000000000000" pitchFamily="18" charset="-122"/>
              <a:ea typeface="思源宋体 CN" panose="02020400000000000000" pitchFamily="18"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5000">
        <p:random/>
      </p:transition>
    </mc:Choice>
    <mc:Fallback>
      <p:transition spd="slow"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p:cTn id="7" dur="500" fill="hold"/>
                                        <p:tgtEl>
                                          <p:spTgt spid="19"/>
                                        </p:tgtEl>
                                        <p:attrNameLst>
                                          <p:attrName>ppt_w</p:attrName>
                                        </p:attrNameLst>
                                      </p:cBhvr>
                                      <p:tavLst>
                                        <p:tav tm="0">
                                          <p:val>
                                            <p:fltVal val="0"/>
                                          </p:val>
                                        </p:tav>
                                        <p:tav tm="100000">
                                          <p:val>
                                            <p:strVal val="#ppt_w"/>
                                          </p:val>
                                        </p:tav>
                                      </p:tavLst>
                                    </p:anim>
                                    <p:anim calcmode="lin" valueType="num">
                                      <p:cBhvr>
                                        <p:cTn id="8" dur="500" fill="hold"/>
                                        <p:tgtEl>
                                          <p:spTgt spid="19"/>
                                        </p:tgtEl>
                                        <p:attrNameLst>
                                          <p:attrName>ppt_h</p:attrName>
                                        </p:attrNameLst>
                                      </p:cBhvr>
                                      <p:tavLst>
                                        <p:tav tm="0">
                                          <p:val>
                                            <p:fltVal val="0"/>
                                          </p:val>
                                        </p:tav>
                                        <p:tav tm="100000">
                                          <p:val>
                                            <p:strVal val="#ppt_h"/>
                                          </p:val>
                                        </p:tav>
                                      </p:tavLst>
                                    </p:anim>
                                    <p:animEffect transition="in" filter="fade">
                                      <p:cBhvr>
                                        <p:cTn id="9" dur="500"/>
                                        <p:tgtEl>
                                          <p:spTgt spid="19"/>
                                        </p:tgtEl>
                                      </p:cBhvr>
                                    </p:animEffect>
                                  </p:childTnLst>
                                </p:cTn>
                              </p:par>
                            </p:childTnLst>
                          </p:cTn>
                        </p:par>
                        <p:par>
                          <p:cTn id="10" fill="hold">
                            <p:stCondLst>
                              <p:cond delay="500"/>
                            </p:stCondLst>
                            <p:childTnLst>
                              <p:par>
                                <p:cTn id="11" presetID="22" presetClass="entr" presetSubtype="8" fill="hold" nodeType="after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wipe(left)">
                                      <p:cBhvr>
                                        <p:cTn id="13" dur="500"/>
                                        <p:tgtEl>
                                          <p:spTgt spid="15"/>
                                        </p:tgtEl>
                                      </p:cBhvr>
                                    </p:animEffect>
                                  </p:childTnLst>
                                </p:cTn>
                              </p:par>
                            </p:childTnLst>
                          </p:cTn>
                        </p:par>
                        <p:par>
                          <p:cTn id="14" fill="hold">
                            <p:stCondLst>
                              <p:cond delay="1000"/>
                            </p:stCondLst>
                            <p:childTnLst>
                              <p:par>
                                <p:cTn id="15" presetID="14" presetClass="entr" presetSubtype="10" fill="hold" grpId="0" nodeType="after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randombar(horizontal)">
                                      <p:cBhvr>
                                        <p:cTn id="17" dur="500"/>
                                        <p:tgtEl>
                                          <p:spTgt spid="18"/>
                                        </p:tgtEl>
                                      </p:cBhvr>
                                    </p:animEffect>
                                  </p:childTnLst>
                                </p:cTn>
                              </p:par>
                            </p:childTnLst>
                          </p:cTn>
                        </p:par>
                        <p:par>
                          <p:cTn id="18" fill="hold">
                            <p:stCondLst>
                              <p:cond delay="1500"/>
                            </p:stCondLst>
                            <p:childTnLst>
                              <p:par>
                                <p:cTn id="19" presetID="49" presetClass="entr" presetSubtype="0" decel="100000" fill="hold" grpId="0" nodeType="afterEffect">
                                  <p:stCondLst>
                                    <p:cond delay="0"/>
                                  </p:stCondLst>
                                  <p:childTnLst>
                                    <p:set>
                                      <p:cBhvr>
                                        <p:cTn id="20" dur="1" fill="hold">
                                          <p:stCondLst>
                                            <p:cond delay="0"/>
                                          </p:stCondLst>
                                        </p:cTn>
                                        <p:tgtEl>
                                          <p:spTgt spid="3"/>
                                        </p:tgtEl>
                                        <p:attrNameLst>
                                          <p:attrName>style.visibility</p:attrName>
                                        </p:attrNameLst>
                                      </p:cBhvr>
                                      <p:to>
                                        <p:strVal val="visible"/>
                                      </p:to>
                                    </p:set>
                                    <p:anim calcmode="lin" valueType="num">
                                      <p:cBhvr>
                                        <p:cTn id="21" dur="500" fill="hold"/>
                                        <p:tgtEl>
                                          <p:spTgt spid="3"/>
                                        </p:tgtEl>
                                        <p:attrNameLst>
                                          <p:attrName>ppt_w</p:attrName>
                                        </p:attrNameLst>
                                      </p:cBhvr>
                                      <p:tavLst>
                                        <p:tav tm="0">
                                          <p:val>
                                            <p:fltVal val="0"/>
                                          </p:val>
                                        </p:tav>
                                        <p:tav tm="100000">
                                          <p:val>
                                            <p:strVal val="#ppt_w"/>
                                          </p:val>
                                        </p:tav>
                                      </p:tavLst>
                                    </p:anim>
                                    <p:anim calcmode="lin" valueType="num">
                                      <p:cBhvr>
                                        <p:cTn id="22" dur="500" fill="hold"/>
                                        <p:tgtEl>
                                          <p:spTgt spid="3"/>
                                        </p:tgtEl>
                                        <p:attrNameLst>
                                          <p:attrName>ppt_h</p:attrName>
                                        </p:attrNameLst>
                                      </p:cBhvr>
                                      <p:tavLst>
                                        <p:tav tm="0">
                                          <p:val>
                                            <p:fltVal val="0"/>
                                          </p:val>
                                        </p:tav>
                                        <p:tav tm="100000">
                                          <p:val>
                                            <p:strVal val="#ppt_h"/>
                                          </p:val>
                                        </p:tav>
                                      </p:tavLst>
                                    </p:anim>
                                    <p:anim calcmode="lin" valueType="num">
                                      <p:cBhvr>
                                        <p:cTn id="23" dur="500" fill="hold"/>
                                        <p:tgtEl>
                                          <p:spTgt spid="3"/>
                                        </p:tgtEl>
                                        <p:attrNameLst>
                                          <p:attrName>style.rotation</p:attrName>
                                        </p:attrNameLst>
                                      </p:cBhvr>
                                      <p:tavLst>
                                        <p:tav tm="0">
                                          <p:val>
                                            <p:fltVal val="360"/>
                                          </p:val>
                                        </p:tav>
                                        <p:tav tm="100000">
                                          <p:val>
                                            <p:fltVal val="0"/>
                                          </p:val>
                                        </p:tav>
                                      </p:tavLst>
                                    </p:anim>
                                    <p:animEffect transition="in" filter="fade">
                                      <p:cBhvr>
                                        <p:cTn id="24" dur="500"/>
                                        <p:tgtEl>
                                          <p:spTgt spid="3"/>
                                        </p:tgtEl>
                                      </p:cBhvr>
                                    </p:animEffect>
                                  </p:childTnLst>
                                </p:cTn>
                              </p:par>
                              <p:par>
                                <p:cTn id="25" presetID="22" presetClass="entr" presetSubtype="8" fill="hold" nodeType="with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wipe(left)">
                                      <p:cBhvr>
                                        <p:cTn id="27" dur="500"/>
                                        <p:tgtEl>
                                          <p:spTgt spid="5"/>
                                        </p:tgtEl>
                                      </p:cBhvr>
                                    </p:animEffect>
                                  </p:childTnLst>
                                </p:cTn>
                              </p:par>
                            </p:childTnLst>
                          </p:cTn>
                        </p:par>
                        <p:par>
                          <p:cTn id="28" fill="hold">
                            <p:stCondLst>
                              <p:cond delay="2000"/>
                            </p:stCondLst>
                            <p:childTnLst>
                              <p:par>
                                <p:cTn id="29" presetID="22" presetClass="entr" presetSubtype="4" fill="hold" grpId="0" nodeType="after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wipe(down)">
                                      <p:cBhvr>
                                        <p:cTn id="31" dur="500"/>
                                        <p:tgtEl>
                                          <p:spTgt spid="4"/>
                                        </p:tgtEl>
                                      </p:cBhvr>
                                    </p:animEffect>
                                  </p:childTnLst>
                                </p:cTn>
                              </p:par>
                            </p:childTnLst>
                          </p:cTn>
                        </p:par>
                        <p:par>
                          <p:cTn id="32" fill="hold">
                            <p:stCondLst>
                              <p:cond delay="2500"/>
                            </p:stCondLst>
                            <p:childTnLst>
                              <p:par>
                                <p:cTn id="33" presetID="49" presetClass="entr" presetSubtype="0" decel="100000" fill="hold" grpId="0" nodeType="afterEffect">
                                  <p:stCondLst>
                                    <p:cond delay="0"/>
                                  </p:stCondLst>
                                  <p:childTnLst>
                                    <p:set>
                                      <p:cBhvr>
                                        <p:cTn id="34" dur="1" fill="hold">
                                          <p:stCondLst>
                                            <p:cond delay="0"/>
                                          </p:stCondLst>
                                        </p:cTn>
                                        <p:tgtEl>
                                          <p:spTgt spid="6"/>
                                        </p:tgtEl>
                                        <p:attrNameLst>
                                          <p:attrName>style.visibility</p:attrName>
                                        </p:attrNameLst>
                                      </p:cBhvr>
                                      <p:to>
                                        <p:strVal val="visible"/>
                                      </p:to>
                                    </p:set>
                                    <p:anim calcmode="lin" valueType="num">
                                      <p:cBhvr>
                                        <p:cTn id="35" dur="500" fill="hold"/>
                                        <p:tgtEl>
                                          <p:spTgt spid="6"/>
                                        </p:tgtEl>
                                        <p:attrNameLst>
                                          <p:attrName>ppt_w</p:attrName>
                                        </p:attrNameLst>
                                      </p:cBhvr>
                                      <p:tavLst>
                                        <p:tav tm="0">
                                          <p:val>
                                            <p:fltVal val="0"/>
                                          </p:val>
                                        </p:tav>
                                        <p:tav tm="100000">
                                          <p:val>
                                            <p:strVal val="#ppt_w"/>
                                          </p:val>
                                        </p:tav>
                                      </p:tavLst>
                                    </p:anim>
                                    <p:anim calcmode="lin" valueType="num">
                                      <p:cBhvr>
                                        <p:cTn id="36" dur="500" fill="hold"/>
                                        <p:tgtEl>
                                          <p:spTgt spid="6"/>
                                        </p:tgtEl>
                                        <p:attrNameLst>
                                          <p:attrName>ppt_h</p:attrName>
                                        </p:attrNameLst>
                                      </p:cBhvr>
                                      <p:tavLst>
                                        <p:tav tm="0">
                                          <p:val>
                                            <p:fltVal val="0"/>
                                          </p:val>
                                        </p:tav>
                                        <p:tav tm="100000">
                                          <p:val>
                                            <p:strVal val="#ppt_h"/>
                                          </p:val>
                                        </p:tav>
                                      </p:tavLst>
                                    </p:anim>
                                    <p:anim calcmode="lin" valueType="num">
                                      <p:cBhvr>
                                        <p:cTn id="37" dur="500" fill="hold"/>
                                        <p:tgtEl>
                                          <p:spTgt spid="6"/>
                                        </p:tgtEl>
                                        <p:attrNameLst>
                                          <p:attrName>style.rotation</p:attrName>
                                        </p:attrNameLst>
                                      </p:cBhvr>
                                      <p:tavLst>
                                        <p:tav tm="0">
                                          <p:val>
                                            <p:fltVal val="360"/>
                                          </p:val>
                                        </p:tav>
                                        <p:tav tm="100000">
                                          <p:val>
                                            <p:fltVal val="0"/>
                                          </p:val>
                                        </p:tav>
                                      </p:tavLst>
                                    </p:anim>
                                    <p:animEffect transition="in" filter="fade">
                                      <p:cBhvr>
                                        <p:cTn id="38" dur="500"/>
                                        <p:tgtEl>
                                          <p:spTgt spid="6"/>
                                        </p:tgtEl>
                                      </p:cBhvr>
                                    </p:animEffect>
                                  </p:childTnLst>
                                </p:cTn>
                              </p:par>
                              <p:par>
                                <p:cTn id="39" presetID="22" presetClass="entr" presetSubtype="8" fill="hold" nodeType="withEffect">
                                  <p:stCondLst>
                                    <p:cond delay="0"/>
                                  </p:stCondLst>
                                  <p:childTnLst>
                                    <p:set>
                                      <p:cBhvr>
                                        <p:cTn id="40" dur="1" fill="hold">
                                          <p:stCondLst>
                                            <p:cond delay="0"/>
                                          </p:stCondLst>
                                        </p:cTn>
                                        <p:tgtEl>
                                          <p:spTgt spid="8"/>
                                        </p:tgtEl>
                                        <p:attrNameLst>
                                          <p:attrName>style.visibility</p:attrName>
                                        </p:attrNameLst>
                                      </p:cBhvr>
                                      <p:to>
                                        <p:strVal val="visible"/>
                                      </p:to>
                                    </p:set>
                                    <p:animEffect transition="in" filter="wipe(left)">
                                      <p:cBhvr>
                                        <p:cTn id="41" dur="500"/>
                                        <p:tgtEl>
                                          <p:spTgt spid="8"/>
                                        </p:tgtEl>
                                      </p:cBhvr>
                                    </p:animEffect>
                                  </p:childTnLst>
                                </p:cTn>
                              </p:par>
                            </p:childTnLst>
                          </p:cTn>
                        </p:par>
                        <p:par>
                          <p:cTn id="42" fill="hold">
                            <p:stCondLst>
                              <p:cond delay="3000"/>
                            </p:stCondLst>
                            <p:childTnLst>
                              <p:par>
                                <p:cTn id="43" presetID="22" presetClass="entr" presetSubtype="4" fill="hold" grpId="0" nodeType="afterEffect">
                                  <p:stCondLst>
                                    <p:cond delay="0"/>
                                  </p:stCondLst>
                                  <p:childTnLst>
                                    <p:set>
                                      <p:cBhvr>
                                        <p:cTn id="44" dur="1" fill="hold">
                                          <p:stCondLst>
                                            <p:cond delay="0"/>
                                          </p:stCondLst>
                                        </p:cTn>
                                        <p:tgtEl>
                                          <p:spTgt spid="7"/>
                                        </p:tgtEl>
                                        <p:attrNameLst>
                                          <p:attrName>style.visibility</p:attrName>
                                        </p:attrNameLst>
                                      </p:cBhvr>
                                      <p:to>
                                        <p:strVal val="visible"/>
                                      </p:to>
                                    </p:set>
                                    <p:animEffect transition="in" filter="wipe(down)">
                                      <p:cBhvr>
                                        <p:cTn id="45" dur="500"/>
                                        <p:tgtEl>
                                          <p:spTgt spid="7"/>
                                        </p:tgtEl>
                                      </p:cBhvr>
                                    </p:animEffect>
                                  </p:childTnLst>
                                </p:cTn>
                              </p:par>
                            </p:childTnLst>
                          </p:cTn>
                        </p:par>
                        <p:par>
                          <p:cTn id="46" fill="hold">
                            <p:stCondLst>
                              <p:cond delay="3500"/>
                            </p:stCondLst>
                            <p:childTnLst>
                              <p:par>
                                <p:cTn id="47" presetID="49" presetClass="entr" presetSubtype="0" decel="100000" fill="hold" grpId="0" nodeType="afterEffect">
                                  <p:stCondLst>
                                    <p:cond delay="0"/>
                                  </p:stCondLst>
                                  <p:childTnLst>
                                    <p:set>
                                      <p:cBhvr>
                                        <p:cTn id="48" dur="1" fill="hold">
                                          <p:stCondLst>
                                            <p:cond delay="0"/>
                                          </p:stCondLst>
                                        </p:cTn>
                                        <p:tgtEl>
                                          <p:spTgt spid="9"/>
                                        </p:tgtEl>
                                        <p:attrNameLst>
                                          <p:attrName>style.visibility</p:attrName>
                                        </p:attrNameLst>
                                      </p:cBhvr>
                                      <p:to>
                                        <p:strVal val="visible"/>
                                      </p:to>
                                    </p:set>
                                    <p:anim calcmode="lin" valueType="num">
                                      <p:cBhvr>
                                        <p:cTn id="49" dur="500" fill="hold"/>
                                        <p:tgtEl>
                                          <p:spTgt spid="9"/>
                                        </p:tgtEl>
                                        <p:attrNameLst>
                                          <p:attrName>ppt_w</p:attrName>
                                        </p:attrNameLst>
                                      </p:cBhvr>
                                      <p:tavLst>
                                        <p:tav tm="0">
                                          <p:val>
                                            <p:fltVal val="0"/>
                                          </p:val>
                                        </p:tav>
                                        <p:tav tm="100000">
                                          <p:val>
                                            <p:strVal val="#ppt_w"/>
                                          </p:val>
                                        </p:tav>
                                      </p:tavLst>
                                    </p:anim>
                                    <p:anim calcmode="lin" valueType="num">
                                      <p:cBhvr>
                                        <p:cTn id="50" dur="500" fill="hold"/>
                                        <p:tgtEl>
                                          <p:spTgt spid="9"/>
                                        </p:tgtEl>
                                        <p:attrNameLst>
                                          <p:attrName>ppt_h</p:attrName>
                                        </p:attrNameLst>
                                      </p:cBhvr>
                                      <p:tavLst>
                                        <p:tav tm="0">
                                          <p:val>
                                            <p:fltVal val="0"/>
                                          </p:val>
                                        </p:tav>
                                        <p:tav tm="100000">
                                          <p:val>
                                            <p:strVal val="#ppt_h"/>
                                          </p:val>
                                        </p:tav>
                                      </p:tavLst>
                                    </p:anim>
                                    <p:anim calcmode="lin" valueType="num">
                                      <p:cBhvr>
                                        <p:cTn id="51" dur="500" fill="hold"/>
                                        <p:tgtEl>
                                          <p:spTgt spid="9"/>
                                        </p:tgtEl>
                                        <p:attrNameLst>
                                          <p:attrName>style.rotation</p:attrName>
                                        </p:attrNameLst>
                                      </p:cBhvr>
                                      <p:tavLst>
                                        <p:tav tm="0">
                                          <p:val>
                                            <p:fltVal val="360"/>
                                          </p:val>
                                        </p:tav>
                                        <p:tav tm="100000">
                                          <p:val>
                                            <p:fltVal val="0"/>
                                          </p:val>
                                        </p:tav>
                                      </p:tavLst>
                                    </p:anim>
                                    <p:animEffect transition="in" filter="fade">
                                      <p:cBhvr>
                                        <p:cTn id="52" dur="500"/>
                                        <p:tgtEl>
                                          <p:spTgt spid="9"/>
                                        </p:tgtEl>
                                      </p:cBhvr>
                                    </p:animEffect>
                                  </p:childTnLst>
                                </p:cTn>
                              </p:par>
                              <p:par>
                                <p:cTn id="53" presetID="22" presetClass="entr" presetSubtype="8" fill="hold" nodeType="withEffect">
                                  <p:stCondLst>
                                    <p:cond delay="0"/>
                                  </p:stCondLst>
                                  <p:childTnLst>
                                    <p:set>
                                      <p:cBhvr>
                                        <p:cTn id="54" dur="1" fill="hold">
                                          <p:stCondLst>
                                            <p:cond delay="0"/>
                                          </p:stCondLst>
                                        </p:cTn>
                                        <p:tgtEl>
                                          <p:spTgt spid="11"/>
                                        </p:tgtEl>
                                        <p:attrNameLst>
                                          <p:attrName>style.visibility</p:attrName>
                                        </p:attrNameLst>
                                      </p:cBhvr>
                                      <p:to>
                                        <p:strVal val="visible"/>
                                      </p:to>
                                    </p:set>
                                    <p:animEffect transition="in" filter="wipe(left)">
                                      <p:cBhvr>
                                        <p:cTn id="55" dur="500"/>
                                        <p:tgtEl>
                                          <p:spTgt spid="11"/>
                                        </p:tgtEl>
                                      </p:cBhvr>
                                    </p:animEffect>
                                  </p:childTnLst>
                                </p:cTn>
                              </p:par>
                            </p:childTnLst>
                          </p:cTn>
                        </p:par>
                        <p:par>
                          <p:cTn id="56" fill="hold">
                            <p:stCondLst>
                              <p:cond delay="4000"/>
                            </p:stCondLst>
                            <p:childTnLst>
                              <p:par>
                                <p:cTn id="57" presetID="22" presetClass="entr" presetSubtype="4" fill="hold" grpId="0" nodeType="afterEffect">
                                  <p:stCondLst>
                                    <p:cond delay="0"/>
                                  </p:stCondLst>
                                  <p:childTnLst>
                                    <p:set>
                                      <p:cBhvr>
                                        <p:cTn id="58" dur="1" fill="hold">
                                          <p:stCondLst>
                                            <p:cond delay="0"/>
                                          </p:stCondLst>
                                        </p:cTn>
                                        <p:tgtEl>
                                          <p:spTgt spid="10"/>
                                        </p:tgtEl>
                                        <p:attrNameLst>
                                          <p:attrName>style.visibility</p:attrName>
                                        </p:attrNameLst>
                                      </p:cBhvr>
                                      <p:to>
                                        <p:strVal val="visible"/>
                                      </p:to>
                                    </p:set>
                                    <p:animEffect transition="in" filter="wipe(down)">
                                      <p:cBhvr>
                                        <p:cTn id="59" dur="500"/>
                                        <p:tgtEl>
                                          <p:spTgt spid="10"/>
                                        </p:tgtEl>
                                      </p:cBhvr>
                                    </p:animEffect>
                                  </p:childTnLst>
                                </p:cTn>
                              </p:par>
                            </p:childTnLst>
                          </p:cTn>
                        </p:par>
                        <p:par>
                          <p:cTn id="60" fill="hold">
                            <p:stCondLst>
                              <p:cond delay="4500"/>
                            </p:stCondLst>
                            <p:childTnLst>
                              <p:par>
                                <p:cTn id="61" presetID="49" presetClass="entr" presetSubtype="0" decel="100000" fill="hold" grpId="0" nodeType="afterEffect">
                                  <p:stCondLst>
                                    <p:cond delay="0"/>
                                  </p:stCondLst>
                                  <p:childTnLst>
                                    <p:set>
                                      <p:cBhvr>
                                        <p:cTn id="62" dur="1" fill="hold">
                                          <p:stCondLst>
                                            <p:cond delay="0"/>
                                          </p:stCondLst>
                                        </p:cTn>
                                        <p:tgtEl>
                                          <p:spTgt spid="12"/>
                                        </p:tgtEl>
                                        <p:attrNameLst>
                                          <p:attrName>style.visibility</p:attrName>
                                        </p:attrNameLst>
                                      </p:cBhvr>
                                      <p:to>
                                        <p:strVal val="visible"/>
                                      </p:to>
                                    </p:set>
                                    <p:anim calcmode="lin" valueType="num">
                                      <p:cBhvr>
                                        <p:cTn id="63" dur="500" fill="hold"/>
                                        <p:tgtEl>
                                          <p:spTgt spid="12"/>
                                        </p:tgtEl>
                                        <p:attrNameLst>
                                          <p:attrName>ppt_w</p:attrName>
                                        </p:attrNameLst>
                                      </p:cBhvr>
                                      <p:tavLst>
                                        <p:tav tm="0">
                                          <p:val>
                                            <p:fltVal val="0"/>
                                          </p:val>
                                        </p:tav>
                                        <p:tav tm="100000">
                                          <p:val>
                                            <p:strVal val="#ppt_w"/>
                                          </p:val>
                                        </p:tav>
                                      </p:tavLst>
                                    </p:anim>
                                    <p:anim calcmode="lin" valueType="num">
                                      <p:cBhvr>
                                        <p:cTn id="64" dur="500" fill="hold"/>
                                        <p:tgtEl>
                                          <p:spTgt spid="12"/>
                                        </p:tgtEl>
                                        <p:attrNameLst>
                                          <p:attrName>ppt_h</p:attrName>
                                        </p:attrNameLst>
                                      </p:cBhvr>
                                      <p:tavLst>
                                        <p:tav tm="0">
                                          <p:val>
                                            <p:fltVal val="0"/>
                                          </p:val>
                                        </p:tav>
                                        <p:tav tm="100000">
                                          <p:val>
                                            <p:strVal val="#ppt_h"/>
                                          </p:val>
                                        </p:tav>
                                      </p:tavLst>
                                    </p:anim>
                                    <p:anim calcmode="lin" valueType="num">
                                      <p:cBhvr>
                                        <p:cTn id="65" dur="500" fill="hold"/>
                                        <p:tgtEl>
                                          <p:spTgt spid="12"/>
                                        </p:tgtEl>
                                        <p:attrNameLst>
                                          <p:attrName>style.rotation</p:attrName>
                                        </p:attrNameLst>
                                      </p:cBhvr>
                                      <p:tavLst>
                                        <p:tav tm="0">
                                          <p:val>
                                            <p:fltVal val="360"/>
                                          </p:val>
                                        </p:tav>
                                        <p:tav tm="100000">
                                          <p:val>
                                            <p:fltVal val="0"/>
                                          </p:val>
                                        </p:tav>
                                      </p:tavLst>
                                    </p:anim>
                                    <p:animEffect transition="in" filter="fade">
                                      <p:cBhvr>
                                        <p:cTn id="66" dur="500"/>
                                        <p:tgtEl>
                                          <p:spTgt spid="12"/>
                                        </p:tgtEl>
                                      </p:cBhvr>
                                    </p:animEffect>
                                  </p:childTnLst>
                                </p:cTn>
                              </p:par>
                              <p:par>
                                <p:cTn id="67" presetID="22" presetClass="entr" presetSubtype="8" fill="hold" nodeType="withEffect">
                                  <p:stCondLst>
                                    <p:cond delay="0"/>
                                  </p:stCondLst>
                                  <p:childTnLst>
                                    <p:set>
                                      <p:cBhvr>
                                        <p:cTn id="68" dur="1" fill="hold">
                                          <p:stCondLst>
                                            <p:cond delay="0"/>
                                          </p:stCondLst>
                                        </p:cTn>
                                        <p:tgtEl>
                                          <p:spTgt spid="14"/>
                                        </p:tgtEl>
                                        <p:attrNameLst>
                                          <p:attrName>style.visibility</p:attrName>
                                        </p:attrNameLst>
                                      </p:cBhvr>
                                      <p:to>
                                        <p:strVal val="visible"/>
                                      </p:to>
                                    </p:set>
                                    <p:animEffect transition="in" filter="wipe(left)">
                                      <p:cBhvr>
                                        <p:cTn id="69" dur="500"/>
                                        <p:tgtEl>
                                          <p:spTgt spid="14"/>
                                        </p:tgtEl>
                                      </p:cBhvr>
                                    </p:animEffect>
                                  </p:childTnLst>
                                </p:cTn>
                              </p:par>
                            </p:childTnLst>
                          </p:cTn>
                        </p:par>
                        <p:par>
                          <p:cTn id="70" fill="hold">
                            <p:stCondLst>
                              <p:cond delay="5000"/>
                            </p:stCondLst>
                            <p:childTnLst>
                              <p:par>
                                <p:cTn id="71" presetID="22" presetClass="entr" presetSubtype="4" fill="hold" grpId="0" nodeType="afterEffect">
                                  <p:stCondLst>
                                    <p:cond delay="0"/>
                                  </p:stCondLst>
                                  <p:childTnLst>
                                    <p:set>
                                      <p:cBhvr>
                                        <p:cTn id="72" dur="1" fill="hold">
                                          <p:stCondLst>
                                            <p:cond delay="0"/>
                                          </p:stCondLst>
                                        </p:cTn>
                                        <p:tgtEl>
                                          <p:spTgt spid="13"/>
                                        </p:tgtEl>
                                        <p:attrNameLst>
                                          <p:attrName>style.visibility</p:attrName>
                                        </p:attrNameLst>
                                      </p:cBhvr>
                                      <p:to>
                                        <p:strVal val="visible"/>
                                      </p:to>
                                    </p:set>
                                    <p:animEffect transition="in" filter="wipe(down)">
                                      <p:cBhvr>
                                        <p:cTn id="73"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P spid="4" grpId="0"/>
      <p:bldP spid="6" grpId="0" bldLvl="0" animBg="1"/>
      <p:bldP spid="7" grpId="0"/>
      <p:bldP spid="9" grpId="0" bldLvl="0" animBg="1"/>
      <p:bldP spid="10" grpId="0"/>
      <p:bldP spid="12" grpId="0" bldLvl="0" animBg="1"/>
      <p:bldP spid="13" grpId="0"/>
      <p:bldP spid="18" grpId="0" bldLvl="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形 2"/>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1311913" y="1312644"/>
            <a:ext cx="1157459" cy="1271776"/>
          </a:xfrm>
          <a:prstGeom prst="rect">
            <a:avLst/>
          </a:prstGeom>
        </p:spPr>
      </p:pic>
      <p:sp>
        <p:nvSpPr>
          <p:cNvPr id="4" name="文本占位符 3"/>
          <p:cNvSpPr txBox="1"/>
          <p:nvPr/>
        </p:nvSpPr>
        <p:spPr>
          <a:xfrm>
            <a:off x="2594558" y="1723287"/>
            <a:ext cx="5580429" cy="575763"/>
          </a:xfrm>
          <a:prstGeom prst="rect">
            <a:avLst/>
          </a:prstGeom>
        </p:spPr>
        <p:txBody>
          <a:bodyPr vert="horz" lIns="121856" tIns="60928" rIns="121856" bIns="60928" rtlCol="0" anchor="ctr">
            <a:noAutofit/>
          </a:bodyPr>
          <a:lstStyle>
            <a:lvl1pPr marL="0" indent="0" algn="l" defTabSz="914400" rtl="0" eaLnBrk="1" latinLnBrk="0" hangingPunct="1">
              <a:spcBef>
                <a:spcPct val="20000"/>
              </a:spcBef>
              <a:buFont typeface="Arial" panose="020B0604020202020204" pitchFamily="34" charset="0"/>
              <a:buNone/>
              <a:defRPr sz="2800" b="1" kern="1200">
                <a:solidFill>
                  <a:srgbClr val="56762C"/>
                </a:solidFill>
                <a:latin typeface="+mn-lt"/>
                <a:ea typeface="+mn-ea"/>
                <a:cs typeface="+mn-cs"/>
              </a:defRPr>
            </a:lvl1pPr>
            <a:lvl2pPr marL="457200" indent="0" algn="l" defTabSz="914400" rtl="0" eaLnBrk="1" latinLnBrk="0" hangingPunct="1">
              <a:spcBef>
                <a:spcPct val="20000"/>
              </a:spcBef>
              <a:buFont typeface="Arial" panose="020B0604020202020204"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anose="020B0604020202020204"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9pPr>
          </a:lstStyle>
          <a:p>
            <a:pPr fontAlgn="base">
              <a:spcAft>
                <a:spcPct val="0"/>
              </a:spcAft>
            </a:pPr>
            <a:r>
              <a:rPr lang="zh-CN" altLang="en-US" sz="4400" dirty="0">
                <a:solidFill>
                  <a:schemeClr val="accent2">
                    <a:lumMod val="75000"/>
                  </a:schemeClr>
                </a:solidFill>
                <a:latin typeface="Arial" panose="020B0604020202020204"/>
                <a:ea typeface="思源宋体 CN" panose="02020400000000000000" pitchFamily="18" charset="-122"/>
              </a:rPr>
              <a:t>安全工作的几项原则</a:t>
            </a:r>
            <a:endParaRPr lang="zh-CN" altLang="en-US" sz="4400" dirty="0">
              <a:solidFill>
                <a:schemeClr val="accent2">
                  <a:lumMod val="75000"/>
                </a:schemeClr>
              </a:solidFill>
              <a:latin typeface="Arial" panose="020B0604020202020204"/>
              <a:ea typeface="思源宋体 CN" panose="02020400000000000000" pitchFamily="18" charset="-122"/>
            </a:endParaRPr>
          </a:p>
        </p:txBody>
      </p:sp>
      <p:sp>
        <p:nvSpPr>
          <p:cNvPr id="5" name="矩形 4"/>
          <p:cNvSpPr/>
          <p:nvPr/>
        </p:nvSpPr>
        <p:spPr>
          <a:xfrm>
            <a:off x="2594558" y="2421877"/>
            <a:ext cx="5375197" cy="60943"/>
          </a:xfrm>
          <a:prstGeom prst="rect">
            <a:avLst/>
          </a:prstGeom>
          <a:solidFill>
            <a:schemeClr val="accent2">
              <a:lumMod val="75000"/>
            </a:schemeClr>
          </a:solidFill>
          <a:ln w="9525" cap="flat" cmpd="sng" algn="ctr">
            <a:noFill/>
            <a:prstDash val="solid"/>
          </a:ln>
          <a:effectLst/>
        </p:spPr>
        <p:txBody>
          <a:bodyPr rtlCol="0" anchor="ctr"/>
          <a:lstStyle/>
          <a:p>
            <a:pPr marL="0" marR="0" lvl="0" indent="0" algn="ctr" defTabSz="1218565"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2265" b="0" i="0" u="none" strike="noStrike" kern="0" cap="none" spc="0" normalizeH="0" baseline="0" noProof="0">
              <a:ln>
                <a:noFill/>
              </a:ln>
              <a:solidFill>
                <a:srgbClr val="1F497D"/>
              </a:solidFill>
              <a:effectLst/>
              <a:uLnTx/>
              <a:uFillTx/>
              <a:latin typeface="Arial" panose="020B0604020202020204"/>
              <a:ea typeface="宋体" panose="02010600030101010101" pitchFamily="2" charset="-122"/>
              <a:cs typeface="+mn-cs"/>
            </a:endParaRPr>
          </a:p>
        </p:txBody>
      </p:sp>
      <p:sp>
        <p:nvSpPr>
          <p:cNvPr id="6" name="文本框 8"/>
          <p:cNvSpPr txBox="1">
            <a:spLocks noChangeArrowheads="1"/>
          </p:cNvSpPr>
          <p:nvPr/>
        </p:nvSpPr>
        <p:spPr bwMode="auto">
          <a:xfrm>
            <a:off x="2877072" y="2753521"/>
            <a:ext cx="5982091" cy="4000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873" tIns="60936" rIns="121873" bIns="60936">
            <a:spAutoFit/>
          </a:bodyPr>
          <a:lstStyle>
            <a:lvl1pPr defTabSz="1217930" eaLnBrk="0" hangingPunct="0">
              <a:defRPr>
                <a:solidFill>
                  <a:schemeClr val="tx1"/>
                </a:solidFill>
                <a:latin typeface="Arial" panose="020B0604020202020204" pitchFamily="34" charset="0"/>
                <a:ea typeface="宋体" panose="02010600030101010101" pitchFamily="2" charset="-122"/>
              </a:defRPr>
            </a:lvl1pPr>
            <a:lvl2pPr marL="742950" indent="-285750" defTabSz="1217930" eaLnBrk="0" hangingPunct="0">
              <a:defRPr>
                <a:solidFill>
                  <a:schemeClr val="tx1"/>
                </a:solidFill>
                <a:latin typeface="Arial" panose="020B0604020202020204" pitchFamily="34" charset="0"/>
                <a:ea typeface="宋体" panose="02010600030101010101" pitchFamily="2" charset="-122"/>
              </a:defRPr>
            </a:lvl2pPr>
            <a:lvl3pPr marL="1143000" indent="-228600" defTabSz="1217930" eaLnBrk="0" hangingPunct="0">
              <a:defRPr>
                <a:solidFill>
                  <a:schemeClr val="tx1"/>
                </a:solidFill>
                <a:latin typeface="Arial" panose="020B0604020202020204" pitchFamily="34" charset="0"/>
                <a:ea typeface="宋体" panose="02010600030101010101" pitchFamily="2" charset="-122"/>
              </a:defRPr>
            </a:lvl3pPr>
            <a:lvl4pPr marL="1600200" indent="-228600" defTabSz="1217930" eaLnBrk="0" hangingPunct="0">
              <a:defRPr>
                <a:solidFill>
                  <a:schemeClr val="tx1"/>
                </a:solidFill>
                <a:latin typeface="Arial" panose="020B0604020202020204" pitchFamily="34" charset="0"/>
                <a:ea typeface="宋体" panose="02010600030101010101" pitchFamily="2" charset="-122"/>
              </a:defRPr>
            </a:lvl4pPr>
            <a:lvl5pPr marL="2057400" indent="-228600" defTabSz="1217930" eaLnBrk="0" hangingPunct="0">
              <a:defRPr>
                <a:solidFill>
                  <a:schemeClr val="tx1"/>
                </a:solidFill>
                <a:latin typeface="Arial" panose="020B0604020202020204" pitchFamily="34" charset="0"/>
                <a:ea typeface="宋体" panose="02010600030101010101" pitchFamily="2" charset="-122"/>
              </a:defRPr>
            </a:lvl5pPr>
            <a:lvl6pPr marL="2514600" indent="-228600" defTabSz="12179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defTabSz="12179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defTabSz="12179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defTabSz="12179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b="1" dirty="0">
                <a:solidFill>
                  <a:schemeClr val="accent2">
                    <a:lumMod val="50000"/>
                  </a:schemeClr>
                </a:solidFill>
                <a:latin typeface="思源宋体 CN" panose="02020400000000000000" pitchFamily="18" charset="-122"/>
                <a:ea typeface="思源宋体 CN" panose="02020400000000000000" pitchFamily="18" charset="-122"/>
              </a:rPr>
              <a:t>“三管三必须”原则</a:t>
            </a:r>
            <a:endParaRPr lang="zh-CN" altLang="en-US" b="1" dirty="0">
              <a:solidFill>
                <a:schemeClr val="accent2">
                  <a:lumMod val="50000"/>
                </a:schemeClr>
              </a:solidFill>
              <a:latin typeface="思源宋体 CN" panose="02020400000000000000" pitchFamily="18" charset="-122"/>
              <a:ea typeface="思源宋体 CN" panose="02020400000000000000" pitchFamily="18" charset="-122"/>
            </a:endParaRPr>
          </a:p>
        </p:txBody>
      </p:sp>
      <p:cxnSp>
        <p:nvCxnSpPr>
          <p:cNvPr id="7" name="直接连接符 6"/>
          <p:cNvCxnSpPr/>
          <p:nvPr/>
        </p:nvCxnSpPr>
        <p:spPr>
          <a:xfrm>
            <a:off x="1540069" y="2842345"/>
            <a:ext cx="0" cy="301578"/>
          </a:xfrm>
          <a:prstGeom prst="line">
            <a:avLst/>
          </a:prstGeom>
          <a:noFill/>
          <a:ln w="19050" cap="flat" cmpd="sng" algn="ctr">
            <a:solidFill>
              <a:schemeClr val="accent6">
                <a:lumMod val="50000"/>
              </a:schemeClr>
            </a:solidFill>
            <a:prstDash val="sysDot"/>
            <a:miter lim="800000"/>
            <a:tailEnd type="oval"/>
          </a:ln>
          <a:effectLst/>
        </p:spPr>
      </p:cxnSp>
      <p:grpSp>
        <p:nvGrpSpPr>
          <p:cNvPr id="8" name="组合 7"/>
          <p:cNvGrpSpPr/>
          <p:nvPr/>
        </p:nvGrpSpPr>
        <p:grpSpPr>
          <a:xfrm flipH="1">
            <a:off x="1551305" y="2722880"/>
            <a:ext cx="1286510" cy="170180"/>
            <a:chOff x="763654" y="2018400"/>
            <a:chExt cx="1286211" cy="159556"/>
          </a:xfrm>
          <a:solidFill>
            <a:srgbClr val="BA1318"/>
          </a:solidFill>
        </p:grpSpPr>
        <p:grpSp>
          <p:nvGrpSpPr>
            <p:cNvPr id="9" name="组合 17"/>
            <p:cNvGrpSpPr/>
            <p:nvPr/>
          </p:nvGrpSpPr>
          <p:grpSpPr bwMode="auto">
            <a:xfrm>
              <a:off x="763654" y="2018400"/>
              <a:ext cx="763432" cy="159556"/>
              <a:chOff x="0" y="0"/>
              <a:chExt cx="1094014" cy="228600"/>
            </a:xfrm>
            <a:grpFill/>
          </p:grpSpPr>
          <p:sp>
            <p:nvSpPr>
              <p:cNvPr id="11" name="椭圆 10"/>
              <p:cNvSpPr>
                <a:spLocks noChangeArrowheads="1"/>
              </p:cNvSpPr>
              <p:nvPr/>
            </p:nvSpPr>
            <p:spPr bwMode="auto">
              <a:xfrm>
                <a:off x="0" y="0"/>
                <a:ext cx="228600" cy="228600"/>
              </a:xfrm>
              <a:prstGeom prst="ellipse">
                <a:avLst/>
              </a:prstGeom>
              <a:grpFill/>
              <a:ln w="9525">
                <a:noFill/>
                <a:rou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marL="0" marR="0" lvl="0" indent="0" algn="ctr" defTabSz="914400" eaLnBrk="1" fontAlgn="auto" latinLnBrk="0" hangingPunct="1">
                  <a:lnSpc>
                    <a:spcPct val="100000"/>
                  </a:lnSpc>
                  <a:spcBef>
                    <a:spcPct val="0"/>
                  </a:spcBef>
                  <a:spcAft>
                    <a:spcPts val="0"/>
                  </a:spcAft>
                  <a:buClrTx/>
                  <a:buSzTx/>
                  <a:buFont typeface="Arial" panose="020B0604020202020204" pitchFamily="34" charset="0"/>
                  <a:buNone/>
                  <a:defRPr/>
                </a:pPr>
                <a:endParaRPr kumimoji="0" lang="zh-CN" altLang="en-US" sz="1800" b="0" i="0" u="none" strike="noStrike" kern="0" cap="none" spc="0" normalizeH="0" baseline="0" noProof="0">
                  <a:ln>
                    <a:noFill/>
                  </a:ln>
                  <a:solidFill>
                    <a:srgbClr val="FFFFFF"/>
                  </a:solidFill>
                  <a:effectLst/>
                  <a:uLnTx/>
                  <a:uFillTx/>
                  <a:latin typeface="Calibri" panose="020F0502020204030204" charset="0"/>
                  <a:ea typeface="宋体" panose="02010600030101010101" pitchFamily="2" charset="-122"/>
                </a:endParaRPr>
              </a:p>
            </p:txBody>
          </p:sp>
          <p:sp>
            <p:nvSpPr>
              <p:cNvPr id="12" name="椭圆 11"/>
              <p:cNvSpPr>
                <a:spLocks noChangeArrowheads="1"/>
              </p:cNvSpPr>
              <p:nvPr/>
            </p:nvSpPr>
            <p:spPr bwMode="auto">
              <a:xfrm>
                <a:off x="290286" y="0"/>
                <a:ext cx="228600" cy="228599"/>
              </a:xfrm>
              <a:prstGeom prst="ellipse">
                <a:avLst/>
              </a:prstGeom>
              <a:grpFill/>
              <a:ln w="9525">
                <a:noFill/>
                <a:rou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marL="0" marR="0" lvl="0" indent="0" algn="ctr" defTabSz="914400" eaLnBrk="1" fontAlgn="auto" latinLnBrk="0" hangingPunct="1">
                  <a:lnSpc>
                    <a:spcPct val="100000"/>
                  </a:lnSpc>
                  <a:spcBef>
                    <a:spcPct val="0"/>
                  </a:spcBef>
                  <a:spcAft>
                    <a:spcPts val="0"/>
                  </a:spcAft>
                  <a:buClrTx/>
                  <a:buSzTx/>
                  <a:buFont typeface="Arial" panose="020B0604020202020204" pitchFamily="34" charset="0"/>
                  <a:buNone/>
                  <a:defRPr/>
                </a:pPr>
                <a:endParaRPr kumimoji="0" lang="zh-CN" altLang="en-US" sz="1800" b="0" i="0" u="none" strike="noStrike" kern="0" cap="none" spc="0" normalizeH="0" baseline="0" noProof="0">
                  <a:ln>
                    <a:noFill/>
                  </a:ln>
                  <a:solidFill>
                    <a:srgbClr val="FFFFFF"/>
                  </a:solidFill>
                  <a:effectLst/>
                  <a:uLnTx/>
                  <a:uFillTx/>
                  <a:latin typeface="Calibri" panose="020F0502020204030204" charset="0"/>
                  <a:ea typeface="宋体" panose="02010600030101010101" pitchFamily="2" charset="-122"/>
                </a:endParaRPr>
              </a:p>
            </p:txBody>
          </p:sp>
          <p:sp>
            <p:nvSpPr>
              <p:cNvPr id="13" name="椭圆 12"/>
              <p:cNvSpPr>
                <a:spLocks noChangeArrowheads="1"/>
              </p:cNvSpPr>
              <p:nvPr/>
            </p:nvSpPr>
            <p:spPr bwMode="auto">
              <a:xfrm>
                <a:off x="575129" y="0"/>
                <a:ext cx="228600" cy="228599"/>
              </a:xfrm>
              <a:prstGeom prst="ellipse">
                <a:avLst/>
              </a:prstGeom>
              <a:grpFill/>
              <a:ln w="9525">
                <a:noFill/>
                <a:rou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marL="0" marR="0" lvl="0" indent="0" algn="ctr" defTabSz="914400" eaLnBrk="1" fontAlgn="auto" latinLnBrk="0" hangingPunct="1">
                  <a:lnSpc>
                    <a:spcPct val="100000"/>
                  </a:lnSpc>
                  <a:spcBef>
                    <a:spcPct val="0"/>
                  </a:spcBef>
                  <a:spcAft>
                    <a:spcPts val="0"/>
                  </a:spcAft>
                  <a:buClrTx/>
                  <a:buSzTx/>
                  <a:buFont typeface="Arial" panose="020B0604020202020204" pitchFamily="34" charset="0"/>
                  <a:buNone/>
                  <a:defRPr/>
                </a:pPr>
                <a:endParaRPr kumimoji="0" lang="zh-CN" altLang="en-US" sz="1800" b="0" i="0" u="none" strike="noStrike" kern="0" cap="none" spc="0" normalizeH="0" baseline="0" noProof="0">
                  <a:ln>
                    <a:noFill/>
                  </a:ln>
                  <a:solidFill>
                    <a:srgbClr val="FFFFFF"/>
                  </a:solidFill>
                  <a:effectLst/>
                  <a:uLnTx/>
                  <a:uFillTx/>
                  <a:latin typeface="Calibri" panose="020F0502020204030204" charset="0"/>
                  <a:ea typeface="宋体" panose="02010600030101010101" pitchFamily="2" charset="-122"/>
                </a:endParaRPr>
              </a:p>
            </p:txBody>
          </p:sp>
          <p:sp>
            <p:nvSpPr>
              <p:cNvPr id="14" name="椭圆 13"/>
              <p:cNvSpPr>
                <a:spLocks noChangeArrowheads="1"/>
              </p:cNvSpPr>
              <p:nvPr/>
            </p:nvSpPr>
            <p:spPr bwMode="auto">
              <a:xfrm>
                <a:off x="865414" y="0"/>
                <a:ext cx="228600" cy="228599"/>
              </a:xfrm>
              <a:prstGeom prst="ellipse">
                <a:avLst/>
              </a:prstGeom>
              <a:grpFill/>
              <a:ln w="9525">
                <a:noFill/>
                <a:rou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marL="0" marR="0" lvl="0" indent="0" algn="ctr" defTabSz="914400" eaLnBrk="1" fontAlgn="auto" latinLnBrk="0" hangingPunct="1">
                  <a:lnSpc>
                    <a:spcPct val="100000"/>
                  </a:lnSpc>
                  <a:spcBef>
                    <a:spcPct val="0"/>
                  </a:spcBef>
                  <a:spcAft>
                    <a:spcPts val="0"/>
                  </a:spcAft>
                  <a:buClrTx/>
                  <a:buSzTx/>
                  <a:buFont typeface="Arial" panose="020B0604020202020204" pitchFamily="34" charset="0"/>
                  <a:buNone/>
                  <a:defRPr/>
                </a:pPr>
                <a:endParaRPr kumimoji="0" lang="zh-CN" altLang="en-US" sz="1800" b="0" i="0" u="none" strike="noStrike" kern="0" cap="none" spc="0" normalizeH="0" baseline="0" noProof="0">
                  <a:ln>
                    <a:noFill/>
                  </a:ln>
                  <a:solidFill>
                    <a:srgbClr val="FFFFFF"/>
                  </a:solidFill>
                  <a:effectLst/>
                  <a:uLnTx/>
                  <a:uFillTx/>
                  <a:latin typeface="Calibri" panose="020F0502020204030204" charset="0"/>
                  <a:ea typeface="宋体" panose="02010600030101010101" pitchFamily="2" charset="-122"/>
                </a:endParaRPr>
              </a:p>
            </p:txBody>
          </p:sp>
        </p:grpSp>
        <p:cxnSp>
          <p:nvCxnSpPr>
            <p:cNvPr id="10" name="直接连接符 9"/>
            <p:cNvCxnSpPr/>
            <p:nvPr/>
          </p:nvCxnSpPr>
          <p:spPr>
            <a:xfrm flipH="1">
              <a:off x="1488986" y="2094600"/>
              <a:ext cx="560879" cy="0"/>
            </a:xfrm>
            <a:prstGeom prst="line">
              <a:avLst/>
            </a:prstGeom>
            <a:grpFill/>
            <a:ln w="19050" cap="flat" cmpd="sng" algn="ctr">
              <a:noFill/>
              <a:prstDash val="sysDot"/>
              <a:miter lim="800000"/>
              <a:tailEnd type="oval"/>
            </a:ln>
            <a:effectLst/>
          </p:spPr>
        </p:cxnSp>
      </p:grpSp>
      <p:sp>
        <p:nvSpPr>
          <p:cNvPr id="15" name="矩形: 圆角 7"/>
          <p:cNvSpPr/>
          <p:nvPr/>
        </p:nvSpPr>
        <p:spPr>
          <a:xfrm>
            <a:off x="1295805" y="3262299"/>
            <a:ext cx="9486108" cy="575764"/>
          </a:xfrm>
          <a:prstGeom prst="roundRect">
            <a:avLst/>
          </a:prstGeom>
          <a:noFill/>
          <a:ln w="9525">
            <a:solidFill>
              <a:schemeClr val="accent6">
                <a:lumMod val="2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b="1">
              <a:solidFill>
                <a:srgbClr val="FFFDFB"/>
              </a:solidFill>
            </a:endParaRPr>
          </a:p>
        </p:txBody>
      </p:sp>
      <p:sp>
        <p:nvSpPr>
          <p:cNvPr id="16" name="矩形 15"/>
          <p:cNvSpPr>
            <a:spLocks noChangeArrowheads="1"/>
          </p:cNvSpPr>
          <p:nvPr/>
        </p:nvSpPr>
        <p:spPr bwMode="auto">
          <a:xfrm>
            <a:off x="1944056" y="3375125"/>
            <a:ext cx="9025313" cy="345086"/>
          </a:xfrm>
          <a:prstGeom prst="rect">
            <a:avLst/>
          </a:prstGeom>
          <a:noFill/>
          <a:ln w="9525">
            <a:noFill/>
            <a:miter lim="800000"/>
          </a:ln>
        </p:spPr>
        <p:txBody>
          <a:bodyPr wrap="square" lIns="91431" tIns="45716" rIns="91431" bIns="45716">
            <a:spAutoFit/>
          </a:bodyPr>
          <a:lstStyle/>
          <a:p>
            <a:pPr>
              <a:lnSpc>
                <a:spcPct val="130000"/>
              </a:lnSpc>
            </a:pPr>
            <a:r>
              <a:rPr lang="zh-CN" altLang="en-US" sz="1400" dirty="0">
                <a:solidFill>
                  <a:schemeClr val="accent6"/>
                </a:solidFill>
                <a:latin typeface="思源宋体 CN" panose="02020400000000000000" pitchFamily="18" charset="-122"/>
                <a:ea typeface="思源宋体 CN" panose="02020400000000000000" pitchFamily="18" charset="-122"/>
                <a:sym typeface="Calibri" panose="020F0502020204030204" charset="0"/>
              </a:rPr>
              <a:t>这一原则要求谁管生产就必须在管理生产的同时，管好管辖范围内的安全生产工作，并负全面责任。</a:t>
            </a:r>
            <a:endParaRPr lang="zh-CN" altLang="en-US" sz="1400" dirty="0">
              <a:solidFill>
                <a:schemeClr val="accent6"/>
              </a:solidFill>
              <a:latin typeface="思源宋体 CN" panose="02020400000000000000" pitchFamily="18" charset="-122"/>
              <a:ea typeface="思源宋体 CN" panose="02020400000000000000" pitchFamily="18" charset="-122"/>
              <a:sym typeface="Calibri" panose="020F0502020204030204" charset="0"/>
            </a:endParaRPr>
          </a:p>
        </p:txBody>
      </p:sp>
      <p:sp>
        <p:nvSpPr>
          <p:cNvPr id="17" name="文本框 8"/>
          <p:cNvSpPr txBox="1">
            <a:spLocks noChangeArrowheads="1"/>
          </p:cNvSpPr>
          <p:nvPr/>
        </p:nvSpPr>
        <p:spPr bwMode="auto">
          <a:xfrm>
            <a:off x="778725" y="3849150"/>
            <a:ext cx="5982091" cy="4000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873" tIns="60936" rIns="121873" bIns="60936">
            <a:spAutoFit/>
          </a:bodyPr>
          <a:lstStyle>
            <a:lvl1pPr defTabSz="1217930" eaLnBrk="0" hangingPunct="0">
              <a:defRPr>
                <a:solidFill>
                  <a:schemeClr val="tx1"/>
                </a:solidFill>
                <a:latin typeface="Arial" panose="020B0604020202020204" pitchFamily="34" charset="0"/>
                <a:ea typeface="宋体" panose="02010600030101010101" pitchFamily="2" charset="-122"/>
              </a:defRPr>
            </a:lvl1pPr>
            <a:lvl2pPr marL="742950" indent="-285750" defTabSz="1217930" eaLnBrk="0" hangingPunct="0">
              <a:defRPr>
                <a:solidFill>
                  <a:schemeClr val="tx1"/>
                </a:solidFill>
                <a:latin typeface="Arial" panose="020B0604020202020204" pitchFamily="34" charset="0"/>
                <a:ea typeface="宋体" panose="02010600030101010101" pitchFamily="2" charset="-122"/>
              </a:defRPr>
            </a:lvl2pPr>
            <a:lvl3pPr marL="1143000" indent="-228600" defTabSz="1217930" eaLnBrk="0" hangingPunct="0">
              <a:defRPr>
                <a:solidFill>
                  <a:schemeClr val="tx1"/>
                </a:solidFill>
                <a:latin typeface="Arial" panose="020B0604020202020204" pitchFamily="34" charset="0"/>
                <a:ea typeface="宋体" panose="02010600030101010101" pitchFamily="2" charset="-122"/>
              </a:defRPr>
            </a:lvl3pPr>
            <a:lvl4pPr marL="1600200" indent="-228600" defTabSz="1217930" eaLnBrk="0" hangingPunct="0">
              <a:defRPr>
                <a:solidFill>
                  <a:schemeClr val="tx1"/>
                </a:solidFill>
                <a:latin typeface="Arial" panose="020B0604020202020204" pitchFamily="34" charset="0"/>
                <a:ea typeface="宋体" panose="02010600030101010101" pitchFamily="2" charset="-122"/>
              </a:defRPr>
            </a:lvl4pPr>
            <a:lvl5pPr marL="2057400" indent="-228600" defTabSz="1217930" eaLnBrk="0" hangingPunct="0">
              <a:defRPr>
                <a:solidFill>
                  <a:schemeClr val="tx1"/>
                </a:solidFill>
                <a:latin typeface="Arial" panose="020B0604020202020204" pitchFamily="34" charset="0"/>
                <a:ea typeface="宋体" panose="02010600030101010101" pitchFamily="2" charset="-122"/>
              </a:defRPr>
            </a:lvl5pPr>
            <a:lvl6pPr marL="2514600" indent="-228600" defTabSz="12179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defTabSz="12179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defTabSz="12179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defTabSz="12179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b="1" dirty="0">
                <a:solidFill>
                  <a:schemeClr val="accent2">
                    <a:lumMod val="50000"/>
                  </a:schemeClr>
                </a:solidFill>
                <a:latin typeface="思源宋体 CN" panose="02020400000000000000" pitchFamily="18" charset="-122"/>
                <a:ea typeface="思源宋体 CN" panose="02020400000000000000" pitchFamily="18" charset="-122"/>
              </a:rPr>
              <a:t>“三同时”原则</a:t>
            </a:r>
            <a:endParaRPr lang="zh-CN" altLang="en-US" b="1" dirty="0">
              <a:solidFill>
                <a:schemeClr val="accent2">
                  <a:lumMod val="50000"/>
                </a:schemeClr>
              </a:solidFill>
              <a:latin typeface="思源宋体 CN" panose="02020400000000000000" pitchFamily="18" charset="-122"/>
              <a:ea typeface="思源宋体 CN" panose="02020400000000000000" pitchFamily="18" charset="-122"/>
            </a:endParaRPr>
          </a:p>
        </p:txBody>
      </p:sp>
      <p:cxnSp>
        <p:nvCxnSpPr>
          <p:cNvPr id="18" name="直接连接符 17"/>
          <p:cNvCxnSpPr/>
          <p:nvPr/>
        </p:nvCxnSpPr>
        <p:spPr>
          <a:xfrm>
            <a:off x="1540069" y="4018582"/>
            <a:ext cx="0" cy="301578"/>
          </a:xfrm>
          <a:prstGeom prst="line">
            <a:avLst/>
          </a:prstGeom>
          <a:noFill/>
          <a:ln w="19050" cap="flat" cmpd="sng" algn="ctr">
            <a:solidFill>
              <a:schemeClr val="accent6">
                <a:lumMod val="50000"/>
              </a:schemeClr>
            </a:solidFill>
            <a:prstDash val="sysDot"/>
            <a:miter lim="800000"/>
            <a:tailEnd type="oval"/>
          </a:ln>
          <a:effectLst/>
        </p:spPr>
      </p:cxnSp>
      <p:grpSp>
        <p:nvGrpSpPr>
          <p:cNvPr id="19" name="组合 18"/>
          <p:cNvGrpSpPr/>
          <p:nvPr/>
        </p:nvGrpSpPr>
        <p:grpSpPr>
          <a:xfrm flipH="1">
            <a:off x="1551346" y="3931416"/>
            <a:ext cx="1286211" cy="159556"/>
            <a:chOff x="763654" y="2018400"/>
            <a:chExt cx="1286211" cy="159556"/>
          </a:xfrm>
          <a:solidFill>
            <a:srgbClr val="BA1318"/>
          </a:solidFill>
        </p:grpSpPr>
        <p:grpSp>
          <p:nvGrpSpPr>
            <p:cNvPr id="20" name="组合 17"/>
            <p:cNvGrpSpPr/>
            <p:nvPr/>
          </p:nvGrpSpPr>
          <p:grpSpPr bwMode="auto">
            <a:xfrm>
              <a:off x="763654" y="2018400"/>
              <a:ext cx="763432" cy="159556"/>
              <a:chOff x="0" y="0"/>
              <a:chExt cx="1094014" cy="228600"/>
            </a:xfrm>
            <a:grpFill/>
          </p:grpSpPr>
          <p:sp>
            <p:nvSpPr>
              <p:cNvPr id="22" name="椭圆 21"/>
              <p:cNvSpPr>
                <a:spLocks noChangeArrowheads="1"/>
              </p:cNvSpPr>
              <p:nvPr/>
            </p:nvSpPr>
            <p:spPr bwMode="auto">
              <a:xfrm>
                <a:off x="0" y="0"/>
                <a:ext cx="228600" cy="228600"/>
              </a:xfrm>
              <a:prstGeom prst="ellipse">
                <a:avLst/>
              </a:prstGeom>
              <a:grpFill/>
              <a:ln w="9525">
                <a:noFill/>
                <a:rou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marL="0" marR="0" lvl="0" indent="0" algn="ctr" defTabSz="914400" eaLnBrk="1" fontAlgn="auto" latinLnBrk="0" hangingPunct="1">
                  <a:lnSpc>
                    <a:spcPct val="100000"/>
                  </a:lnSpc>
                  <a:spcBef>
                    <a:spcPct val="0"/>
                  </a:spcBef>
                  <a:spcAft>
                    <a:spcPts val="0"/>
                  </a:spcAft>
                  <a:buClrTx/>
                  <a:buSzTx/>
                  <a:buFont typeface="Arial" panose="020B0604020202020204" pitchFamily="34" charset="0"/>
                  <a:buNone/>
                  <a:defRPr/>
                </a:pPr>
                <a:endParaRPr kumimoji="0" lang="zh-CN" altLang="en-US" sz="1800" b="0" i="0" u="none" strike="noStrike" kern="0" cap="none" spc="0" normalizeH="0" baseline="0" noProof="0">
                  <a:ln>
                    <a:noFill/>
                  </a:ln>
                  <a:solidFill>
                    <a:srgbClr val="FFFFFF"/>
                  </a:solidFill>
                  <a:effectLst/>
                  <a:uLnTx/>
                  <a:uFillTx/>
                  <a:latin typeface="Calibri" panose="020F0502020204030204" charset="0"/>
                  <a:ea typeface="宋体" panose="02010600030101010101" pitchFamily="2" charset="-122"/>
                </a:endParaRPr>
              </a:p>
            </p:txBody>
          </p:sp>
          <p:sp>
            <p:nvSpPr>
              <p:cNvPr id="23" name="椭圆 22"/>
              <p:cNvSpPr>
                <a:spLocks noChangeArrowheads="1"/>
              </p:cNvSpPr>
              <p:nvPr/>
            </p:nvSpPr>
            <p:spPr bwMode="auto">
              <a:xfrm>
                <a:off x="290286" y="0"/>
                <a:ext cx="228600" cy="228599"/>
              </a:xfrm>
              <a:prstGeom prst="ellipse">
                <a:avLst/>
              </a:prstGeom>
              <a:grpFill/>
              <a:ln w="9525">
                <a:noFill/>
                <a:rou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marL="0" marR="0" lvl="0" indent="0" algn="ctr" defTabSz="914400" eaLnBrk="1" fontAlgn="auto" latinLnBrk="0" hangingPunct="1">
                  <a:lnSpc>
                    <a:spcPct val="100000"/>
                  </a:lnSpc>
                  <a:spcBef>
                    <a:spcPct val="0"/>
                  </a:spcBef>
                  <a:spcAft>
                    <a:spcPts val="0"/>
                  </a:spcAft>
                  <a:buClrTx/>
                  <a:buSzTx/>
                  <a:buFont typeface="Arial" panose="020B0604020202020204" pitchFamily="34" charset="0"/>
                  <a:buNone/>
                  <a:defRPr/>
                </a:pPr>
                <a:endParaRPr kumimoji="0" lang="zh-CN" altLang="en-US" sz="1800" b="0" i="0" u="none" strike="noStrike" kern="0" cap="none" spc="0" normalizeH="0" baseline="0" noProof="0">
                  <a:ln>
                    <a:noFill/>
                  </a:ln>
                  <a:solidFill>
                    <a:srgbClr val="FFFFFF"/>
                  </a:solidFill>
                  <a:effectLst/>
                  <a:uLnTx/>
                  <a:uFillTx/>
                  <a:latin typeface="Calibri" panose="020F0502020204030204" charset="0"/>
                  <a:ea typeface="宋体" panose="02010600030101010101" pitchFamily="2" charset="-122"/>
                </a:endParaRPr>
              </a:p>
            </p:txBody>
          </p:sp>
          <p:sp>
            <p:nvSpPr>
              <p:cNvPr id="24" name="椭圆 23"/>
              <p:cNvSpPr>
                <a:spLocks noChangeArrowheads="1"/>
              </p:cNvSpPr>
              <p:nvPr/>
            </p:nvSpPr>
            <p:spPr bwMode="auto">
              <a:xfrm>
                <a:off x="575129" y="0"/>
                <a:ext cx="228600" cy="228599"/>
              </a:xfrm>
              <a:prstGeom prst="ellipse">
                <a:avLst/>
              </a:prstGeom>
              <a:grpFill/>
              <a:ln w="9525">
                <a:noFill/>
                <a:rou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marL="0" marR="0" lvl="0" indent="0" algn="ctr" defTabSz="914400" eaLnBrk="1" fontAlgn="auto" latinLnBrk="0" hangingPunct="1">
                  <a:lnSpc>
                    <a:spcPct val="100000"/>
                  </a:lnSpc>
                  <a:spcBef>
                    <a:spcPct val="0"/>
                  </a:spcBef>
                  <a:spcAft>
                    <a:spcPts val="0"/>
                  </a:spcAft>
                  <a:buClrTx/>
                  <a:buSzTx/>
                  <a:buFont typeface="Arial" panose="020B0604020202020204" pitchFamily="34" charset="0"/>
                  <a:buNone/>
                  <a:defRPr/>
                </a:pPr>
                <a:endParaRPr kumimoji="0" lang="zh-CN" altLang="en-US" sz="1800" b="0" i="0" u="none" strike="noStrike" kern="0" cap="none" spc="0" normalizeH="0" baseline="0" noProof="0">
                  <a:ln>
                    <a:noFill/>
                  </a:ln>
                  <a:solidFill>
                    <a:srgbClr val="FFFFFF"/>
                  </a:solidFill>
                  <a:effectLst/>
                  <a:uLnTx/>
                  <a:uFillTx/>
                  <a:latin typeface="Calibri" panose="020F0502020204030204" charset="0"/>
                  <a:ea typeface="宋体" panose="02010600030101010101" pitchFamily="2" charset="-122"/>
                </a:endParaRPr>
              </a:p>
            </p:txBody>
          </p:sp>
          <p:sp>
            <p:nvSpPr>
              <p:cNvPr id="25" name="椭圆 24"/>
              <p:cNvSpPr>
                <a:spLocks noChangeArrowheads="1"/>
              </p:cNvSpPr>
              <p:nvPr/>
            </p:nvSpPr>
            <p:spPr bwMode="auto">
              <a:xfrm>
                <a:off x="865414" y="0"/>
                <a:ext cx="228600" cy="228599"/>
              </a:xfrm>
              <a:prstGeom prst="ellipse">
                <a:avLst/>
              </a:prstGeom>
              <a:grpFill/>
              <a:ln w="9525">
                <a:noFill/>
                <a:rou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marL="0" marR="0" lvl="0" indent="0" algn="ctr" defTabSz="914400" eaLnBrk="1" fontAlgn="auto" latinLnBrk="0" hangingPunct="1">
                  <a:lnSpc>
                    <a:spcPct val="100000"/>
                  </a:lnSpc>
                  <a:spcBef>
                    <a:spcPct val="0"/>
                  </a:spcBef>
                  <a:spcAft>
                    <a:spcPts val="0"/>
                  </a:spcAft>
                  <a:buClrTx/>
                  <a:buSzTx/>
                  <a:buFont typeface="Arial" panose="020B0604020202020204" pitchFamily="34" charset="0"/>
                  <a:buNone/>
                  <a:defRPr/>
                </a:pPr>
                <a:endParaRPr kumimoji="0" lang="zh-CN" altLang="en-US" sz="1800" b="0" i="0" u="none" strike="noStrike" kern="0" cap="none" spc="0" normalizeH="0" baseline="0" noProof="0">
                  <a:ln>
                    <a:noFill/>
                  </a:ln>
                  <a:solidFill>
                    <a:srgbClr val="FFFFFF"/>
                  </a:solidFill>
                  <a:effectLst/>
                  <a:uLnTx/>
                  <a:uFillTx/>
                  <a:latin typeface="Calibri" panose="020F0502020204030204" charset="0"/>
                  <a:ea typeface="宋体" panose="02010600030101010101" pitchFamily="2" charset="-122"/>
                </a:endParaRPr>
              </a:p>
            </p:txBody>
          </p:sp>
        </p:grpSp>
        <p:cxnSp>
          <p:nvCxnSpPr>
            <p:cNvPr id="21" name="直接连接符 20"/>
            <p:cNvCxnSpPr/>
            <p:nvPr/>
          </p:nvCxnSpPr>
          <p:spPr>
            <a:xfrm flipH="1">
              <a:off x="1488986" y="2094600"/>
              <a:ext cx="560879" cy="0"/>
            </a:xfrm>
            <a:prstGeom prst="line">
              <a:avLst/>
            </a:prstGeom>
            <a:grpFill/>
            <a:ln w="19050" cap="flat" cmpd="sng" algn="ctr">
              <a:noFill/>
              <a:prstDash val="sysDot"/>
              <a:miter lim="800000"/>
              <a:tailEnd type="oval"/>
            </a:ln>
            <a:effectLst/>
          </p:spPr>
        </p:cxnSp>
      </p:grpSp>
      <p:sp>
        <p:nvSpPr>
          <p:cNvPr id="26" name="矩形: 圆角 7"/>
          <p:cNvSpPr/>
          <p:nvPr/>
        </p:nvSpPr>
        <p:spPr>
          <a:xfrm>
            <a:off x="1295805" y="4438536"/>
            <a:ext cx="9486108" cy="575764"/>
          </a:xfrm>
          <a:prstGeom prst="roundRect">
            <a:avLst/>
          </a:prstGeom>
          <a:noFill/>
          <a:ln w="9525">
            <a:solidFill>
              <a:schemeClr val="accent6">
                <a:lumMod val="2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b="1">
              <a:solidFill>
                <a:srgbClr val="FFFDFB"/>
              </a:solidFill>
            </a:endParaRPr>
          </a:p>
        </p:txBody>
      </p:sp>
      <p:sp>
        <p:nvSpPr>
          <p:cNvPr id="27" name="矩形 26"/>
          <p:cNvSpPr>
            <a:spLocks noChangeArrowheads="1"/>
          </p:cNvSpPr>
          <p:nvPr/>
        </p:nvSpPr>
        <p:spPr bwMode="auto">
          <a:xfrm>
            <a:off x="1499621" y="4413836"/>
            <a:ext cx="9025313" cy="625163"/>
          </a:xfrm>
          <a:prstGeom prst="rect">
            <a:avLst/>
          </a:prstGeom>
          <a:noFill/>
          <a:ln w="9525">
            <a:noFill/>
            <a:miter lim="800000"/>
          </a:ln>
        </p:spPr>
        <p:txBody>
          <a:bodyPr wrap="square" lIns="91431" tIns="45716" rIns="91431" bIns="45716">
            <a:spAutoFit/>
          </a:bodyPr>
          <a:lstStyle/>
          <a:p>
            <a:pPr>
              <a:lnSpc>
                <a:spcPct val="130000"/>
              </a:lnSpc>
            </a:pPr>
            <a:r>
              <a:rPr lang="zh-CN" altLang="en-US" sz="1400" dirty="0">
                <a:solidFill>
                  <a:schemeClr val="accent6"/>
                </a:solidFill>
                <a:latin typeface="思源宋体 CN" panose="02020400000000000000" pitchFamily="18" charset="-122"/>
                <a:ea typeface="思源宋体 CN" panose="02020400000000000000" pitchFamily="18" charset="-122"/>
                <a:sym typeface="Calibri" panose="020F0502020204030204" charset="0"/>
              </a:rPr>
              <a:t>指生产经营单位在对新建、改建、扩建工程和技术改造工程项目中，劳动安全卫生设施与主体工程同时设计、同时施工、同时投入和使用。 </a:t>
            </a:r>
            <a:endParaRPr lang="zh-CN" altLang="en-US" sz="1400" dirty="0">
              <a:solidFill>
                <a:schemeClr val="accent6"/>
              </a:solidFill>
              <a:latin typeface="思源宋体 CN" panose="02020400000000000000" pitchFamily="18" charset="-122"/>
              <a:ea typeface="思源宋体 CN" panose="02020400000000000000" pitchFamily="18" charset="-122"/>
              <a:sym typeface="Calibri" panose="020F0502020204030204" charset="0"/>
            </a:endParaRPr>
          </a:p>
        </p:txBody>
      </p:sp>
      <p:sp>
        <p:nvSpPr>
          <p:cNvPr id="28" name="文本框 8"/>
          <p:cNvSpPr txBox="1">
            <a:spLocks noChangeArrowheads="1"/>
          </p:cNvSpPr>
          <p:nvPr/>
        </p:nvSpPr>
        <p:spPr bwMode="auto">
          <a:xfrm>
            <a:off x="778725" y="5063699"/>
            <a:ext cx="5982091" cy="4000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873" tIns="60936" rIns="121873" bIns="60936">
            <a:spAutoFit/>
          </a:bodyPr>
          <a:lstStyle>
            <a:lvl1pPr defTabSz="1217930" eaLnBrk="0" hangingPunct="0">
              <a:defRPr>
                <a:solidFill>
                  <a:schemeClr val="tx1"/>
                </a:solidFill>
                <a:latin typeface="Arial" panose="020B0604020202020204" pitchFamily="34" charset="0"/>
                <a:ea typeface="宋体" panose="02010600030101010101" pitchFamily="2" charset="-122"/>
              </a:defRPr>
            </a:lvl1pPr>
            <a:lvl2pPr marL="742950" indent="-285750" defTabSz="1217930" eaLnBrk="0" hangingPunct="0">
              <a:defRPr>
                <a:solidFill>
                  <a:schemeClr val="tx1"/>
                </a:solidFill>
                <a:latin typeface="Arial" panose="020B0604020202020204" pitchFamily="34" charset="0"/>
                <a:ea typeface="宋体" panose="02010600030101010101" pitchFamily="2" charset="-122"/>
              </a:defRPr>
            </a:lvl2pPr>
            <a:lvl3pPr marL="1143000" indent="-228600" defTabSz="1217930" eaLnBrk="0" hangingPunct="0">
              <a:defRPr>
                <a:solidFill>
                  <a:schemeClr val="tx1"/>
                </a:solidFill>
                <a:latin typeface="Arial" panose="020B0604020202020204" pitchFamily="34" charset="0"/>
                <a:ea typeface="宋体" panose="02010600030101010101" pitchFamily="2" charset="-122"/>
              </a:defRPr>
            </a:lvl3pPr>
            <a:lvl4pPr marL="1600200" indent="-228600" defTabSz="1217930" eaLnBrk="0" hangingPunct="0">
              <a:defRPr>
                <a:solidFill>
                  <a:schemeClr val="tx1"/>
                </a:solidFill>
                <a:latin typeface="Arial" panose="020B0604020202020204" pitchFamily="34" charset="0"/>
                <a:ea typeface="宋体" panose="02010600030101010101" pitchFamily="2" charset="-122"/>
              </a:defRPr>
            </a:lvl4pPr>
            <a:lvl5pPr marL="2057400" indent="-228600" defTabSz="1217930" eaLnBrk="0" hangingPunct="0">
              <a:defRPr>
                <a:solidFill>
                  <a:schemeClr val="tx1"/>
                </a:solidFill>
                <a:latin typeface="Arial" panose="020B0604020202020204" pitchFamily="34" charset="0"/>
                <a:ea typeface="宋体" panose="02010600030101010101" pitchFamily="2" charset="-122"/>
              </a:defRPr>
            </a:lvl5pPr>
            <a:lvl6pPr marL="2514600" indent="-228600" defTabSz="12179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defTabSz="12179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defTabSz="12179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defTabSz="121793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b="1" dirty="0">
                <a:solidFill>
                  <a:schemeClr val="accent2">
                    <a:lumMod val="50000"/>
                  </a:schemeClr>
                </a:solidFill>
                <a:latin typeface="思源宋体 CN" panose="02020400000000000000" pitchFamily="18" charset="-122"/>
                <a:ea typeface="思源宋体 CN" panose="02020400000000000000" pitchFamily="18" charset="-122"/>
              </a:rPr>
              <a:t>“四不放过”原则</a:t>
            </a:r>
            <a:endParaRPr lang="zh-CN" altLang="en-US" b="1" dirty="0">
              <a:solidFill>
                <a:schemeClr val="accent2">
                  <a:lumMod val="50000"/>
                </a:schemeClr>
              </a:solidFill>
              <a:latin typeface="思源宋体 CN" panose="02020400000000000000" pitchFamily="18" charset="-122"/>
              <a:ea typeface="思源宋体 CN" panose="02020400000000000000" pitchFamily="18" charset="-122"/>
            </a:endParaRPr>
          </a:p>
        </p:txBody>
      </p:sp>
      <p:cxnSp>
        <p:nvCxnSpPr>
          <p:cNvPr id="29" name="直接连接符 28"/>
          <p:cNvCxnSpPr/>
          <p:nvPr/>
        </p:nvCxnSpPr>
        <p:spPr>
          <a:xfrm>
            <a:off x="1540069" y="5233131"/>
            <a:ext cx="0" cy="301578"/>
          </a:xfrm>
          <a:prstGeom prst="line">
            <a:avLst/>
          </a:prstGeom>
          <a:noFill/>
          <a:ln w="19050" cap="flat" cmpd="sng" algn="ctr">
            <a:solidFill>
              <a:schemeClr val="accent6">
                <a:lumMod val="50000"/>
              </a:schemeClr>
            </a:solidFill>
            <a:prstDash val="sysDot"/>
            <a:miter lim="800000"/>
            <a:tailEnd type="oval"/>
          </a:ln>
          <a:effectLst/>
        </p:spPr>
      </p:cxnSp>
      <p:grpSp>
        <p:nvGrpSpPr>
          <p:cNvPr id="30" name="组合 29"/>
          <p:cNvGrpSpPr/>
          <p:nvPr/>
        </p:nvGrpSpPr>
        <p:grpSpPr>
          <a:xfrm flipH="1">
            <a:off x="1551346" y="5145965"/>
            <a:ext cx="1286211" cy="159556"/>
            <a:chOff x="763654" y="2018400"/>
            <a:chExt cx="1286211" cy="159556"/>
          </a:xfrm>
          <a:solidFill>
            <a:srgbClr val="BA1318"/>
          </a:solidFill>
        </p:grpSpPr>
        <p:grpSp>
          <p:nvGrpSpPr>
            <p:cNvPr id="31" name="组合 17"/>
            <p:cNvGrpSpPr/>
            <p:nvPr/>
          </p:nvGrpSpPr>
          <p:grpSpPr bwMode="auto">
            <a:xfrm>
              <a:off x="763654" y="2018400"/>
              <a:ext cx="763432" cy="159556"/>
              <a:chOff x="0" y="0"/>
              <a:chExt cx="1094014" cy="228600"/>
            </a:xfrm>
            <a:grpFill/>
          </p:grpSpPr>
          <p:sp>
            <p:nvSpPr>
              <p:cNvPr id="33" name="椭圆 32"/>
              <p:cNvSpPr>
                <a:spLocks noChangeArrowheads="1"/>
              </p:cNvSpPr>
              <p:nvPr/>
            </p:nvSpPr>
            <p:spPr bwMode="auto">
              <a:xfrm>
                <a:off x="0" y="0"/>
                <a:ext cx="228600" cy="228600"/>
              </a:xfrm>
              <a:prstGeom prst="ellipse">
                <a:avLst/>
              </a:prstGeom>
              <a:grpFill/>
              <a:ln w="9525">
                <a:noFill/>
                <a:rou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marL="0" marR="0" lvl="0" indent="0" algn="ctr" defTabSz="914400" eaLnBrk="1" fontAlgn="auto" latinLnBrk="0" hangingPunct="1">
                  <a:lnSpc>
                    <a:spcPct val="100000"/>
                  </a:lnSpc>
                  <a:spcBef>
                    <a:spcPct val="0"/>
                  </a:spcBef>
                  <a:spcAft>
                    <a:spcPts val="0"/>
                  </a:spcAft>
                  <a:buClrTx/>
                  <a:buSzTx/>
                  <a:buFont typeface="Arial" panose="020B0604020202020204" pitchFamily="34" charset="0"/>
                  <a:buNone/>
                  <a:defRPr/>
                </a:pPr>
                <a:endParaRPr kumimoji="0" lang="zh-CN" altLang="en-US" sz="1800" b="0" i="0" u="none" strike="noStrike" kern="0" cap="none" spc="0" normalizeH="0" baseline="0" noProof="0">
                  <a:ln>
                    <a:noFill/>
                  </a:ln>
                  <a:solidFill>
                    <a:srgbClr val="FFFFFF"/>
                  </a:solidFill>
                  <a:effectLst/>
                  <a:uLnTx/>
                  <a:uFillTx/>
                  <a:latin typeface="Calibri" panose="020F0502020204030204" charset="0"/>
                  <a:ea typeface="宋体" panose="02010600030101010101" pitchFamily="2" charset="-122"/>
                </a:endParaRPr>
              </a:p>
            </p:txBody>
          </p:sp>
          <p:sp>
            <p:nvSpPr>
              <p:cNvPr id="34" name="椭圆 33"/>
              <p:cNvSpPr>
                <a:spLocks noChangeArrowheads="1"/>
              </p:cNvSpPr>
              <p:nvPr/>
            </p:nvSpPr>
            <p:spPr bwMode="auto">
              <a:xfrm>
                <a:off x="290286" y="0"/>
                <a:ext cx="228600" cy="228599"/>
              </a:xfrm>
              <a:prstGeom prst="ellipse">
                <a:avLst/>
              </a:prstGeom>
              <a:grpFill/>
              <a:ln w="9525">
                <a:noFill/>
                <a:rou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marL="0" marR="0" lvl="0" indent="0" algn="ctr" defTabSz="914400" eaLnBrk="1" fontAlgn="auto" latinLnBrk="0" hangingPunct="1">
                  <a:lnSpc>
                    <a:spcPct val="100000"/>
                  </a:lnSpc>
                  <a:spcBef>
                    <a:spcPct val="0"/>
                  </a:spcBef>
                  <a:spcAft>
                    <a:spcPts val="0"/>
                  </a:spcAft>
                  <a:buClrTx/>
                  <a:buSzTx/>
                  <a:buFont typeface="Arial" panose="020B0604020202020204" pitchFamily="34" charset="0"/>
                  <a:buNone/>
                  <a:defRPr/>
                </a:pPr>
                <a:endParaRPr kumimoji="0" lang="zh-CN" altLang="en-US" sz="1800" b="0" i="0" u="none" strike="noStrike" kern="0" cap="none" spc="0" normalizeH="0" baseline="0" noProof="0">
                  <a:ln>
                    <a:noFill/>
                  </a:ln>
                  <a:solidFill>
                    <a:srgbClr val="FFFFFF"/>
                  </a:solidFill>
                  <a:effectLst/>
                  <a:uLnTx/>
                  <a:uFillTx/>
                  <a:latin typeface="Calibri" panose="020F0502020204030204" charset="0"/>
                  <a:ea typeface="宋体" panose="02010600030101010101" pitchFamily="2" charset="-122"/>
                </a:endParaRPr>
              </a:p>
            </p:txBody>
          </p:sp>
          <p:sp>
            <p:nvSpPr>
              <p:cNvPr id="35" name="椭圆 34"/>
              <p:cNvSpPr>
                <a:spLocks noChangeArrowheads="1"/>
              </p:cNvSpPr>
              <p:nvPr/>
            </p:nvSpPr>
            <p:spPr bwMode="auto">
              <a:xfrm>
                <a:off x="575129" y="0"/>
                <a:ext cx="228600" cy="228599"/>
              </a:xfrm>
              <a:prstGeom prst="ellipse">
                <a:avLst/>
              </a:prstGeom>
              <a:grpFill/>
              <a:ln w="9525">
                <a:noFill/>
                <a:rou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marL="0" marR="0" lvl="0" indent="0" algn="ctr" defTabSz="914400" eaLnBrk="1" fontAlgn="auto" latinLnBrk="0" hangingPunct="1">
                  <a:lnSpc>
                    <a:spcPct val="100000"/>
                  </a:lnSpc>
                  <a:spcBef>
                    <a:spcPct val="0"/>
                  </a:spcBef>
                  <a:spcAft>
                    <a:spcPts val="0"/>
                  </a:spcAft>
                  <a:buClrTx/>
                  <a:buSzTx/>
                  <a:buFont typeface="Arial" panose="020B0604020202020204" pitchFamily="34" charset="0"/>
                  <a:buNone/>
                  <a:defRPr/>
                </a:pPr>
                <a:endParaRPr kumimoji="0" lang="zh-CN" altLang="en-US" sz="1800" b="0" i="0" u="none" strike="noStrike" kern="0" cap="none" spc="0" normalizeH="0" baseline="0" noProof="0">
                  <a:ln>
                    <a:noFill/>
                  </a:ln>
                  <a:solidFill>
                    <a:srgbClr val="FFFFFF"/>
                  </a:solidFill>
                  <a:effectLst/>
                  <a:uLnTx/>
                  <a:uFillTx/>
                  <a:latin typeface="Calibri" panose="020F0502020204030204" charset="0"/>
                  <a:ea typeface="宋体" panose="02010600030101010101" pitchFamily="2" charset="-122"/>
                </a:endParaRPr>
              </a:p>
            </p:txBody>
          </p:sp>
          <p:sp>
            <p:nvSpPr>
              <p:cNvPr id="36" name="椭圆 35"/>
              <p:cNvSpPr>
                <a:spLocks noChangeArrowheads="1"/>
              </p:cNvSpPr>
              <p:nvPr/>
            </p:nvSpPr>
            <p:spPr bwMode="auto">
              <a:xfrm>
                <a:off x="865414" y="0"/>
                <a:ext cx="228600" cy="228599"/>
              </a:xfrm>
              <a:prstGeom prst="ellipse">
                <a:avLst/>
              </a:prstGeom>
              <a:grpFill/>
              <a:ln w="9525">
                <a:noFill/>
                <a:rou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marL="0" marR="0" lvl="0" indent="0" algn="ctr" defTabSz="914400" eaLnBrk="1" fontAlgn="auto" latinLnBrk="0" hangingPunct="1">
                  <a:lnSpc>
                    <a:spcPct val="100000"/>
                  </a:lnSpc>
                  <a:spcBef>
                    <a:spcPct val="0"/>
                  </a:spcBef>
                  <a:spcAft>
                    <a:spcPts val="0"/>
                  </a:spcAft>
                  <a:buClrTx/>
                  <a:buSzTx/>
                  <a:buFont typeface="Arial" panose="020B0604020202020204" pitchFamily="34" charset="0"/>
                  <a:buNone/>
                  <a:defRPr/>
                </a:pPr>
                <a:endParaRPr kumimoji="0" lang="zh-CN" altLang="en-US" sz="1800" b="0" i="0" u="none" strike="noStrike" kern="0" cap="none" spc="0" normalizeH="0" baseline="0" noProof="0">
                  <a:ln>
                    <a:noFill/>
                  </a:ln>
                  <a:solidFill>
                    <a:srgbClr val="FFFFFF"/>
                  </a:solidFill>
                  <a:effectLst/>
                  <a:uLnTx/>
                  <a:uFillTx/>
                  <a:latin typeface="Calibri" panose="020F0502020204030204" charset="0"/>
                  <a:ea typeface="宋体" panose="02010600030101010101" pitchFamily="2" charset="-122"/>
                </a:endParaRPr>
              </a:p>
            </p:txBody>
          </p:sp>
        </p:grpSp>
        <p:cxnSp>
          <p:nvCxnSpPr>
            <p:cNvPr id="32" name="直接连接符 31"/>
            <p:cNvCxnSpPr/>
            <p:nvPr/>
          </p:nvCxnSpPr>
          <p:spPr>
            <a:xfrm flipH="1">
              <a:off x="1488986" y="2094600"/>
              <a:ext cx="560879" cy="0"/>
            </a:xfrm>
            <a:prstGeom prst="line">
              <a:avLst/>
            </a:prstGeom>
            <a:grpFill/>
            <a:ln w="19050" cap="flat" cmpd="sng" algn="ctr">
              <a:noFill/>
              <a:prstDash val="sysDot"/>
              <a:miter lim="800000"/>
              <a:tailEnd type="oval"/>
            </a:ln>
            <a:effectLst/>
          </p:spPr>
        </p:cxnSp>
      </p:grpSp>
      <p:grpSp>
        <p:nvGrpSpPr>
          <p:cNvPr id="39" name="组合 38"/>
          <p:cNvGrpSpPr/>
          <p:nvPr/>
        </p:nvGrpSpPr>
        <p:grpSpPr>
          <a:xfrm>
            <a:off x="1295805" y="5579129"/>
            <a:ext cx="478441" cy="478442"/>
            <a:chOff x="2903394" y="3937651"/>
            <a:chExt cx="478441" cy="478442"/>
          </a:xfrm>
        </p:grpSpPr>
        <p:sp>
          <p:nvSpPr>
            <p:cNvPr id="40" name="Shape 1630"/>
            <p:cNvSpPr/>
            <p:nvPr/>
          </p:nvSpPr>
          <p:spPr>
            <a:xfrm>
              <a:off x="2903394" y="3937651"/>
              <a:ext cx="478441" cy="47844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6"/>
            </a:solidFill>
            <a:ln w="38100" cap="flat">
              <a:solidFill>
                <a:sysClr val="window" lastClr="FFFFFF"/>
              </a:solidFill>
              <a:miter lim="400000"/>
            </a:ln>
            <a:effectLst>
              <a:outerShdw blurRad="127000" dist="38100" dir="8100000" algn="tr" rotWithShape="0">
                <a:prstClr val="black">
                  <a:alpha val="40000"/>
                </a:prstClr>
              </a:outerShdw>
            </a:effectLst>
          </p:spPr>
          <p:txBody>
            <a:bodyPr wrap="square" lIns="19046" tIns="19046" rIns="19046" bIns="19046" numCol="1" anchor="ctr">
              <a:noAutofit/>
            </a:bodyPr>
            <a:lstStyle/>
            <a:p>
              <a:pPr marL="0" marR="0" lvl="0" indent="0" defTabSz="1219200" eaLnBrk="1" fontAlgn="auto" latinLnBrk="0" hangingPunct="1">
                <a:lnSpc>
                  <a:spcPct val="100000"/>
                </a:lnSpc>
                <a:spcBef>
                  <a:spcPts val="0"/>
                </a:spcBef>
                <a:spcAft>
                  <a:spcPts val="0"/>
                </a:spcAft>
                <a:buClrTx/>
                <a:buSzTx/>
                <a:buFontTx/>
                <a:buNone/>
                <a:defRPr/>
              </a:pPr>
              <a:endParaRPr kumimoji="0" sz="1735" b="0" i="0" u="none" strike="noStrike" kern="0" cap="none" spc="0" normalizeH="0" baseline="0" noProof="0">
                <a:ln>
                  <a:noFill/>
                </a:ln>
                <a:solidFill>
                  <a:prstClr val="black"/>
                </a:solidFill>
                <a:effectLst/>
                <a:uLnTx/>
                <a:uFillTx/>
              </a:endParaRPr>
            </a:p>
          </p:txBody>
        </p:sp>
        <p:sp>
          <p:nvSpPr>
            <p:cNvPr id="41" name="Text Placeholder 4"/>
            <p:cNvSpPr txBox="1"/>
            <p:nvPr/>
          </p:nvSpPr>
          <p:spPr>
            <a:xfrm>
              <a:off x="3013308" y="4046592"/>
              <a:ext cx="257073" cy="308972"/>
            </a:xfrm>
            <a:prstGeom prst="rect">
              <a:avLst/>
            </a:prstGeom>
          </p:spPr>
          <p:txBody>
            <a:bodyPr vert="horz" lIns="0" tIns="0" rIns="0" bIns="0" rtlCol="0" anchor="ctr">
              <a:norm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id-ID" sz="1600" b="1" dirty="0">
                  <a:solidFill>
                    <a:srgbClr val="FCFCFC"/>
                  </a:solidFill>
                  <a:latin typeface="思源宋体 CN" panose="02020400000000000000" pitchFamily="18" charset="-122"/>
                  <a:ea typeface="思源宋体 CN" panose="02020400000000000000" pitchFamily="18" charset="-122"/>
                </a:rPr>
                <a:t>01</a:t>
              </a:r>
              <a:endParaRPr lang="id-ID" sz="1600" b="1" dirty="0">
                <a:solidFill>
                  <a:srgbClr val="FCFCFC"/>
                </a:solidFill>
                <a:latin typeface="思源宋体 CN" panose="02020400000000000000" pitchFamily="18" charset="-122"/>
                <a:ea typeface="思源宋体 CN" panose="02020400000000000000" pitchFamily="18" charset="-122"/>
              </a:endParaRPr>
            </a:p>
          </p:txBody>
        </p:sp>
      </p:grpSp>
      <p:grpSp>
        <p:nvGrpSpPr>
          <p:cNvPr id="42" name="Group 54"/>
          <p:cNvGrpSpPr/>
          <p:nvPr/>
        </p:nvGrpSpPr>
        <p:grpSpPr bwMode="auto">
          <a:xfrm>
            <a:off x="1831818" y="5686712"/>
            <a:ext cx="4928998" cy="332137"/>
            <a:chOff x="0" y="390696"/>
            <a:chExt cx="4927455" cy="331761"/>
          </a:xfrm>
        </p:grpSpPr>
        <p:sp>
          <p:nvSpPr>
            <p:cNvPr id="43" name="TextBox 105"/>
            <p:cNvSpPr>
              <a:spLocks noChangeArrowheads="1"/>
            </p:cNvSpPr>
            <p:nvPr/>
          </p:nvSpPr>
          <p:spPr bwMode="auto">
            <a:xfrm>
              <a:off x="227143" y="390696"/>
              <a:ext cx="4700312" cy="331761"/>
            </a:xfrm>
            <a:prstGeom prst="roundRect">
              <a:avLst>
                <a:gd name="adj" fmla="val 8176"/>
              </a:avLst>
            </a:prstGeom>
            <a:noFill/>
            <a:ln w="19050">
              <a:solidFill>
                <a:schemeClr val="accent6"/>
              </a:solidFill>
              <a:rou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algn="ctr">
                <a:spcBef>
                  <a:spcPct val="0"/>
                </a:spcBef>
                <a:buNone/>
              </a:pPr>
              <a:r>
                <a:rPr lang="zh-CN" altLang="en-US" sz="1200" b="1" dirty="0">
                  <a:solidFill>
                    <a:schemeClr val="accent6">
                      <a:lumMod val="50000"/>
                    </a:schemeClr>
                  </a:solidFill>
                  <a:latin typeface="思源宋体 CN" panose="02020400000000000000" pitchFamily="18" charset="-122"/>
                  <a:ea typeface="思源宋体 CN" panose="02020400000000000000" pitchFamily="18" charset="-122"/>
                  <a:sym typeface="微软雅黑" panose="020B0503020204020204" pitchFamily="34" charset="-122"/>
                </a:rPr>
                <a:t>指在调查处理工伤事故时，必须坚持事故原因分析不清不放过</a:t>
              </a:r>
              <a:endParaRPr lang="zh-CN" altLang="en-US" sz="1200" b="1" dirty="0">
                <a:solidFill>
                  <a:schemeClr val="accent6">
                    <a:lumMod val="50000"/>
                  </a:schemeClr>
                </a:solidFill>
                <a:latin typeface="思源宋体 CN" panose="02020400000000000000" pitchFamily="18" charset="-122"/>
                <a:ea typeface="思源宋体 CN" panose="02020400000000000000" pitchFamily="18" charset="-122"/>
                <a:sym typeface="微软雅黑" panose="020B0503020204020204" pitchFamily="34" charset="-122"/>
              </a:endParaRPr>
            </a:p>
          </p:txBody>
        </p:sp>
        <p:sp>
          <p:nvSpPr>
            <p:cNvPr id="44" name="流程图: 联系 107"/>
            <p:cNvSpPr>
              <a:spLocks noChangeArrowheads="1"/>
            </p:cNvSpPr>
            <p:nvPr/>
          </p:nvSpPr>
          <p:spPr bwMode="auto">
            <a:xfrm>
              <a:off x="0" y="453694"/>
              <a:ext cx="169589" cy="169589"/>
            </a:xfrm>
            <a:prstGeom prst="flowChartConnector">
              <a:avLst/>
            </a:prstGeom>
            <a:solidFill>
              <a:schemeClr val="accent6"/>
            </a:solidFill>
            <a:ln w="25400">
              <a:solidFill>
                <a:schemeClr val="accent6"/>
              </a:solidFill>
              <a:round/>
            </a:ln>
          </p:spPr>
          <p:txBody>
            <a:bodyPr anchor="ct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algn="ctr">
                <a:spcBef>
                  <a:spcPct val="0"/>
                </a:spcBef>
                <a:buFontTx/>
                <a:buNone/>
              </a:pPr>
              <a:endParaRPr lang="zh-CN" altLang="zh-CN" sz="1800" dirty="0">
                <a:latin typeface="思源宋体 CN" panose="02020400000000000000" pitchFamily="18" charset="-122"/>
                <a:ea typeface="思源宋体 CN" panose="02020400000000000000" pitchFamily="18" charset="-122"/>
                <a:sym typeface="微软雅黑" panose="020B0503020204020204" pitchFamily="34" charset="-122"/>
              </a:endParaRPr>
            </a:p>
          </p:txBody>
        </p:sp>
      </p:grpSp>
      <p:grpSp>
        <p:nvGrpSpPr>
          <p:cNvPr id="45" name="组合 44"/>
          <p:cNvGrpSpPr/>
          <p:nvPr/>
        </p:nvGrpSpPr>
        <p:grpSpPr>
          <a:xfrm>
            <a:off x="6883805" y="5579129"/>
            <a:ext cx="478441" cy="478442"/>
            <a:chOff x="2903394" y="3937651"/>
            <a:chExt cx="478441" cy="478442"/>
          </a:xfrm>
        </p:grpSpPr>
        <p:sp>
          <p:nvSpPr>
            <p:cNvPr id="46" name="Shape 1630"/>
            <p:cNvSpPr/>
            <p:nvPr/>
          </p:nvSpPr>
          <p:spPr>
            <a:xfrm>
              <a:off x="2903394" y="3937651"/>
              <a:ext cx="478441" cy="47844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6"/>
            </a:solidFill>
            <a:ln w="38100" cap="flat">
              <a:solidFill>
                <a:sysClr val="window" lastClr="FFFFFF"/>
              </a:solidFill>
              <a:miter lim="400000"/>
            </a:ln>
            <a:effectLst>
              <a:outerShdw blurRad="127000" dist="38100" dir="8100000" algn="tr" rotWithShape="0">
                <a:prstClr val="black">
                  <a:alpha val="40000"/>
                </a:prstClr>
              </a:outerShdw>
            </a:effectLst>
          </p:spPr>
          <p:txBody>
            <a:bodyPr wrap="square" lIns="19046" tIns="19046" rIns="19046" bIns="19046" numCol="1" anchor="ctr">
              <a:noAutofit/>
            </a:bodyPr>
            <a:lstStyle/>
            <a:p>
              <a:pPr marL="0" marR="0" lvl="0" indent="0" defTabSz="1219200" eaLnBrk="1" fontAlgn="auto" latinLnBrk="0" hangingPunct="1">
                <a:lnSpc>
                  <a:spcPct val="100000"/>
                </a:lnSpc>
                <a:spcBef>
                  <a:spcPts val="0"/>
                </a:spcBef>
                <a:spcAft>
                  <a:spcPts val="0"/>
                </a:spcAft>
                <a:buClrTx/>
                <a:buSzTx/>
                <a:buFontTx/>
                <a:buNone/>
                <a:defRPr/>
              </a:pPr>
              <a:endParaRPr kumimoji="0" sz="1735" b="0" i="0" u="none" strike="noStrike" kern="0" cap="none" spc="0" normalizeH="0" baseline="0" noProof="0">
                <a:ln>
                  <a:noFill/>
                </a:ln>
                <a:solidFill>
                  <a:prstClr val="black"/>
                </a:solidFill>
                <a:effectLst/>
                <a:uLnTx/>
                <a:uFillTx/>
              </a:endParaRPr>
            </a:p>
          </p:txBody>
        </p:sp>
        <p:sp>
          <p:nvSpPr>
            <p:cNvPr id="47" name="Text Placeholder 4"/>
            <p:cNvSpPr txBox="1"/>
            <p:nvPr/>
          </p:nvSpPr>
          <p:spPr>
            <a:xfrm>
              <a:off x="3013308" y="4046592"/>
              <a:ext cx="257073" cy="308972"/>
            </a:xfrm>
            <a:prstGeom prst="rect">
              <a:avLst/>
            </a:prstGeom>
          </p:spPr>
          <p:txBody>
            <a:bodyPr vert="horz" lIns="0" tIns="0" rIns="0" bIns="0" rtlCol="0" anchor="ctr">
              <a:norm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1600" b="1" dirty="0">
                  <a:solidFill>
                    <a:srgbClr val="FCFCFC"/>
                  </a:solidFill>
                  <a:latin typeface="思源宋体 CN" panose="02020400000000000000" pitchFamily="18" charset="-122"/>
                  <a:ea typeface="思源宋体 CN" panose="02020400000000000000" pitchFamily="18" charset="-122"/>
                </a:rPr>
                <a:t>02</a:t>
              </a:r>
              <a:endParaRPr lang="id-ID" sz="1600" b="1" dirty="0">
                <a:solidFill>
                  <a:srgbClr val="FCFCFC"/>
                </a:solidFill>
                <a:latin typeface="思源宋体 CN" panose="02020400000000000000" pitchFamily="18" charset="-122"/>
                <a:ea typeface="思源宋体 CN" panose="02020400000000000000" pitchFamily="18" charset="-122"/>
              </a:endParaRPr>
            </a:p>
          </p:txBody>
        </p:sp>
      </p:grpSp>
      <p:grpSp>
        <p:nvGrpSpPr>
          <p:cNvPr id="48" name="Group 54"/>
          <p:cNvGrpSpPr/>
          <p:nvPr/>
        </p:nvGrpSpPr>
        <p:grpSpPr bwMode="auto">
          <a:xfrm>
            <a:off x="7419818" y="5686712"/>
            <a:ext cx="2575082" cy="332137"/>
            <a:chOff x="0" y="390696"/>
            <a:chExt cx="2574276" cy="331761"/>
          </a:xfrm>
        </p:grpSpPr>
        <p:sp>
          <p:nvSpPr>
            <p:cNvPr id="49" name="TextBox 105"/>
            <p:cNvSpPr>
              <a:spLocks noChangeArrowheads="1"/>
            </p:cNvSpPr>
            <p:nvPr/>
          </p:nvSpPr>
          <p:spPr bwMode="auto">
            <a:xfrm>
              <a:off x="227143" y="390696"/>
              <a:ext cx="2347133" cy="331761"/>
            </a:xfrm>
            <a:prstGeom prst="roundRect">
              <a:avLst>
                <a:gd name="adj" fmla="val 8176"/>
              </a:avLst>
            </a:prstGeom>
            <a:noFill/>
            <a:ln w="19050">
              <a:solidFill>
                <a:schemeClr val="accent6"/>
              </a:solidFill>
              <a:rou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algn="ctr">
                <a:spcBef>
                  <a:spcPct val="0"/>
                </a:spcBef>
                <a:buNone/>
              </a:pPr>
              <a:r>
                <a:rPr lang="zh-CN" altLang="en-US" sz="1200" b="1" dirty="0">
                  <a:solidFill>
                    <a:schemeClr val="accent6">
                      <a:lumMod val="50000"/>
                    </a:schemeClr>
                  </a:solidFill>
                  <a:latin typeface="思源宋体 CN" panose="02020400000000000000" pitchFamily="18" charset="-122"/>
                  <a:ea typeface="思源宋体 CN" panose="02020400000000000000" pitchFamily="18" charset="-122"/>
                  <a:sym typeface="微软雅黑" panose="020B0503020204020204" pitchFamily="34" charset="-122"/>
                </a:rPr>
                <a:t>安全防范措施未落实不放过</a:t>
              </a:r>
              <a:endParaRPr lang="zh-CN" altLang="en-US" sz="1200" b="1" dirty="0">
                <a:solidFill>
                  <a:schemeClr val="accent6">
                    <a:lumMod val="50000"/>
                  </a:schemeClr>
                </a:solidFill>
                <a:latin typeface="思源宋体 CN" panose="02020400000000000000" pitchFamily="18" charset="-122"/>
                <a:ea typeface="思源宋体 CN" panose="02020400000000000000" pitchFamily="18" charset="-122"/>
                <a:sym typeface="微软雅黑" panose="020B0503020204020204" pitchFamily="34" charset="-122"/>
              </a:endParaRPr>
            </a:p>
          </p:txBody>
        </p:sp>
        <p:sp>
          <p:nvSpPr>
            <p:cNvPr id="50" name="流程图: 联系 107"/>
            <p:cNvSpPr>
              <a:spLocks noChangeArrowheads="1"/>
            </p:cNvSpPr>
            <p:nvPr/>
          </p:nvSpPr>
          <p:spPr bwMode="auto">
            <a:xfrm>
              <a:off x="0" y="453694"/>
              <a:ext cx="169589" cy="169589"/>
            </a:xfrm>
            <a:prstGeom prst="flowChartConnector">
              <a:avLst/>
            </a:prstGeom>
            <a:solidFill>
              <a:schemeClr val="accent6"/>
            </a:solidFill>
            <a:ln w="25400">
              <a:solidFill>
                <a:schemeClr val="accent6"/>
              </a:solidFill>
              <a:round/>
            </a:ln>
          </p:spPr>
          <p:txBody>
            <a:bodyPr anchor="ct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algn="ctr">
                <a:spcBef>
                  <a:spcPct val="0"/>
                </a:spcBef>
                <a:buFontTx/>
                <a:buNone/>
              </a:pPr>
              <a:endParaRPr lang="zh-CN" altLang="zh-CN" sz="1800" dirty="0">
                <a:latin typeface="思源宋体 CN" panose="02020400000000000000" pitchFamily="18" charset="-122"/>
                <a:ea typeface="思源宋体 CN" panose="02020400000000000000" pitchFamily="18" charset="-122"/>
                <a:sym typeface="微软雅黑" panose="020B0503020204020204" pitchFamily="34" charset="-122"/>
              </a:endParaRPr>
            </a:p>
          </p:txBody>
        </p:sp>
      </p:grpSp>
      <p:grpSp>
        <p:nvGrpSpPr>
          <p:cNvPr id="63" name="组合 62"/>
          <p:cNvGrpSpPr/>
          <p:nvPr/>
        </p:nvGrpSpPr>
        <p:grpSpPr>
          <a:xfrm>
            <a:off x="1295805" y="6170665"/>
            <a:ext cx="478441" cy="478442"/>
            <a:chOff x="2903394" y="3937651"/>
            <a:chExt cx="478441" cy="478442"/>
          </a:xfrm>
        </p:grpSpPr>
        <p:sp>
          <p:nvSpPr>
            <p:cNvPr id="64" name="Shape 1630"/>
            <p:cNvSpPr/>
            <p:nvPr/>
          </p:nvSpPr>
          <p:spPr>
            <a:xfrm>
              <a:off x="2903394" y="3937651"/>
              <a:ext cx="478441" cy="47844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6"/>
            </a:solidFill>
            <a:ln w="38100" cap="flat">
              <a:solidFill>
                <a:sysClr val="window" lastClr="FFFFFF"/>
              </a:solidFill>
              <a:miter lim="400000"/>
            </a:ln>
            <a:effectLst>
              <a:outerShdw blurRad="127000" dist="38100" dir="8100000" algn="tr" rotWithShape="0">
                <a:prstClr val="black">
                  <a:alpha val="40000"/>
                </a:prstClr>
              </a:outerShdw>
            </a:effectLst>
          </p:spPr>
          <p:txBody>
            <a:bodyPr wrap="square" lIns="19046" tIns="19046" rIns="19046" bIns="19046" numCol="1" anchor="ctr">
              <a:noAutofit/>
            </a:bodyPr>
            <a:lstStyle/>
            <a:p>
              <a:pPr marL="0" marR="0" lvl="0" indent="0" defTabSz="1219200" eaLnBrk="1" fontAlgn="auto" latinLnBrk="0" hangingPunct="1">
                <a:lnSpc>
                  <a:spcPct val="100000"/>
                </a:lnSpc>
                <a:spcBef>
                  <a:spcPts val="0"/>
                </a:spcBef>
                <a:spcAft>
                  <a:spcPts val="0"/>
                </a:spcAft>
                <a:buClrTx/>
                <a:buSzTx/>
                <a:buFontTx/>
                <a:buNone/>
                <a:defRPr/>
              </a:pPr>
              <a:endParaRPr kumimoji="0" sz="1735" b="0" i="0" u="none" strike="noStrike" kern="0" cap="none" spc="0" normalizeH="0" baseline="0" noProof="0">
                <a:ln>
                  <a:noFill/>
                </a:ln>
                <a:solidFill>
                  <a:prstClr val="black"/>
                </a:solidFill>
                <a:effectLst/>
                <a:uLnTx/>
                <a:uFillTx/>
              </a:endParaRPr>
            </a:p>
          </p:txBody>
        </p:sp>
        <p:sp>
          <p:nvSpPr>
            <p:cNvPr id="65" name="Text Placeholder 4"/>
            <p:cNvSpPr txBox="1"/>
            <p:nvPr/>
          </p:nvSpPr>
          <p:spPr>
            <a:xfrm>
              <a:off x="3013308" y="4046592"/>
              <a:ext cx="257073" cy="308972"/>
            </a:xfrm>
            <a:prstGeom prst="rect">
              <a:avLst/>
            </a:prstGeom>
          </p:spPr>
          <p:txBody>
            <a:bodyPr vert="horz" lIns="0" tIns="0" rIns="0" bIns="0" rtlCol="0" anchor="ctr">
              <a:norm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1600" b="1" dirty="0">
                  <a:solidFill>
                    <a:srgbClr val="FCFCFC"/>
                  </a:solidFill>
                  <a:latin typeface="思源宋体 CN" panose="02020400000000000000" pitchFamily="18" charset="-122"/>
                  <a:ea typeface="思源宋体 CN" panose="02020400000000000000" pitchFamily="18" charset="-122"/>
                </a:rPr>
                <a:t>03</a:t>
              </a:r>
              <a:endParaRPr lang="id-ID" sz="1600" b="1" dirty="0">
                <a:solidFill>
                  <a:srgbClr val="FCFCFC"/>
                </a:solidFill>
                <a:latin typeface="思源宋体 CN" panose="02020400000000000000" pitchFamily="18" charset="-122"/>
                <a:ea typeface="思源宋体 CN" panose="02020400000000000000" pitchFamily="18" charset="-122"/>
              </a:endParaRPr>
            </a:p>
          </p:txBody>
        </p:sp>
      </p:grpSp>
      <p:grpSp>
        <p:nvGrpSpPr>
          <p:cNvPr id="66" name="Group 54"/>
          <p:cNvGrpSpPr/>
          <p:nvPr/>
        </p:nvGrpSpPr>
        <p:grpSpPr bwMode="auto">
          <a:xfrm>
            <a:off x="1831818" y="6278248"/>
            <a:ext cx="3159282" cy="332137"/>
            <a:chOff x="0" y="390696"/>
            <a:chExt cx="3158293" cy="331761"/>
          </a:xfrm>
        </p:grpSpPr>
        <p:sp>
          <p:nvSpPr>
            <p:cNvPr id="67" name="TextBox 105"/>
            <p:cNvSpPr>
              <a:spLocks noChangeArrowheads="1"/>
            </p:cNvSpPr>
            <p:nvPr/>
          </p:nvSpPr>
          <p:spPr bwMode="auto">
            <a:xfrm>
              <a:off x="227143" y="390696"/>
              <a:ext cx="2931150" cy="331761"/>
            </a:xfrm>
            <a:prstGeom prst="roundRect">
              <a:avLst>
                <a:gd name="adj" fmla="val 8176"/>
              </a:avLst>
            </a:prstGeom>
            <a:noFill/>
            <a:ln w="19050">
              <a:solidFill>
                <a:schemeClr val="accent6"/>
              </a:solidFill>
              <a:rou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algn="ctr">
                <a:spcBef>
                  <a:spcPct val="0"/>
                </a:spcBef>
                <a:buNone/>
              </a:pPr>
              <a:r>
                <a:rPr lang="zh-CN" altLang="en-US" sz="1200" b="1" dirty="0">
                  <a:solidFill>
                    <a:schemeClr val="accent6">
                      <a:lumMod val="50000"/>
                    </a:schemeClr>
                  </a:solidFill>
                  <a:latin typeface="思源宋体 CN" panose="02020400000000000000" pitchFamily="18" charset="-122"/>
                  <a:ea typeface="思源宋体 CN" panose="02020400000000000000" pitchFamily="18" charset="-122"/>
                  <a:sym typeface="微软雅黑" panose="020B0503020204020204" pitchFamily="34" charset="-122"/>
                </a:rPr>
                <a:t>责任人和相关人员未受到教育不放过</a:t>
              </a:r>
              <a:endParaRPr lang="zh-CN" altLang="en-US" sz="1200" b="1" dirty="0">
                <a:solidFill>
                  <a:schemeClr val="accent6">
                    <a:lumMod val="50000"/>
                  </a:schemeClr>
                </a:solidFill>
                <a:latin typeface="思源宋体 CN" panose="02020400000000000000" pitchFamily="18" charset="-122"/>
                <a:ea typeface="思源宋体 CN" panose="02020400000000000000" pitchFamily="18" charset="-122"/>
                <a:sym typeface="微软雅黑" panose="020B0503020204020204" pitchFamily="34" charset="-122"/>
              </a:endParaRPr>
            </a:p>
          </p:txBody>
        </p:sp>
        <p:sp>
          <p:nvSpPr>
            <p:cNvPr id="68" name="流程图: 联系 107"/>
            <p:cNvSpPr>
              <a:spLocks noChangeArrowheads="1"/>
            </p:cNvSpPr>
            <p:nvPr/>
          </p:nvSpPr>
          <p:spPr bwMode="auto">
            <a:xfrm>
              <a:off x="0" y="453694"/>
              <a:ext cx="169589" cy="169589"/>
            </a:xfrm>
            <a:prstGeom prst="flowChartConnector">
              <a:avLst/>
            </a:prstGeom>
            <a:solidFill>
              <a:schemeClr val="accent6"/>
            </a:solidFill>
            <a:ln w="25400">
              <a:solidFill>
                <a:schemeClr val="accent6"/>
              </a:solidFill>
              <a:round/>
            </a:ln>
          </p:spPr>
          <p:txBody>
            <a:bodyPr anchor="ct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algn="ctr">
                <a:spcBef>
                  <a:spcPct val="0"/>
                </a:spcBef>
                <a:buFontTx/>
                <a:buNone/>
              </a:pPr>
              <a:endParaRPr lang="zh-CN" altLang="zh-CN" sz="1800" dirty="0">
                <a:latin typeface="思源宋体 CN" panose="02020400000000000000" pitchFamily="18" charset="-122"/>
                <a:ea typeface="思源宋体 CN" panose="02020400000000000000" pitchFamily="18" charset="-122"/>
                <a:sym typeface="微软雅黑" panose="020B0503020204020204" pitchFamily="34" charset="-122"/>
              </a:endParaRPr>
            </a:p>
          </p:txBody>
        </p:sp>
      </p:grpSp>
      <p:grpSp>
        <p:nvGrpSpPr>
          <p:cNvPr id="69" name="组合 68"/>
          <p:cNvGrpSpPr/>
          <p:nvPr/>
        </p:nvGrpSpPr>
        <p:grpSpPr>
          <a:xfrm>
            <a:off x="6883805" y="6170665"/>
            <a:ext cx="478441" cy="478442"/>
            <a:chOff x="2903394" y="3937651"/>
            <a:chExt cx="478441" cy="478442"/>
          </a:xfrm>
        </p:grpSpPr>
        <p:sp>
          <p:nvSpPr>
            <p:cNvPr id="70" name="Shape 1630"/>
            <p:cNvSpPr/>
            <p:nvPr/>
          </p:nvSpPr>
          <p:spPr>
            <a:xfrm>
              <a:off x="2903394" y="3937651"/>
              <a:ext cx="478441" cy="47844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6"/>
            </a:solidFill>
            <a:ln w="38100" cap="flat">
              <a:solidFill>
                <a:sysClr val="window" lastClr="FFFFFF"/>
              </a:solidFill>
              <a:miter lim="400000"/>
            </a:ln>
            <a:effectLst>
              <a:outerShdw blurRad="127000" dist="38100" dir="8100000" algn="tr" rotWithShape="0">
                <a:prstClr val="black">
                  <a:alpha val="40000"/>
                </a:prstClr>
              </a:outerShdw>
            </a:effectLst>
          </p:spPr>
          <p:txBody>
            <a:bodyPr wrap="square" lIns="19046" tIns="19046" rIns="19046" bIns="19046" numCol="1" anchor="ctr">
              <a:noAutofit/>
            </a:bodyPr>
            <a:lstStyle/>
            <a:p>
              <a:pPr marL="0" marR="0" lvl="0" indent="0" defTabSz="1219200" eaLnBrk="1" fontAlgn="auto" latinLnBrk="0" hangingPunct="1">
                <a:lnSpc>
                  <a:spcPct val="100000"/>
                </a:lnSpc>
                <a:spcBef>
                  <a:spcPts val="0"/>
                </a:spcBef>
                <a:spcAft>
                  <a:spcPts val="0"/>
                </a:spcAft>
                <a:buClrTx/>
                <a:buSzTx/>
                <a:buFontTx/>
                <a:buNone/>
                <a:defRPr/>
              </a:pPr>
              <a:endParaRPr kumimoji="0" sz="1735" b="0" i="0" u="none" strike="noStrike" kern="0" cap="none" spc="0" normalizeH="0" baseline="0" noProof="0">
                <a:ln>
                  <a:noFill/>
                </a:ln>
                <a:solidFill>
                  <a:prstClr val="black"/>
                </a:solidFill>
                <a:effectLst/>
                <a:uLnTx/>
                <a:uFillTx/>
              </a:endParaRPr>
            </a:p>
          </p:txBody>
        </p:sp>
        <p:sp>
          <p:nvSpPr>
            <p:cNvPr id="71" name="Text Placeholder 4"/>
            <p:cNvSpPr txBox="1"/>
            <p:nvPr/>
          </p:nvSpPr>
          <p:spPr>
            <a:xfrm>
              <a:off x="3013308" y="4046592"/>
              <a:ext cx="257073" cy="308972"/>
            </a:xfrm>
            <a:prstGeom prst="rect">
              <a:avLst/>
            </a:prstGeom>
          </p:spPr>
          <p:txBody>
            <a:bodyPr vert="horz" lIns="0" tIns="0" rIns="0" bIns="0" rtlCol="0" anchor="ctr">
              <a:norm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1600" b="1" dirty="0">
                  <a:solidFill>
                    <a:srgbClr val="FCFCFC"/>
                  </a:solidFill>
                  <a:latin typeface="思源宋体 CN" panose="02020400000000000000" pitchFamily="18" charset="-122"/>
                  <a:ea typeface="思源宋体 CN" panose="02020400000000000000" pitchFamily="18" charset="-122"/>
                </a:rPr>
                <a:t>04</a:t>
              </a:r>
              <a:endParaRPr lang="id-ID" sz="1600" b="1" dirty="0">
                <a:solidFill>
                  <a:srgbClr val="FCFCFC"/>
                </a:solidFill>
                <a:latin typeface="思源宋体 CN" panose="02020400000000000000" pitchFamily="18" charset="-122"/>
                <a:ea typeface="思源宋体 CN" panose="02020400000000000000" pitchFamily="18" charset="-122"/>
              </a:endParaRPr>
            </a:p>
          </p:txBody>
        </p:sp>
      </p:grpSp>
      <p:grpSp>
        <p:nvGrpSpPr>
          <p:cNvPr id="72" name="Group 54"/>
          <p:cNvGrpSpPr/>
          <p:nvPr/>
        </p:nvGrpSpPr>
        <p:grpSpPr bwMode="auto">
          <a:xfrm>
            <a:off x="7419818" y="6278248"/>
            <a:ext cx="2575082" cy="332137"/>
            <a:chOff x="0" y="390696"/>
            <a:chExt cx="2574276" cy="331761"/>
          </a:xfrm>
        </p:grpSpPr>
        <p:sp>
          <p:nvSpPr>
            <p:cNvPr id="73" name="TextBox 105"/>
            <p:cNvSpPr>
              <a:spLocks noChangeArrowheads="1"/>
            </p:cNvSpPr>
            <p:nvPr/>
          </p:nvSpPr>
          <p:spPr bwMode="auto">
            <a:xfrm>
              <a:off x="227143" y="390696"/>
              <a:ext cx="2347133" cy="331761"/>
            </a:xfrm>
            <a:prstGeom prst="roundRect">
              <a:avLst>
                <a:gd name="adj" fmla="val 8176"/>
              </a:avLst>
            </a:prstGeom>
            <a:noFill/>
            <a:ln w="19050">
              <a:solidFill>
                <a:schemeClr val="accent6"/>
              </a:solidFill>
              <a:rou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algn="ctr">
                <a:spcBef>
                  <a:spcPct val="0"/>
                </a:spcBef>
                <a:buNone/>
              </a:pPr>
              <a:r>
                <a:rPr lang="zh-CN" altLang="en-US" sz="1200" b="1" dirty="0">
                  <a:solidFill>
                    <a:schemeClr val="accent6">
                      <a:lumMod val="50000"/>
                    </a:schemeClr>
                  </a:solidFill>
                  <a:latin typeface="思源宋体 CN" panose="02020400000000000000" pitchFamily="18" charset="-122"/>
                  <a:ea typeface="思源宋体 CN" panose="02020400000000000000" pitchFamily="18" charset="-122"/>
                  <a:sym typeface="微软雅黑" panose="020B0503020204020204" pitchFamily="34" charset="-122"/>
                </a:rPr>
                <a:t>责任人未追究责任不放过</a:t>
              </a:r>
              <a:endParaRPr lang="zh-CN" altLang="en-US" sz="1200" b="1" dirty="0">
                <a:solidFill>
                  <a:schemeClr val="accent6">
                    <a:lumMod val="50000"/>
                  </a:schemeClr>
                </a:solidFill>
                <a:latin typeface="思源宋体 CN" panose="02020400000000000000" pitchFamily="18" charset="-122"/>
                <a:ea typeface="思源宋体 CN" panose="02020400000000000000" pitchFamily="18" charset="-122"/>
                <a:sym typeface="微软雅黑" panose="020B0503020204020204" pitchFamily="34" charset="-122"/>
              </a:endParaRPr>
            </a:p>
          </p:txBody>
        </p:sp>
        <p:sp>
          <p:nvSpPr>
            <p:cNvPr id="74" name="流程图: 联系 107"/>
            <p:cNvSpPr>
              <a:spLocks noChangeArrowheads="1"/>
            </p:cNvSpPr>
            <p:nvPr/>
          </p:nvSpPr>
          <p:spPr bwMode="auto">
            <a:xfrm>
              <a:off x="0" y="453694"/>
              <a:ext cx="169589" cy="169589"/>
            </a:xfrm>
            <a:prstGeom prst="flowChartConnector">
              <a:avLst/>
            </a:prstGeom>
            <a:solidFill>
              <a:schemeClr val="accent6"/>
            </a:solidFill>
            <a:ln w="25400">
              <a:solidFill>
                <a:schemeClr val="accent6"/>
              </a:solidFill>
              <a:round/>
            </a:ln>
          </p:spPr>
          <p:txBody>
            <a:bodyPr anchor="ct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algn="ctr">
                <a:spcBef>
                  <a:spcPct val="0"/>
                </a:spcBef>
                <a:buFontTx/>
                <a:buNone/>
              </a:pPr>
              <a:endParaRPr lang="zh-CN" altLang="zh-CN" sz="1800" dirty="0">
                <a:latin typeface="思源宋体 CN" panose="02020400000000000000" pitchFamily="18" charset="-122"/>
                <a:ea typeface="思源宋体 CN" panose="02020400000000000000" pitchFamily="18" charset="-122"/>
                <a:sym typeface="微软雅黑" panose="020B0503020204020204" pitchFamily="34" charset="-122"/>
              </a:endParaRPr>
            </a:p>
          </p:txBody>
        </p:sp>
      </p:grpSp>
      <p:sp>
        <p:nvSpPr>
          <p:cNvPr id="2" name="标题 1"/>
          <p:cNvSpPr txBox="1">
            <a:spLocks noChangeArrowheads="1"/>
          </p:cNvSpPr>
          <p:nvPr/>
        </p:nvSpPr>
        <p:spPr>
          <a:xfrm>
            <a:off x="7030250" y="372270"/>
            <a:ext cx="7308471" cy="461665"/>
          </a:xfrm>
          <a:prstGeom prst="rect">
            <a:avLst/>
          </a:prstGeom>
          <a:noFill/>
        </p:spPr>
        <p:txBody>
          <a:bodyPr wrap="square">
            <a:spAutoFit/>
          </a:bodyPr>
          <a:lstStyle>
            <a:defPPr>
              <a:defRPr lang="zh-CN"/>
            </a:defPPr>
            <a:lvl1pPr algn="ctr">
              <a:defRPr sz="2400">
                <a:solidFill>
                  <a:schemeClr val="bg2">
                    <a:lumMod val="50000"/>
                  </a:schemeClr>
                </a:solidFill>
                <a:latin typeface="字魂59号-创粗黑" pitchFamily="2" charset="-122"/>
                <a:ea typeface="字魂59号-创粗黑" pitchFamily="2" charset="-122"/>
              </a:defRPr>
            </a:lvl1pPr>
          </a:lstStyle>
          <a:p>
            <a:r>
              <a:rPr lang="zh-CN" altLang="en-US" dirty="0">
                <a:solidFill>
                  <a:schemeClr val="accent6">
                    <a:lumMod val="50000"/>
                  </a:schemeClr>
                </a:solidFill>
                <a:latin typeface="思源宋体 CN" panose="02020400000000000000" pitchFamily="18" charset="-122"/>
                <a:ea typeface="思源宋体 CN" panose="02020400000000000000" pitchFamily="18" charset="-122"/>
              </a:rPr>
              <a:t>安全管理基础知识</a:t>
            </a:r>
            <a:endParaRPr lang="zh-CN" altLang="en-US" dirty="0">
              <a:solidFill>
                <a:schemeClr val="accent6">
                  <a:lumMod val="50000"/>
                </a:schemeClr>
              </a:solidFill>
              <a:latin typeface="思源宋体 CN" panose="02020400000000000000" pitchFamily="18" charset="-122"/>
              <a:ea typeface="思源宋体 CN" panose="02020400000000000000" pitchFamily="18"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5000">
        <p:random/>
      </p:transition>
    </mc:Choice>
    <mc:Fallback>
      <p:transition spd="slow"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400"/>
                                        <p:tgtEl>
                                          <p:spTgt spid="4"/>
                                        </p:tgtEl>
                                      </p:cBhvr>
                                    </p:animEffect>
                                  </p:childTnLst>
                                </p:cTn>
                              </p:par>
                              <p:par>
                                <p:cTn id="13" presetID="22" presetClass="entr" presetSubtype="8" fill="hold" grpId="0" nodeType="withEffect">
                                  <p:stCondLst>
                                    <p:cond delay="200"/>
                                  </p:stCondLst>
                                  <p:childTnLst>
                                    <p:set>
                                      <p:cBhvr>
                                        <p:cTn id="14" dur="1" fill="hold">
                                          <p:stCondLst>
                                            <p:cond delay="0"/>
                                          </p:stCondLst>
                                        </p:cTn>
                                        <p:tgtEl>
                                          <p:spTgt spid="5"/>
                                        </p:tgtEl>
                                        <p:attrNameLst>
                                          <p:attrName>style.visibility</p:attrName>
                                        </p:attrNameLst>
                                      </p:cBhvr>
                                      <p:to>
                                        <p:strVal val="visible"/>
                                      </p:to>
                                    </p:set>
                                    <p:animEffect transition="in" filter="wipe(left)">
                                      <p:cBhvr>
                                        <p:cTn id="15" dur="400"/>
                                        <p:tgtEl>
                                          <p:spTgt spid="5"/>
                                        </p:tgtEl>
                                      </p:cBhvr>
                                    </p:animEffect>
                                  </p:childTnLst>
                                </p:cTn>
                              </p:par>
                            </p:childTnLst>
                          </p:cTn>
                        </p:par>
                        <p:par>
                          <p:cTn id="16" fill="hold">
                            <p:stCondLst>
                              <p:cond delay="1000"/>
                            </p:stCondLst>
                            <p:childTnLst>
                              <p:par>
                                <p:cTn id="17" presetID="22" presetClass="entr" presetSubtype="2" fill="hold" grpId="0"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wipe(right)">
                                      <p:cBhvr>
                                        <p:cTn id="19" dur="500"/>
                                        <p:tgtEl>
                                          <p:spTgt spid="6"/>
                                        </p:tgtEl>
                                      </p:cBhvr>
                                    </p:animEffect>
                                  </p:childTnLst>
                                </p:cTn>
                              </p:par>
                            </p:childTnLst>
                          </p:cTn>
                        </p:par>
                        <p:par>
                          <p:cTn id="20" fill="hold">
                            <p:stCondLst>
                              <p:cond delay="1500"/>
                            </p:stCondLst>
                            <p:childTnLst>
                              <p:par>
                                <p:cTn id="21" presetID="22" presetClass="entr" presetSubtype="2" fill="hold"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wipe(right)">
                                      <p:cBhvr>
                                        <p:cTn id="23" dur="500"/>
                                        <p:tgtEl>
                                          <p:spTgt spid="8"/>
                                        </p:tgtEl>
                                      </p:cBhvr>
                                    </p:animEffect>
                                  </p:childTnLst>
                                </p:cTn>
                              </p:par>
                            </p:childTnLst>
                          </p:cTn>
                        </p:par>
                        <p:par>
                          <p:cTn id="24" fill="hold">
                            <p:stCondLst>
                              <p:cond delay="2000"/>
                            </p:stCondLst>
                            <p:childTnLst>
                              <p:par>
                                <p:cTn id="25" presetID="22" presetClass="entr" presetSubtype="1" fill="hold" nodeType="after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wipe(up)">
                                      <p:cBhvr>
                                        <p:cTn id="27" dur="500"/>
                                        <p:tgtEl>
                                          <p:spTgt spid="7"/>
                                        </p:tgtEl>
                                      </p:cBhvr>
                                    </p:animEffect>
                                  </p:childTnLst>
                                </p:cTn>
                              </p:par>
                            </p:childTnLst>
                          </p:cTn>
                        </p:par>
                        <p:par>
                          <p:cTn id="28" fill="hold">
                            <p:stCondLst>
                              <p:cond delay="2500"/>
                            </p:stCondLst>
                            <p:childTnLst>
                              <p:par>
                                <p:cTn id="29" presetID="2" presetClass="entr" presetSubtype="2" fill="hold" grpId="0" nodeType="afterEffect">
                                  <p:stCondLst>
                                    <p:cond delay="0"/>
                                  </p:stCondLst>
                                  <p:childTnLst>
                                    <p:set>
                                      <p:cBhvr>
                                        <p:cTn id="30" dur="1" fill="hold">
                                          <p:stCondLst>
                                            <p:cond delay="0"/>
                                          </p:stCondLst>
                                        </p:cTn>
                                        <p:tgtEl>
                                          <p:spTgt spid="15"/>
                                        </p:tgtEl>
                                        <p:attrNameLst>
                                          <p:attrName>style.visibility</p:attrName>
                                        </p:attrNameLst>
                                      </p:cBhvr>
                                      <p:to>
                                        <p:strVal val="visible"/>
                                      </p:to>
                                    </p:set>
                                    <p:anim calcmode="lin" valueType="num">
                                      <p:cBhvr additive="base">
                                        <p:cTn id="31" dur="500" fill="hold"/>
                                        <p:tgtEl>
                                          <p:spTgt spid="15"/>
                                        </p:tgtEl>
                                        <p:attrNameLst>
                                          <p:attrName>ppt_x</p:attrName>
                                        </p:attrNameLst>
                                      </p:cBhvr>
                                      <p:tavLst>
                                        <p:tav tm="0">
                                          <p:val>
                                            <p:strVal val="1+#ppt_w/2"/>
                                          </p:val>
                                        </p:tav>
                                        <p:tav tm="100000">
                                          <p:val>
                                            <p:strVal val="#ppt_x"/>
                                          </p:val>
                                        </p:tav>
                                      </p:tavLst>
                                    </p:anim>
                                    <p:anim calcmode="lin" valueType="num">
                                      <p:cBhvr additive="base">
                                        <p:cTn id="32" dur="500" fill="hold"/>
                                        <p:tgtEl>
                                          <p:spTgt spid="15"/>
                                        </p:tgtEl>
                                        <p:attrNameLst>
                                          <p:attrName>ppt_y</p:attrName>
                                        </p:attrNameLst>
                                      </p:cBhvr>
                                      <p:tavLst>
                                        <p:tav tm="0">
                                          <p:val>
                                            <p:strVal val="#ppt_y"/>
                                          </p:val>
                                        </p:tav>
                                        <p:tav tm="100000">
                                          <p:val>
                                            <p:strVal val="#ppt_y"/>
                                          </p:val>
                                        </p:tav>
                                      </p:tavLst>
                                    </p:anim>
                                  </p:childTnLst>
                                </p:cTn>
                              </p:par>
                              <p:par>
                                <p:cTn id="33" presetID="14" presetClass="entr" presetSubtype="10" fill="hold" grpId="0" nodeType="withEffect">
                                  <p:stCondLst>
                                    <p:cond delay="0"/>
                                  </p:stCondLst>
                                  <p:childTnLst>
                                    <p:set>
                                      <p:cBhvr>
                                        <p:cTn id="34" dur="1" fill="hold">
                                          <p:stCondLst>
                                            <p:cond delay="0"/>
                                          </p:stCondLst>
                                        </p:cTn>
                                        <p:tgtEl>
                                          <p:spTgt spid="16"/>
                                        </p:tgtEl>
                                        <p:attrNameLst>
                                          <p:attrName>style.visibility</p:attrName>
                                        </p:attrNameLst>
                                      </p:cBhvr>
                                      <p:to>
                                        <p:strVal val="visible"/>
                                      </p:to>
                                    </p:set>
                                    <p:animEffect transition="in" filter="randombar(horizontal)">
                                      <p:cBhvr>
                                        <p:cTn id="35" dur="750"/>
                                        <p:tgtEl>
                                          <p:spTgt spid="16"/>
                                        </p:tgtEl>
                                      </p:cBhvr>
                                    </p:animEffect>
                                  </p:childTnLst>
                                </p:cTn>
                              </p:par>
                            </p:childTnLst>
                          </p:cTn>
                        </p:par>
                        <p:par>
                          <p:cTn id="36" fill="hold">
                            <p:stCondLst>
                              <p:cond delay="3000"/>
                            </p:stCondLst>
                            <p:childTnLst>
                              <p:par>
                                <p:cTn id="37" presetID="22" presetClass="entr" presetSubtype="2" fill="hold" grpId="0" nodeType="afterEffect">
                                  <p:stCondLst>
                                    <p:cond delay="0"/>
                                  </p:stCondLst>
                                  <p:childTnLst>
                                    <p:set>
                                      <p:cBhvr>
                                        <p:cTn id="38" dur="1" fill="hold">
                                          <p:stCondLst>
                                            <p:cond delay="0"/>
                                          </p:stCondLst>
                                        </p:cTn>
                                        <p:tgtEl>
                                          <p:spTgt spid="17"/>
                                        </p:tgtEl>
                                        <p:attrNameLst>
                                          <p:attrName>style.visibility</p:attrName>
                                        </p:attrNameLst>
                                      </p:cBhvr>
                                      <p:to>
                                        <p:strVal val="visible"/>
                                      </p:to>
                                    </p:set>
                                    <p:animEffect transition="in" filter="wipe(right)">
                                      <p:cBhvr>
                                        <p:cTn id="39" dur="500"/>
                                        <p:tgtEl>
                                          <p:spTgt spid="17"/>
                                        </p:tgtEl>
                                      </p:cBhvr>
                                    </p:animEffect>
                                  </p:childTnLst>
                                </p:cTn>
                              </p:par>
                            </p:childTnLst>
                          </p:cTn>
                        </p:par>
                        <p:par>
                          <p:cTn id="40" fill="hold">
                            <p:stCondLst>
                              <p:cond delay="3500"/>
                            </p:stCondLst>
                            <p:childTnLst>
                              <p:par>
                                <p:cTn id="41" presetID="22" presetClass="entr" presetSubtype="2" fill="hold" nodeType="afterEffect">
                                  <p:stCondLst>
                                    <p:cond delay="0"/>
                                  </p:stCondLst>
                                  <p:childTnLst>
                                    <p:set>
                                      <p:cBhvr>
                                        <p:cTn id="42" dur="1" fill="hold">
                                          <p:stCondLst>
                                            <p:cond delay="0"/>
                                          </p:stCondLst>
                                        </p:cTn>
                                        <p:tgtEl>
                                          <p:spTgt spid="19"/>
                                        </p:tgtEl>
                                        <p:attrNameLst>
                                          <p:attrName>style.visibility</p:attrName>
                                        </p:attrNameLst>
                                      </p:cBhvr>
                                      <p:to>
                                        <p:strVal val="visible"/>
                                      </p:to>
                                    </p:set>
                                    <p:animEffect transition="in" filter="wipe(right)">
                                      <p:cBhvr>
                                        <p:cTn id="43" dur="500"/>
                                        <p:tgtEl>
                                          <p:spTgt spid="19"/>
                                        </p:tgtEl>
                                      </p:cBhvr>
                                    </p:animEffect>
                                  </p:childTnLst>
                                </p:cTn>
                              </p:par>
                            </p:childTnLst>
                          </p:cTn>
                        </p:par>
                        <p:par>
                          <p:cTn id="44" fill="hold">
                            <p:stCondLst>
                              <p:cond delay="4000"/>
                            </p:stCondLst>
                            <p:childTnLst>
                              <p:par>
                                <p:cTn id="45" presetID="22" presetClass="entr" presetSubtype="1" fill="hold" nodeType="afterEffect">
                                  <p:stCondLst>
                                    <p:cond delay="0"/>
                                  </p:stCondLst>
                                  <p:childTnLst>
                                    <p:set>
                                      <p:cBhvr>
                                        <p:cTn id="46" dur="1" fill="hold">
                                          <p:stCondLst>
                                            <p:cond delay="0"/>
                                          </p:stCondLst>
                                        </p:cTn>
                                        <p:tgtEl>
                                          <p:spTgt spid="18"/>
                                        </p:tgtEl>
                                        <p:attrNameLst>
                                          <p:attrName>style.visibility</p:attrName>
                                        </p:attrNameLst>
                                      </p:cBhvr>
                                      <p:to>
                                        <p:strVal val="visible"/>
                                      </p:to>
                                    </p:set>
                                    <p:animEffect transition="in" filter="wipe(up)">
                                      <p:cBhvr>
                                        <p:cTn id="47" dur="500"/>
                                        <p:tgtEl>
                                          <p:spTgt spid="18"/>
                                        </p:tgtEl>
                                      </p:cBhvr>
                                    </p:animEffect>
                                  </p:childTnLst>
                                </p:cTn>
                              </p:par>
                            </p:childTnLst>
                          </p:cTn>
                        </p:par>
                        <p:par>
                          <p:cTn id="48" fill="hold">
                            <p:stCondLst>
                              <p:cond delay="4500"/>
                            </p:stCondLst>
                            <p:childTnLst>
                              <p:par>
                                <p:cTn id="49" presetID="2" presetClass="entr" presetSubtype="2" fill="hold" grpId="0" nodeType="afterEffect">
                                  <p:stCondLst>
                                    <p:cond delay="0"/>
                                  </p:stCondLst>
                                  <p:childTnLst>
                                    <p:set>
                                      <p:cBhvr>
                                        <p:cTn id="50" dur="1" fill="hold">
                                          <p:stCondLst>
                                            <p:cond delay="0"/>
                                          </p:stCondLst>
                                        </p:cTn>
                                        <p:tgtEl>
                                          <p:spTgt spid="26"/>
                                        </p:tgtEl>
                                        <p:attrNameLst>
                                          <p:attrName>style.visibility</p:attrName>
                                        </p:attrNameLst>
                                      </p:cBhvr>
                                      <p:to>
                                        <p:strVal val="visible"/>
                                      </p:to>
                                    </p:set>
                                    <p:anim calcmode="lin" valueType="num">
                                      <p:cBhvr additive="base">
                                        <p:cTn id="51" dur="500" fill="hold"/>
                                        <p:tgtEl>
                                          <p:spTgt spid="26"/>
                                        </p:tgtEl>
                                        <p:attrNameLst>
                                          <p:attrName>ppt_x</p:attrName>
                                        </p:attrNameLst>
                                      </p:cBhvr>
                                      <p:tavLst>
                                        <p:tav tm="0">
                                          <p:val>
                                            <p:strVal val="1+#ppt_w/2"/>
                                          </p:val>
                                        </p:tav>
                                        <p:tav tm="100000">
                                          <p:val>
                                            <p:strVal val="#ppt_x"/>
                                          </p:val>
                                        </p:tav>
                                      </p:tavLst>
                                    </p:anim>
                                    <p:anim calcmode="lin" valueType="num">
                                      <p:cBhvr additive="base">
                                        <p:cTn id="52" dur="500" fill="hold"/>
                                        <p:tgtEl>
                                          <p:spTgt spid="26"/>
                                        </p:tgtEl>
                                        <p:attrNameLst>
                                          <p:attrName>ppt_y</p:attrName>
                                        </p:attrNameLst>
                                      </p:cBhvr>
                                      <p:tavLst>
                                        <p:tav tm="0">
                                          <p:val>
                                            <p:strVal val="#ppt_y"/>
                                          </p:val>
                                        </p:tav>
                                        <p:tav tm="100000">
                                          <p:val>
                                            <p:strVal val="#ppt_y"/>
                                          </p:val>
                                        </p:tav>
                                      </p:tavLst>
                                    </p:anim>
                                  </p:childTnLst>
                                </p:cTn>
                              </p:par>
                              <p:par>
                                <p:cTn id="53" presetID="14" presetClass="entr" presetSubtype="10" fill="hold" grpId="0" nodeType="withEffect">
                                  <p:stCondLst>
                                    <p:cond delay="0"/>
                                  </p:stCondLst>
                                  <p:childTnLst>
                                    <p:set>
                                      <p:cBhvr>
                                        <p:cTn id="54" dur="1" fill="hold">
                                          <p:stCondLst>
                                            <p:cond delay="0"/>
                                          </p:stCondLst>
                                        </p:cTn>
                                        <p:tgtEl>
                                          <p:spTgt spid="27"/>
                                        </p:tgtEl>
                                        <p:attrNameLst>
                                          <p:attrName>style.visibility</p:attrName>
                                        </p:attrNameLst>
                                      </p:cBhvr>
                                      <p:to>
                                        <p:strVal val="visible"/>
                                      </p:to>
                                    </p:set>
                                    <p:animEffect transition="in" filter="randombar(horizontal)">
                                      <p:cBhvr>
                                        <p:cTn id="55" dur="750"/>
                                        <p:tgtEl>
                                          <p:spTgt spid="27"/>
                                        </p:tgtEl>
                                      </p:cBhvr>
                                    </p:animEffect>
                                  </p:childTnLst>
                                </p:cTn>
                              </p:par>
                            </p:childTnLst>
                          </p:cTn>
                        </p:par>
                        <p:par>
                          <p:cTn id="56" fill="hold">
                            <p:stCondLst>
                              <p:cond delay="5000"/>
                            </p:stCondLst>
                            <p:childTnLst>
                              <p:par>
                                <p:cTn id="57" presetID="22" presetClass="entr" presetSubtype="2" fill="hold" grpId="0" nodeType="afterEffect">
                                  <p:stCondLst>
                                    <p:cond delay="0"/>
                                  </p:stCondLst>
                                  <p:childTnLst>
                                    <p:set>
                                      <p:cBhvr>
                                        <p:cTn id="58" dur="1" fill="hold">
                                          <p:stCondLst>
                                            <p:cond delay="0"/>
                                          </p:stCondLst>
                                        </p:cTn>
                                        <p:tgtEl>
                                          <p:spTgt spid="28"/>
                                        </p:tgtEl>
                                        <p:attrNameLst>
                                          <p:attrName>style.visibility</p:attrName>
                                        </p:attrNameLst>
                                      </p:cBhvr>
                                      <p:to>
                                        <p:strVal val="visible"/>
                                      </p:to>
                                    </p:set>
                                    <p:animEffect transition="in" filter="wipe(right)">
                                      <p:cBhvr>
                                        <p:cTn id="59" dur="500"/>
                                        <p:tgtEl>
                                          <p:spTgt spid="28"/>
                                        </p:tgtEl>
                                      </p:cBhvr>
                                    </p:animEffect>
                                  </p:childTnLst>
                                </p:cTn>
                              </p:par>
                            </p:childTnLst>
                          </p:cTn>
                        </p:par>
                        <p:par>
                          <p:cTn id="60" fill="hold">
                            <p:stCondLst>
                              <p:cond delay="5500"/>
                            </p:stCondLst>
                            <p:childTnLst>
                              <p:par>
                                <p:cTn id="61" presetID="22" presetClass="entr" presetSubtype="2" fill="hold" nodeType="afterEffect">
                                  <p:stCondLst>
                                    <p:cond delay="0"/>
                                  </p:stCondLst>
                                  <p:childTnLst>
                                    <p:set>
                                      <p:cBhvr>
                                        <p:cTn id="62" dur="1" fill="hold">
                                          <p:stCondLst>
                                            <p:cond delay="0"/>
                                          </p:stCondLst>
                                        </p:cTn>
                                        <p:tgtEl>
                                          <p:spTgt spid="30"/>
                                        </p:tgtEl>
                                        <p:attrNameLst>
                                          <p:attrName>style.visibility</p:attrName>
                                        </p:attrNameLst>
                                      </p:cBhvr>
                                      <p:to>
                                        <p:strVal val="visible"/>
                                      </p:to>
                                    </p:set>
                                    <p:animEffect transition="in" filter="wipe(right)">
                                      <p:cBhvr>
                                        <p:cTn id="63" dur="500"/>
                                        <p:tgtEl>
                                          <p:spTgt spid="30"/>
                                        </p:tgtEl>
                                      </p:cBhvr>
                                    </p:animEffect>
                                  </p:childTnLst>
                                </p:cTn>
                              </p:par>
                            </p:childTnLst>
                          </p:cTn>
                        </p:par>
                        <p:par>
                          <p:cTn id="64" fill="hold">
                            <p:stCondLst>
                              <p:cond delay="6000"/>
                            </p:stCondLst>
                            <p:childTnLst>
                              <p:par>
                                <p:cTn id="65" presetID="22" presetClass="entr" presetSubtype="1" fill="hold" nodeType="afterEffect">
                                  <p:stCondLst>
                                    <p:cond delay="0"/>
                                  </p:stCondLst>
                                  <p:childTnLst>
                                    <p:set>
                                      <p:cBhvr>
                                        <p:cTn id="66" dur="1" fill="hold">
                                          <p:stCondLst>
                                            <p:cond delay="0"/>
                                          </p:stCondLst>
                                        </p:cTn>
                                        <p:tgtEl>
                                          <p:spTgt spid="29"/>
                                        </p:tgtEl>
                                        <p:attrNameLst>
                                          <p:attrName>style.visibility</p:attrName>
                                        </p:attrNameLst>
                                      </p:cBhvr>
                                      <p:to>
                                        <p:strVal val="visible"/>
                                      </p:to>
                                    </p:set>
                                    <p:animEffect transition="in" filter="wipe(up)">
                                      <p:cBhvr>
                                        <p:cTn id="67" dur="500"/>
                                        <p:tgtEl>
                                          <p:spTgt spid="29"/>
                                        </p:tgtEl>
                                      </p:cBhvr>
                                    </p:animEffect>
                                  </p:childTnLst>
                                </p:cTn>
                              </p:par>
                            </p:childTnLst>
                          </p:cTn>
                        </p:par>
                        <p:par>
                          <p:cTn id="68" fill="hold">
                            <p:stCondLst>
                              <p:cond delay="6500"/>
                            </p:stCondLst>
                            <p:childTnLst>
                              <p:par>
                                <p:cTn id="69" presetID="49" presetClass="entr" presetSubtype="0" decel="100000" fill="hold" nodeType="afterEffect">
                                  <p:stCondLst>
                                    <p:cond delay="0"/>
                                  </p:stCondLst>
                                  <p:childTnLst>
                                    <p:set>
                                      <p:cBhvr>
                                        <p:cTn id="70" dur="1" fill="hold">
                                          <p:stCondLst>
                                            <p:cond delay="0"/>
                                          </p:stCondLst>
                                        </p:cTn>
                                        <p:tgtEl>
                                          <p:spTgt spid="39"/>
                                        </p:tgtEl>
                                        <p:attrNameLst>
                                          <p:attrName>style.visibility</p:attrName>
                                        </p:attrNameLst>
                                      </p:cBhvr>
                                      <p:to>
                                        <p:strVal val="visible"/>
                                      </p:to>
                                    </p:set>
                                    <p:anim calcmode="lin" valueType="num">
                                      <p:cBhvr>
                                        <p:cTn id="71" dur="500" fill="hold"/>
                                        <p:tgtEl>
                                          <p:spTgt spid="39"/>
                                        </p:tgtEl>
                                        <p:attrNameLst>
                                          <p:attrName>ppt_w</p:attrName>
                                        </p:attrNameLst>
                                      </p:cBhvr>
                                      <p:tavLst>
                                        <p:tav tm="0">
                                          <p:val>
                                            <p:fltVal val="0"/>
                                          </p:val>
                                        </p:tav>
                                        <p:tav tm="100000">
                                          <p:val>
                                            <p:strVal val="#ppt_w"/>
                                          </p:val>
                                        </p:tav>
                                      </p:tavLst>
                                    </p:anim>
                                    <p:anim calcmode="lin" valueType="num">
                                      <p:cBhvr>
                                        <p:cTn id="72" dur="500" fill="hold"/>
                                        <p:tgtEl>
                                          <p:spTgt spid="39"/>
                                        </p:tgtEl>
                                        <p:attrNameLst>
                                          <p:attrName>ppt_h</p:attrName>
                                        </p:attrNameLst>
                                      </p:cBhvr>
                                      <p:tavLst>
                                        <p:tav tm="0">
                                          <p:val>
                                            <p:fltVal val="0"/>
                                          </p:val>
                                        </p:tav>
                                        <p:tav tm="100000">
                                          <p:val>
                                            <p:strVal val="#ppt_h"/>
                                          </p:val>
                                        </p:tav>
                                      </p:tavLst>
                                    </p:anim>
                                    <p:anim calcmode="lin" valueType="num">
                                      <p:cBhvr>
                                        <p:cTn id="73" dur="500" fill="hold"/>
                                        <p:tgtEl>
                                          <p:spTgt spid="39"/>
                                        </p:tgtEl>
                                        <p:attrNameLst>
                                          <p:attrName>style.rotation</p:attrName>
                                        </p:attrNameLst>
                                      </p:cBhvr>
                                      <p:tavLst>
                                        <p:tav tm="0">
                                          <p:val>
                                            <p:fltVal val="360"/>
                                          </p:val>
                                        </p:tav>
                                        <p:tav tm="100000">
                                          <p:val>
                                            <p:fltVal val="0"/>
                                          </p:val>
                                        </p:tav>
                                      </p:tavLst>
                                    </p:anim>
                                    <p:animEffect transition="in" filter="fade">
                                      <p:cBhvr>
                                        <p:cTn id="74" dur="500"/>
                                        <p:tgtEl>
                                          <p:spTgt spid="39"/>
                                        </p:tgtEl>
                                      </p:cBhvr>
                                    </p:animEffect>
                                  </p:childTnLst>
                                </p:cTn>
                              </p:par>
                              <p:par>
                                <p:cTn id="75" presetID="2" presetClass="entr" presetSubtype="2" fill="hold" nodeType="withEffect">
                                  <p:stCondLst>
                                    <p:cond delay="0"/>
                                  </p:stCondLst>
                                  <p:childTnLst>
                                    <p:set>
                                      <p:cBhvr>
                                        <p:cTn id="76" dur="1" fill="hold">
                                          <p:stCondLst>
                                            <p:cond delay="0"/>
                                          </p:stCondLst>
                                        </p:cTn>
                                        <p:tgtEl>
                                          <p:spTgt spid="42"/>
                                        </p:tgtEl>
                                        <p:attrNameLst>
                                          <p:attrName>style.visibility</p:attrName>
                                        </p:attrNameLst>
                                      </p:cBhvr>
                                      <p:to>
                                        <p:strVal val="visible"/>
                                      </p:to>
                                    </p:set>
                                    <p:anim calcmode="lin" valueType="num">
                                      <p:cBhvr>
                                        <p:cTn id="77" dur="500" fill="hold"/>
                                        <p:tgtEl>
                                          <p:spTgt spid="42"/>
                                        </p:tgtEl>
                                        <p:attrNameLst>
                                          <p:attrName>ppt_x</p:attrName>
                                        </p:attrNameLst>
                                      </p:cBhvr>
                                      <p:tavLst>
                                        <p:tav tm="0">
                                          <p:val>
                                            <p:strVal val="1+#ppt_w/2"/>
                                          </p:val>
                                        </p:tav>
                                        <p:tav tm="100000">
                                          <p:val>
                                            <p:strVal val="#ppt_x"/>
                                          </p:val>
                                        </p:tav>
                                      </p:tavLst>
                                    </p:anim>
                                    <p:anim calcmode="lin" valueType="num">
                                      <p:cBhvr>
                                        <p:cTn id="78" dur="500" fill="hold"/>
                                        <p:tgtEl>
                                          <p:spTgt spid="42"/>
                                        </p:tgtEl>
                                        <p:attrNameLst>
                                          <p:attrName>ppt_y</p:attrName>
                                        </p:attrNameLst>
                                      </p:cBhvr>
                                      <p:tavLst>
                                        <p:tav tm="0">
                                          <p:val>
                                            <p:strVal val="#ppt_y"/>
                                          </p:val>
                                        </p:tav>
                                        <p:tav tm="100000">
                                          <p:val>
                                            <p:strVal val="#ppt_y"/>
                                          </p:val>
                                        </p:tav>
                                      </p:tavLst>
                                    </p:anim>
                                  </p:childTnLst>
                                </p:cTn>
                              </p:par>
                            </p:childTnLst>
                          </p:cTn>
                        </p:par>
                        <p:par>
                          <p:cTn id="79" fill="hold">
                            <p:stCondLst>
                              <p:cond delay="7000"/>
                            </p:stCondLst>
                            <p:childTnLst>
                              <p:par>
                                <p:cTn id="80" presetID="49" presetClass="entr" presetSubtype="0" decel="100000" fill="hold" nodeType="afterEffect">
                                  <p:stCondLst>
                                    <p:cond delay="0"/>
                                  </p:stCondLst>
                                  <p:childTnLst>
                                    <p:set>
                                      <p:cBhvr>
                                        <p:cTn id="81" dur="1" fill="hold">
                                          <p:stCondLst>
                                            <p:cond delay="0"/>
                                          </p:stCondLst>
                                        </p:cTn>
                                        <p:tgtEl>
                                          <p:spTgt spid="45"/>
                                        </p:tgtEl>
                                        <p:attrNameLst>
                                          <p:attrName>style.visibility</p:attrName>
                                        </p:attrNameLst>
                                      </p:cBhvr>
                                      <p:to>
                                        <p:strVal val="visible"/>
                                      </p:to>
                                    </p:set>
                                    <p:anim calcmode="lin" valueType="num">
                                      <p:cBhvr>
                                        <p:cTn id="82" dur="500" fill="hold"/>
                                        <p:tgtEl>
                                          <p:spTgt spid="45"/>
                                        </p:tgtEl>
                                        <p:attrNameLst>
                                          <p:attrName>ppt_w</p:attrName>
                                        </p:attrNameLst>
                                      </p:cBhvr>
                                      <p:tavLst>
                                        <p:tav tm="0">
                                          <p:val>
                                            <p:fltVal val="0"/>
                                          </p:val>
                                        </p:tav>
                                        <p:tav tm="100000">
                                          <p:val>
                                            <p:strVal val="#ppt_w"/>
                                          </p:val>
                                        </p:tav>
                                      </p:tavLst>
                                    </p:anim>
                                    <p:anim calcmode="lin" valueType="num">
                                      <p:cBhvr>
                                        <p:cTn id="83" dur="500" fill="hold"/>
                                        <p:tgtEl>
                                          <p:spTgt spid="45"/>
                                        </p:tgtEl>
                                        <p:attrNameLst>
                                          <p:attrName>ppt_h</p:attrName>
                                        </p:attrNameLst>
                                      </p:cBhvr>
                                      <p:tavLst>
                                        <p:tav tm="0">
                                          <p:val>
                                            <p:fltVal val="0"/>
                                          </p:val>
                                        </p:tav>
                                        <p:tav tm="100000">
                                          <p:val>
                                            <p:strVal val="#ppt_h"/>
                                          </p:val>
                                        </p:tav>
                                      </p:tavLst>
                                    </p:anim>
                                    <p:anim calcmode="lin" valueType="num">
                                      <p:cBhvr>
                                        <p:cTn id="84" dur="500" fill="hold"/>
                                        <p:tgtEl>
                                          <p:spTgt spid="45"/>
                                        </p:tgtEl>
                                        <p:attrNameLst>
                                          <p:attrName>style.rotation</p:attrName>
                                        </p:attrNameLst>
                                      </p:cBhvr>
                                      <p:tavLst>
                                        <p:tav tm="0">
                                          <p:val>
                                            <p:fltVal val="360"/>
                                          </p:val>
                                        </p:tav>
                                        <p:tav tm="100000">
                                          <p:val>
                                            <p:fltVal val="0"/>
                                          </p:val>
                                        </p:tav>
                                      </p:tavLst>
                                    </p:anim>
                                    <p:animEffect transition="in" filter="fade">
                                      <p:cBhvr>
                                        <p:cTn id="85" dur="500"/>
                                        <p:tgtEl>
                                          <p:spTgt spid="45"/>
                                        </p:tgtEl>
                                      </p:cBhvr>
                                    </p:animEffect>
                                  </p:childTnLst>
                                </p:cTn>
                              </p:par>
                              <p:par>
                                <p:cTn id="86" presetID="2" presetClass="entr" presetSubtype="2" fill="hold" nodeType="withEffect">
                                  <p:stCondLst>
                                    <p:cond delay="0"/>
                                  </p:stCondLst>
                                  <p:childTnLst>
                                    <p:set>
                                      <p:cBhvr>
                                        <p:cTn id="87" dur="1" fill="hold">
                                          <p:stCondLst>
                                            <p:cond delay="0"/>
                                          </p:stCondLst>
                                        </p:cTn>
                                        <p:tgtEl>
                                          <p:spTgt spid="48"/>
                                        </p:tgtEl>
                                        <p:attrNameLst>
                                          <p:attrName>style.visibility</p:attrName>
                                        </p:attrNameLst>
                                      </p:cBhvr>
                                      <p:to>
                                        <p:strVal val="visible"/>
                                      </p:to>
                                    </p:set>
                                    <p:anim calcmode="lin" valueType="num">
                                      <p:cBhvr>
                                        <p:cTn id="88" dur="500" fill="hold"/>
                                        <p:tgtEl>
                                          <p:spTgt spid="48"/>
                                        </p:tgtEl>
                                        <p:attrNameLst>
                                          <p:attrName>ppt_x</p:attrName>
                                        </p:attrNameLst>
                                      </p:cBhvr>
                                      <p:tavLst>
                                        <p:tav tm="0">
                                          <p:val>
                                            <p:strVal val="1+#ppt_w/2"/>
                                          </p:val>
                                        </p:tav>
                                        <p:tav tm="100000">
                                          <p:val>
                                            <p:strVal val="#ppt_x"/>
                                          </p:val>
                                        </p:tav>
                                      </p:tavLst>
                                    </p:anim>
                                    <p:anim calcmode="lin" valueType="num">
                                      <p:cBhvr>
                                        <p:cTn id="89" dur="500" fill="hold"/>
                                        <p:tgtEl>
                                          <p:spTgt spid="48"/>
                                        </p:tgtEl>
                                        <p:attrNameLst>
                                          <p:attrName>ppt_y</p:attrName>
                                        </p:attrNameLst>
                                      </p:cBhvr>
                                      <p:tavLst>
                                        <p:tav tm="0">
                                          <p:val>
                                            <p:strVal val="#ppt_y"/>
                                          </p:val>
                                        </p:tav>
                                        <p:tav tm="100000">
                                          <p:val>
                                            <p:strVal val="#ppt_y"/>
                                          </p:val>
                                        </p:tav>
                                      </p:tavLst>
                                    </p:anim>
                                  </p:childTnLst>
                                </p:cTn>
                              </p:par>
                            </p:childTnLst>
                          </p:cTn>
                        </p:par>
                        <p:par>
                          <p:cTn id="90" fill="hold">
                            <p:stCondLst>
                              <p:cond delay="7500"/>
                            </p:stCondLst>
                            <p:childTnLst>
                              <p:par>
                                <p:cTn id="91" presetID="49" presetClass="entr" presetSubtype="0" decel="100000" fill="hold" nodeType="afterEffect">
                                  <p:stCondLst>
                                    <p:cond delay="0"/>
                                  </p:stCondLst>
                                  <p:childTnLst>
                                    <p:set>
                                      <p:cBhvr>
                                        <p:cTn id="92" dur="1" fill="hold">
                                          <p:stCondLst>
                                            <p:cond delay="0"/>
                                          </p:stCondLst>
                                        </p:cTn>
                                        <p:tgtEl>
                                          <p:spTgt spid="63"/>
                                        </p:tgtEl>
                                        <p:attrNameLst>
                                          <p:attrName>style.visibility</p:attrName>
                                        </p:attrNameLst>
                                      </p:cBhvr>
                                      <p:to>
                                        <p:strVal val="visible"/>
                                      </p:to>
                                    </p:set>
                                    <p:anim calcmode="lin" valueType="num">
                                      <p:cBhvr>
                                        <p:cTn id="93" dur="500" fill="hold"/>
                                        <p:tgtEl>
                                          <p:spTgt spid="63"/>
                                        </p:tgtEl>
                                        <p:attrNameLst>
                                          <p:attrName>ppt_w</p:attrName>
                                        </p:attrNameLst>
                                      </p:cBhvr>
                                      <p:tavLst>
                                        <p:tav tm="0">
                                          <p:val>
                                            <p:fltVal val="0"/>
                                          </p:val>
                                        </p:tav>
                                        <p:tav tm="100000">
                                          <p:val>
                                            <p:strVal val="#ppt_w"/>
                                          </p:val>
                                        </p:tav>
                                      </p:tavLst>
                                    </p:anim>
                                    <p:anim calcmode="lin" valueType="num">
                                      <p:cBhvr>
                                        <p:cTn id="94" dur="500" fill="hold"/>
                                        <p:tgtEl>
                                          <p:spTgt spid="63"/>
                                        </p:tgtEl>
                                        <p:attrNameLst>
                                          <p:attrName>ppt_h</p:attrName>
                                        </p:attrNameLst>
                                      </p:cBhvr>
                                      <p:tavLst>
                                        <p:tav tm="0">
                                          <p:val>
                                            <p:fltVal val="0"/>
                                          </p:val>
                                        </p:tav>
                                        <p:tav tm="100000">
                                          <p:val>
                                            <p:strVal val="#ppt_h"/>
                                          </p:val>
                                        </p:tav>
                                      </p:tavLst>
                                    </p:anim>
                                    <p:anim calcmode="lin" valueType="num">
                                      <p:cBhvr>
                                        <p:cTn id="95" dur="500" fill="hold"/>
                                        <p:tgtEl>
                                          <p:spTgt spid="63"/>
                                        </p:tgtEl>
                                        <p:attrNameLst>
                                          <p:attrName>style.rotation</p:attrName>
                                        </p:attrNameLst>
                                      </p:cBhvr>
                                      <p:tavLst>
                                        <p:tav tm="0">
                                          <p:val>
                                            <p:fltVal val="360"/>
                                          </p:val>
                                        </p:tav>
                                        <p:tav tm="100000">
                                          <p:val>
                                            <p:fltVal val="0"/>
                                          </p:val>
                                        </p:tav>
                                      </p:tavLst>
                                    </p:anim>
                                    <p:animEffect transition="in" filter="fade">
                                      <p:cBhvr>
                                        <p:cTn id="96" dur="500"/>
                                        <p:tgtEl>
                                          <p:spTgt spid="63"/>
                                        </p:tgtEl>
                                      </p:cBhvr>
                                    </p:animEffect>
                                  </p:childTnLst>
                                </p:cTn>
                              </p:par>
                              <p:par>
                                <p:cTn id="97" presetID="2" presetClass="entr" presetSubtype="2" fill="hold" nodeType="withEffect">
                                  <p:stCondLst>
                                    <p:cond delay="0"/>
                                  </p:stCondLst>
                                  <p:childTnLst>
                                    <p:set>
                                      <p:cBhvr>
                                        <p:cTn id="98" dur="1" fill="hold">
                                          <p:stCondLst>
                                            <p:cond delay="0"/>
                                          </p:stCondLst>
                                        </p:cTn>
                                        <p:tgtEl>
                                          <p:spTgt spid="66"/>
                                        </p:tgtEl>
                                        <p:attrNameLst>
                                          <p:attrName>style.visibility</p:attrName>
                                        </p:attrNameLst>
                                      </p:cBhvr>
                                      <p:to>
                                        <p:strVal val="visible"/>
                                      </p:to>
                                    </p:set>
                                    <p:anim calcmode="lin" valueType="num">
                                      <p:cBhvr>
                                        <p:cTn id="99" dur="500" fill="hold"/>
                                        <p:tgtEl>
                                          <p:spTgt spid="66"/>
                                        </p:tgtEl>
                                        <p:attrNameLst>
                                          <p:attrName>ppt_x</p:attrName>
                                        </p:attrNameLst>
                                      </p:cBhvr>
                                      <p:tavLst>
                                        <p:tav tm="0">
                                          <p:val>
                                            <p:strVal val="1+#ppt_w/2"/>
                                          </p:val>
                                        </p:tav>
                                        <p:tav tm="100000">
                                          <p:val>
                                            <p:strVal val="#ppt_x"/>
                                          </p:val>
                                        </p:tav>
                                      </p:tavLst>
                                    </p:anim>
                                    <p:anim calcmode="lin" valueType="num">
                                      <p:cBhvr>
                                        <p:cTn id="100" dur="500" fill="hold"/>
                                        <p:tgtEl>
                                          <p:spTgt spid="66"/>
                                        </p:tgtEl>
                                        <p:attrNameLst>
                                          <p:attrName>ppt_y</p:attrName>
                                        </p:attrNameLst>
                                      </p:cBhvr>
                                      <p:tavLst>
                                        <p:tav tm="0">
                                          <p:val>
                                            <p:strVal val="#ppt_y"/>
                                          </p:val>
                                        </p:tav>
                                        <p:tav tm="100000">
                                          <p:val>
                                            <p:strVal val="#ppt_y"/>
                                          </p:val>
                                        </p:tav>
                                      </p:tavLst>
                                    </p:anim>
                                  </p:childTnLst>
                                </p:cTn>
                              </p:par>
                            </p:childTnLst>
                          </p:cTn>
                        </p:par>
                        <p:par>
                          <p:cTn id="101" fill="hold">
                            <p:stCondLst>
                              <p:cond delay="8000"/>
                            </p:stCondLst>
                            <p:childTnLst>
                              <p:par>
                                <p:cTn id="102" presetID="49" presetClass="entr" presetSubtype="0" decel="100000" fill="hold" nodeType="afterEffect">
                                  <p:stCondLst>
                                    <p:cond delay="0"/>
                                  </p:stCondLst>
                                  <p:childTnLst>
                                    <p:set>
                                      <p:cBhvr>
                                        <p:cTn id="103" dur="1" fill="hold">
                                          <p:stCondLst>
                                            <p:cond delay="0"/>
                                          </p:stCondLst>
                                        </p:cTn>
                                        <p:tgtEl>
                                          <p:spTgt spid="69"/>
                                        </p:tgtEl>
                                        <p:attrNameLst>
                                          <p:attrName>style.visibility</p:attrName>
                                        </p:attrNameLst>
                                      </p:cBhvr>
                                      <p:to>
                                        <p:strVal val="visible"/>
                                      </p:to>
                                    </p:set>
                                    <p:anim calcmode="lin" valueType="num">
                                      <p:cBhvr>
                                        <p:cTn id="104" dur="500" fill="hold"/>
                                        <p:tgtEl>
                                          <p:spTgt spid="69"/>
                                        </p:tgtEl>
                                        <p:attrNameLst>
                                          <p:attrName>ppt_w</p:attrName>
                                        </p:attrNameLst>
                                      </p:cBhvr>
                                      <p:tavLst>
                                        <p:tav tm="0">
                                          <p:val>
                                            <p:fltVal val="0"/>
                                          </p:val>
                                        </p:tav>
                                        <p:tav tm="100000">
                                          <p:val>
                                            <p:strVal val="#ppt_w"/>
                                          </p:val>
                                        </p:tav>
                                      </p:tavLst>
                                    </p:anim>
                                    <p:anim calcmode="lin" valueType="num">
                                      <p:cBhvr>
                                        <p:cTn id="105" dur="500" fill="hold"/>
                                        <p:tgtEl>
                                          <p:spTgt spid="69"/>
                                        </p:tgtEl>
                                        <p:attrNameLst>
                                          <p:attrName>ppt_h</p:attrName>
                                        </p:attrNameLst>
                                      </p:cBhvr>
                                      <p:tavLst>
                                        <p:tav tm="0">
                                          <p:val>
                                            <p:fltVal val="0"/>
                                          </p:val>
                                        </p:tav>
                                        <p:tav tm="100000">
                                          <p:val>
                                            <p:strVal val="#ppt_h"/>
                                          </p:val>
                                        </p:tav>
                                      </p:tavLst>
                                    </p:anim>
                                    <p:anim calcmode="lin" valueType="num">
                                      <p:cBhvr>
                                        <p:cTn id="106" dur="500" fill="hold"/>
                                        <p:tgtEl>
                                          <p:spTgt spid="69"/>
                                        </p:tgtEl>
                                        <p:attrNameLst>
                                          <p:attrName>style.rotation</p:attrName>
                                        </p:attrNameLst>
                                      </p:cBhvr>
                                      <p:tavLst>
                                        <p:tav tm="0">
                                          <p:val>
                                            <p:fltVal val="360"/>
                                          </p:val>
                                        </p:tav>
                                        <p:tav tm="100000">
                                          <p:val>
                                            <p:fltVal val="0"/>
                                          </p:val>
                                        </p:tav>
                                      </p:tavLst>
                                    </p:anim>
                                    <p:animEffect transition="in" filter="fade">
                                      <p:cBhvr>
                                        <p:cTn id="107" dur="500"/>
                                        <p:tgtEl>
                                          <p:spTgt spid="69"/>
                                        </p:tgtEl>
                                      </p:cBhvr>
                                    </p:animEffect>
                                  </p:childTnLst>
                                </p:cTn>
                              </p:par>
                              <p:par>
                                <p:cTn id="108" presetID="2" presetClass="entr" presetSubtype="2" fill="hold" nodeType="withEffect">
                                  <p:stCondLst>
                                    <p:cond delay="0"/>
                                  </p:stCondLst>
                                  <p:childTnLst>
                                    <p:set>
                                      <p:cBhvr>
                                        <p:cTn id="109" dur="1" fill="hold">
                                          <p:stCondLst>
                                            <p:cond delay="0"/>
                                          </p:stCondLst>
                                        </p:cTn>
                                        <p:tgtEl>
                                          <p:spTgt spid="72"/>
                                        </p:tgtEl>
                                        <p:attrNameLst>
                                          <p:attrName>style.visibility</p:attrName>
                                        </p:attrNameLst>
                                      </p:cBhvr>
                                      <p:to>
                                        <p:strVal val="visible"/>
                                      </p:to>
                                    </p:set>
                                    <p:anim calcmode="lin" valueType="num">
                                      <p:cBhvr>
                                        <p:cTn id="110" dur="500" fill="hold"/>
                                        <p:tgtEl>
                                          <p:spTgt spid="72"/>
                                        </p:tgtEl>
                                        <p:attrNameLst>
                                          <p:attrName>ppt_x</p:attrName>
                                        </p:attrNameLst>
                                      </p:cBhvr>
                                      <p:tavLst>
                                        <p:tav tm="0">
                                          <p:val>
                                            <p:strVal val="1+#ppt_w/2"/>
                                          </p:val>
                                        </p:tav>
                                        <p:tav tm="100000">
                                          <p:val>
                                            <p:strVal val="#ppt_x"/>
                                          </p:val>
                                        </p:tav>
                                      </p:tavLst>
                                    </p:anim>
                                    <p:anim calcmode="lin" valueType="num">
                                      <p:cBhvr>
                                        <p:cTn id="111" dur="500" fill="hold"/>
                                        <p:tgtEl>
                                          <p:spTgt spid="7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bldLvl="0" animBg="1"/>
      <p:bldP spid="6" grpId="0"/>
      <p:bldP spid="15" grpId="0" bldLvl="0" animBg="1"/>
      <p:bldP spid="16" grpId="0"/>
      <p:bldP spid="17" grpId="0"/>
      <p:bldP spid="26" grpId="0" bldLvl="0" animBg="1"/>
      <p:bldP spid="27" grpId="0"/>
      <p:bldP spid="28"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3" name="组合 112"/>
          <p:cNvGrpSpPr/>
          <p:nvPr/>
        </p:nvGrpSpPr>
        <p:grpSpPr>
          <a:xfrm>
            <a:off x="1602199" y="1706324"/>
            <a:ext cx="9704523" cy="550116"/>
            <a:chOff x="6490853" y="2009923"/>
            <a:chExt cx="4009636" cy="733488"/>
          </a:xfrm>
        </p:grpSpPr>
        <p:grpSp>
          <p:nvGrpSpPr>
            <p:cNvPr id="114" name="组合 113"/>
            <p:cNvGrpSpPr/>
            <p:nvPr/>
          </p:nvGrpSpPr>
          <p:grpSpPr>
            <a:xfrm>
              <a:off x="6490853" y="2009923"/>
              <a:ext cx="4005943" cy="733488"/>
              <a:chOff x="1464128" y="1520825"/>
              <a:chExt cx="4005943" cy="733488"/>
            </a:xfrm>
          </p:grpSpPr>
          <p:grpSp>
            <p:nvGrpSpPr>
              <p:cNvPr id="116" name="组合 115"/>
              <p:cNvGrpSpPr/>
              <p:nvPr/>
            </p:nvGrpSpPr>
            <p:grpSpPr>
              <a:xfrm>
                <a:off x="1464128" y="1520825"/>
                <a:ext cx="4005943" cy="733488"/>
                <a:chOff x="1464128" y="1520825"/>
                <a:chExt cx="4005943" cy="733488"/>
              </a:xfrm>
            </p:grpSpPr>
            <p:sp>
              <p:nvSpPr>
                <p:cNvPr id="119" name="圆角矩形 45"/>
                <p:cNvSpPr/>
                <p:nvPr/>
              </p:nvSpPr>
              <p:spPr>
                <a:xfrm>
                  <a:off x="1464128" y="1520828"/>
                  <a:ext cx="4005943" cy="733485"/>
                </a:xfrm>
                <a:prstGeom prst="roundRect">
                  <a:avLst>
                    <a:gd name="adj" fmla="val 13915"/>
                  </a:avLst>
                </a:prstGeom>
                <a:gradFill>
                  <a:gsLst>
                    <a:gs pos="100000">
                      <a:srgbClr val="D1D1D1"/>
                    </a:gs>
                    <a:gs pos="0">
                      <a:schemeClr val="bg1"/>
                    </a:gs>
                  </a:gsLst>
                  <a:lin ang="2700000" scaled="1"/>
                </a:gradFill>
                <a:ln>
                  <a:noFill/>
                </a:ln>
                <a:effectLst>
                  <a:outerShdw blurRad="292100" dist="127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latin typeface="思源宋体 CN" panose="02020400000000000000" pitchFamily="18" charset="-122"/>
                    <a:ea typeface="思源宋体 CN" panose="02020400000000000000" pitchFamily="18" charset="-122"/>
                  </a:endParaRPr>
                </a:p>
              </p:txBody>
            </p:sp>
            <p:sp>
              <p:nvSpPr>
                <p:cNvPr id="120" name="圆角矩形 46"/>
                <p:cNvSpPr/>
                <p:nvPr/>
              </p:nvSpPr>
              <p:spPr>
                <a:xfrm>
                  <a:off x="1464128" y="1520825"/>
                  <a:ext cx="4005943" cy="733488"/>
                </a:xfrm>
                <a:prstGeom prst="roundRect">
                  <a:avLst>
                    <a:gd name="adj" fmla="val 13915"/>
                  </a:avLst>
                </a:prstGeom>
                <a:solidFill>
                  <a:schemeClr val="bg1">
                    <a:lumMod val="95000"/>
                  </a:schemeClr>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latin typeface="思源宋体 CN" panose="02020400000000000000" pitchFamily="18" charset="-122"/>
                    <a:ea typeface="思源宋体 CN" panose="02020400000000000000" pitchFamily="18" charset="-122"/>
                  </a:endParaRPr>
                </a:p>
              </p:txBody>
            </p:sp>
          </p:grpSp>
          <p:sp>
            <p:nvSpPr>
              <p:cNvPr id="117" name="圆角矩形 43"/>
              <p:cNvSpPr/>
              <p:nvPr/>
            </p:nvSpPr>
            <p:spPr>
              <a:xfrm>
                <a:off x="1555552" y="1676068"/>
                <a:ext cx="1225793" cy="430888"/>
              </a:xfrm>
              <a:prstGeom prst="roundRect">
                <a:avLst/>
              </a:prstGeom>
              <a:solidFill>
                <a:schemeClr val="accent2">
                  <a:lumMod val="75000"/>
                </a:schemeClr>
              </a:solidFill>
              <a:ln w="19050">
                <a:gradFill flip="none" rotWithShape="1">
                  <a:gsLst>
                    <a:gs pos="0">
                      <a:schemeClr val="bg1">
                        <a:lumMod val="85000"/>
                      </a:schemeClr>
                    </a:gs>
                    <a:gs pos="100000">
                      <a:schemeClr val="bg1"/>
                    </a:gs>
                  </a:gsLst>
                  <a:lin ang="2700000" scaled="1"/>
                </a:gradFill>
              </a:ln>
              <a:effectLst>
                <a:innerShdw blurRad="762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latin typeface="思源宋体 CN" panose="02020400000000000000" pitchFamily="18" charset="-122"/>
                  <a:ea typeface="思源宋体 CN" panose="02020400000000000000" pitchFamily="18" charset="-122"/>
                </a:endParaRPr>
              </a:p>
            </p:txBody>
          </p:sp>
          <p:sp>
            <p:nvSpPr>
              <p:cNvPr id="118" name="文本框 117"/>
              <p:cNvSpPr txBox="1"/>
              <p:nvPr/>
            </p:nvSpPr>
            <p:spPr>
              <a:xfrm>
                <a:off x="1555552" y="1676069"/>
                <a:ext cx="1171460" cy="430887"/>
              </a:xfrm>
              <a:prstGeom prst="rect">
                <a:avLst/>
              </a:prstGeom>
              <a:noFill/>
            </p:spPr>
            <p:txBody>
              <a:bodyPr wrap="square" rtlCol="0">
                <a:spAutoFit/>
              </a:bodyPr>
              <a:lstStyle/>
              <a:p>
                <a:pPr algn="ctr"/>
                <a:r>
                  <a:rPr lang="zh-CN" altLang="en-US" sz="1500" dirty="0">
                    <a:solidFill>
                      <a:schemeClr val="bg1"/>
                    </a:solidFill>
                    <a:latin typeface="思源宋体 CN" panose="02020400000000000000" pitchFamily="18" charset="-122"/>
                    <a:ea typeface="思源宋体 CN" panose="02020400000000000000" pitchFamily="18" charset="-122"/>
                  </a:rPr>
                  <a:t>“四不伤害”原则</a:t>
                </a:r>
                <a:endParaRPr lang="zh-CN" altLang="en-US" sz="1500" dirty="0">
                  <a:solidFill>
                    <a:schemeClr val="bg1"/>
                  </a:solidFill>
                  <a:latin typeface="思源宋体 CN" panose="02020400000000000000" pitchFamily="18" charset="-122"/>
                  <a:ea typeface="思源宋体 CN" panose="02020400000000000000" pitchFamily="18" charset="-122"/>
                </a:endParaRPr>
              </a:p>
            </p:txBody>
          </p:sp>
        </p:grpSp>
        <p:sp>
          <p:nvSpPr>
            <p:cNvPr id="115" name="矩形 47"/>
            <p:cNvSpPr>
              <a:spLocks noChangeArrowheads="1"/>
            </p:cNvSpPr>
            <p:nvPr/>
          </p:nvSpPr>
          <p:spPr bwMode="auto">
            <a:xfrm>
              <a:off x="7899494" y="2081619"/>
              <a:ext cx="2600995" cy="454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nSpc>
                  <a:spcPct val="130000"/>
                </a:lnSpc>
                <a:spcBef>
                  <a:spcPct val="0"/>
                </a:spcBef>
              </a:pPr>
              <a:r>
                <a:rPr lang="zh-CN" altLang="en-US" sz="1600" dirty="0">
                  <a:solidFill>
                    <a:schemeClr val="accent6">
                      <a:lumMod val="100000"/>
                    </a:schemeClr>
                  </a:solidFill>
                  <a:latin typeface="思源宋体 CN" panose="02020400000000000000" pitchFamily="18" charset="-122"/>
                  <a:ea typeface="思源宋体 CN" panose="02020400000000000000" pitchFamily="18" charset="-122"/>
                  <a:sym typeface="微软雅黑" panose="020B0503020204020204" pitchFamily="34" charset="-122"/>
                </a:rPr>
                <a:t>是指不伤害自己、不伤害他人、不被他人伤害、保护他人不被伤害。</a:t>
              </a:r>
              <a:endParaRPr lang="zh-CN" altLang="en-US" sz="1600" dirty="0">
                <a:solidFill>
                  <a:schemeClr val="accent6">
                    <a:lumMod val="100000"/>
                  </a:schemeClr>
                </a:solidFill>
                <a:latin typeface="思源宋体 CN" panose="02020400000000000000" pitchFamily="18" charset="-122"/>
                <a:ea typeface="思源宋体 CN" panose="02020400000000000000" pitchFamily="18" charset="-122"/>
                <a:sym typeface="微软雅黑" panose="020B0503020204020204" pitchFamily="34" charset="-122"/>
              </a:endParaRPr>
            </a:p>
          </p:txBody>
        </p:sp>
      </p:grpSp>
      <p:grpSp>
        <p:nvGrpSpPr>
          <p:cNvPr id="121" name="组合 120"/>
          <p:cNvGrpSpPr/>
          <p:nvPr/>
        </p:nvGrpSpPr>
        <p:grpSpPr>
          <a:xfrm>
            <a:off x="1595850" y="2658099"/>
            <a:ext cx="9695585" cy="550116"/>
            <a:chOff x="6490853" y="2009923"/>
            <a:chExt cx="4005943" cy="733488"/>
          </a:xfrm>
        </p:grpSpPr>
        <p:grpSp>
          <p:nvGrpSpPr>
            <p:cNvPr id="122" name="组合 121"/>
            <p:cNvGrpSpPr/>
            <p:nvPr/>
          </p:nvGrpSpPr>
          <p:grpSpPr>
            <a:xfrm>
              <a:off x="6490853" y="2009923"/>
              <a:ext cx="4005943" cy="733488"/>
              <a:chOff x="1464128" y="1520825"/>
              <a:chExt cx="4005943" cy="733488"/>
            </a:xfrm>
          </p:grpSpPr>
          <p:grpSp>
            <p:nvGrpSpPr>
              <p:cNvPr id="124" name="组合 123"/>
              <p:cNvGrpSpPr/>
              <p:nvPr/>
            </p:nvGrpSpPr>
            <p:grpSpPr>
              <a:xfrm>
                <a:off x="1464128" y="1520825"/>
                <a:ext cx="4005943" cy="733488"/>
                <a:chOff x="1464128" y="1520825"/>
                <a:chExt cx="4005943" cy="733488"/>
              </a:xfrm>
            </p:grpSpPr>
            <p:sp>
              <p:nvSpPr>
                <p:cNvPr id="127" name="圆角矩形 77"/>
                <p:cNvSpPr/>
                <p:nvPr/>
              </p:nvSpPr>
              <p:spPr>
                <a:xfrm>
                  <a:off x="1464128" y="1520828"/>
                  <a:ext cx="4005943" cy="733485"/>
                </a:xfrm>
                <a:prstGeom prst="roundRect">
                  <a:avLst>
                    <a:gd name="adj" fmla="val 13915"/>
                  </a:avLst>
                </a:prstGeom>
                <a:gradFill>
                  <a:gsLst>
                    <a:gs pos="100000">
                      <a:srgbClr val="D1D1D1"/>
                    </a:gs>
                    <a:gs pos="0">
                      <a:schemeClr val="bg1"/>
                    </a:gs>
                  </a:gsLst>
                  <a:lin ang="2700000" scaled="1"/>
                </a:gradFill>
                <a:ln>
                  <a:noFill/>
                </a:ln>
                <a:effectLst>
                  <a:outerShdw blurRad="292100" dist="127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latin typeface="思源宋体 CN" panose="02020400000000000000" pitchFamily="18" charset="-122"/>
                    <a:ea typeface="思源宋体 CN" panose="02020400000000000000" pitchFamily="18" charset="-122"/>
                  </a:endParaRPr>
                </a:p>
              </p:txBody>
            </p:sp>
            <p:sp>
              <p:nvSpPr>
                <p:cNvPr id="128" name="圆角矩形 78"/>
                <p:cNvSpPr/>
                <p:nvPr/>
              </p:nvSpPr>
              <p:spPr>
                <a:xfrm>
                  <a:off x="1464128" y="1520825"/>
                  <a:ext cx="4005943" cy="733488"/>
                </a:xfrm>
                <a:prstGeom prst="roundRect">
                  <a:avLst>
                    <a:gd name="adj" fmla="val 13915"/>
                  </a:avLst>
                </a:prstGeom>
                <a:solidFill>
                  <a:schemeClr val="bg1">
                    <a:lumMod val="95000"/>
                  </a:schemeClr>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latin typeface="思源宋体 CN" panose="02020400000000000000" pitchFamily="18" charset="-122"/>
                    <a:ea typeface="思源宋体 CN" panose="02020400000000000000" pitchFamily="18" charset="-122"/>
                  </a:endParaRPr>
                </a:p>
              </p:txBody>
            </p:sp>
          </p:grpSp>
          <p:sp>
            <p:nvSpPr>
              <p:cNvPr id="125" name="圆角矩形 75"/>
              <p:cNvSpPr/>
              <p:nvPr/>
            </p:nvSpPr>
            <p:spPr>
              <a:xfrm>
                <a:off x="1555552" y="1676068"/>
                <a:ext cx="1225793" cy="430888"/>
              </a:xfrm>
              <a:prstGeom prst="roundRect">
                <a:avLst/>
              </a:prstGeom>
              <a:solidFill>
                <a:schemeClr val="accent2">
                  <a:lumMod val="75000"/>
                </a:schemeClr>
              </a:solidFill>
              <a:ln w="19050">
                <a:gradFill flip="none" rotWithShape="1">
                  <a:gsLst>
                    <a:gs pos="0">
                      <a:schemeClr val="bg1">
                        <a:lumMod val="85000"/>
                      </a:schemeClr>
                    </a:gs>
                    <a:gs pos="100000">
                      <a:schemeClr val="bg1"/>
                    </a:gs>
                  </a:gsLst>
                  <a:lin ang="2700000" scaled="1"/>
                </a:gradFill>
              </a:ln>
              <a:effectLst>
                <a:innerShdw blurRad="762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latin typeface="思源宋体 CN" panose="02020400000000000000" pitchFamily="18" charset="-122"/>
                  <a:ea typeface="思源宋体 CN" panose="02020400000000000000" pitchFamily="18" charset="-122"/>
                </a:endParaRPr>
              </a:p>
            </p:txBody>
          </p:sp>
          <p:sp>
            <p:nvSpPr>
              <p:cNvPr id="126" name="文本框 125"/>
              <p:cNvSpPr txBox="1"/>
              <p:nvPr/>
            </p:nvSpPr>
            <p:spPr>
              <a:xfrm>
                <a:off x="1555552" y="1676068"/>
                <a:ext cx="1171460" cy="430887"/>
              </a:xfrm>
              <a:prstGeom prst="rect">
                <a:avLst/>
              </a:prstGeom>
              <a:noFill/>
            </p:spPr>
            <p:txBody>
              <a:bodyPr wrap="square" rtlCol="0">
                <a:spAutoFit/>
              </a:bodyPr>
              <a:lstStyle/>
              <a:p>
                <a:pPr algn="ctr"/>
                <a:r>
                  <a:rPr lang="zh-CN" altLang="en-US" sz="1500" dirty="0">
                    <a:solidFill>
                      <a:schemeClr val="bg1"/>
                    </a:solidFill>
                    <a:latin typeface="思源宋体 CN" panose="02020400000000000000" pitchFamily="18" charset="-122"/>
                    <a:ea typeface="思源宋体 CN" panose="02020400000000000000" pitchFamily="18" charset="-122"/>
                  </a:rPr>
                  <a:t>“四全管理”原则</a:t>
                </a:r>
                <a:endParaRPr lang="zh-CN" altLang="en-US" sz="1500" dirty="0">
                  <a:solidFill>
                    <a:schemeClr val="bg1"/>
                  </a:solidFill>
                  <a:latin typeface="思源宋体 CN" panose="02020400000000000000" pitchFamily="18" charset="-122"/>
                  <a:ea typeface="思源宋体 CN" panose="02020400000000000000" pitchFamily="18" charset="-122"/>
                </a:endParaRPr>
              </a:p>
            </p:txBody>
          </p:sp>
        </p:grpSp>
        <p:sp>
          <p:nvSpPr>
            <p:cNvPr id="123" name="矩形 47"/>
            <p:cNvSpPr>
              <a:spLocks noChangeArrowheads="1"/>
            </p:cNvSpPr>
            <p:nvPr/>
          </p:nvSpPr>
          <p:spPr bwMode="auto">
            <a:xfrm>
              <a:off x="7899494" y="2081619"/>
              <a:ext cx="1900443" cy="454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nSpc>
                  <a:spcPct val="130000"/>
                </a:lnSpc>
                <a:spcBef>
                  <a:spcPct val="0"/>
                </a:spcBef>
              </a:pPr>
              <a:r>
                <a:rPr lang="zh-CN" altLang="en-US" sz="1600" dirty="0">
                  <a:solidFill>
                    <a:schemeClr val="accent6">
                      <a:lumMod val="100000"/>
                    </a:schemeClr>
                  </a:solidFill>
                  <a:latin typeface="思源宋体 CN" panose="02020400000000000000" pitchFamily="18" charset="-122"/>
                  <a:ea typeface="思源宋体 CN" panose="02020400000000000000" pitchFamily="18" charset="-122"/>
                  <a:sym typeface="微软雅黑" panose="020B0503020204020204" pitchFamily="34" charset="-122"/>
                </a:rPr>
                <a:t>是指全员、全过程、全方位、全天候。</a:t>
              </a:r>
              <a:endParaRPr lang="zh-CN" altLang="en-US" sz="1600" dirty="0">
                <a:solidFill>
                  <a:schemeClr val="accent6">
                    <a:lumMod val="100000"/>
                  </a:schemeClr>
                </a:solidFill>
                <a:latin typeface="思源宋体 CN" panose="02020400000000000000" pitchFamily="18" charset="-122"/>
                <a:ea typeface="思源宋体 CN" panose="02020400000000000000" pitchFamily="18" charset="-122"/>
                <a:sym typeface="微软雅黑" panose="020B0503020204020204" pitchFamily="34" charset="-122"/>
              </a:endParaRPr>
            </a:p>
          </p:txBody>
        </p:sp>
      </p:grpSp>
      <p:grpSp>
        <p:nvGrpSpPr>
          <p:cNvPr id="129" name="组合 128"/>
          <p:cNvGrpSpPr/>
          <p:nvPr/>
        </p:nvGrpSpPr>
        <p:grpSpPr>
          <a:xfrm>
            <a:off x="1611136" y="3587946"/>
            <a:ext cx="9695585" cy="550116"/>
            <a:chOff x="6490853" y="2009923"/>
            <a:chExt cx="4005943" cy="733488"/>
          </a:xfrm>
        </p:grpSpPr>
        <p:grpSp>
          <p:nvGrpSpPr>
            <p:cNvPr id="130" name="组合 129"/>
            <p:cNvGrpSpPr/>
            <p:nvPr/>
          </p:nvGrpSpPr>
          <p:grpSpPr>
            <a:xfrm>
              <a:off x="6490853" y="2009923"/>
              <a:ext cx="4005943" cy="733488"/>
              <a:chOff x="1464128" y="1520825"/>
              <a:chExt cx="4005943" cy="733488"/>
            </a:xfrm>
          </p:grpSpPr>
          <p:grpSp>
            <p:nvGrpSpPr>
              <p:cNvPr id="132" name="组合 131"/>
              <p:cNvGrpSpPr/>
              <p:nvPr/>
            </p:nvGrpSpPr>
            <p:grpSpPr>
              <a:xfrm>
                <a:off x="1464128" y="1520825"/>
                <a:ext cx="4005943" cy="733488"/>
                <a:chOff x="1464128" y="1520825"/>
                <a:chExt cx="4005943" cy="733488"/>
              </a:xfrm>
            </p:grpSpPr>
            <p:sp>
              <p:nvSpPr>
                <p:cNvPr id="135" name="圆角矩形 85"/>
                <p:cNvSpPr/>
                <p:nvPr/>
              </p:nvSpPr>
              <p:spPr>
                <a:xfrm>
                  <a:off x="1464128" y="1520828"/>
                  <a:ext cx="4005943" cy="733485"/>
                </a:xfrm>
                <a:prstGeom prst="roundRect">
                  <a:avLst>
                    <a:gd name="adj" fmla="val 13915"/>
                  </a:avLst>
                </a:prstGeom>
                <a:gradFill>
                  <a:gsLst>
                    <a:gs pos="100000">
                      <a:srgbClr val="D1D1D1"/>
                    </a:gs>
                    <a:gs pos="0">
                      <a:schemeClr val="bg1"/>
                    </a:gs>
                  </a:gsLst>
                  <a:lin ang="2700000" scaled="1"/>
                </a:gradFill>
                <a:ln>
                  <a:noFill/>
                </a:ln>
                <a:effectLst>
                  <a:outerShdw blurRad="292100" dist="127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latin typeface="思源宋体 CN" panose="02020400000000000000" pitchFamily="18" charset="-122"/>
                    <a:ea typeface="思源宋体 CN" panose="02020400000000000000" pitchFamily="18" charset="-122"/>
                  </a:endParaRPr>
                </a:p>
              </p:txBody>
            </p:sp>
            <p:sp>
              <p:nvSpPr>
                <p:cNvPr id="136" name="圆角矩形 86"/>
                <p:cNvSpPr/>
                <p:nvPr/>
              </p:nvSpPr>
              <p:spPr>
                <a:xfrm>
                  <a:off x="1464128" y="1520825"/>
                  <a:ext cx="4005943" cy="733488"/>
                </a:xfrm>
                <a:prstGeom prst="roundRect">
                  <a:avLst>
                    <a:gd name="adj" fmla="val 13915"/>
                  </a:avLst>
                </a:prstGeom>
                <a:solidFill>
                  <a:schemeClr val="bg1">
                    <a:lumMod val="95000"/>
                  </a:schemeClr>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latin typeface="思源宋体 CN" panose="02020400000000000000" pitchFamily="18" charset="-122"/>
                    <a:ea typeface="思源宋体 CN" panose="02020400000000000000" pitchFamily="18" charset="-122"/>
                  </a:endParaRPr>
                </a:p>
              </p:txBody>
            </p:sp>
          </p:grpSp>
          <p:sp>
            <p:nvSpPr>
              <p:cNvPr id="133" name="圆角矩形 83"/>
              <p:cNvSpPr/>
              <p:nvPr/>
            </p:nvSpPr>
            <p:spPr>
              <a:xfrm>
                <a:off x="1555552" y="1676068"/>
                <a:ext cx="1225793" cy="430888"/>
              </a:xfrm>
              <a:prstGeom prst="roundRect">
                <a:avLst/>
              </a:prstGeom>
              <a:solidFill>
                <a:schemeClr val="accent2">
                  <a:lumMod val="75000"/>
                </a:schemeClr>
              </a:solidFill>
              <a:ln w="19050">
                <a:gradFill flip="none" rotWithShape="1">
                  <a:gsLst>
                    <a:gs pos="0">
                      <a:schemeClr val="bg1">
                        <a:lumMod val="85000"/>
                      </a:schemeClr>
                    </a:gs>
                    <a:gs pos="100000">
                      <a:schemeClr val="bg1"/>
                    </a:gs>
                  </a:gsLst>
                  <a:lin ang="2700000" scaled="1"/>
                </a:gradFill>
              </a:ln>
              <a:effectLst>
                <a:innerShdw blurRad="762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latin typeface="思源宋体 CN" panose="02020400000000000000" pitchFamily="18" charset="-122"/>
                  <a:ea typeface="思源宋体 CN" panose="02020400000000000000" pitchFamily="18" charset="-122"/>
                </a:endParaRPr>
              </a:p>
            </p:txBody>
          </p:sp>
          <p:sp>
            <p:nvSpPr>
              <p:cNvPr id="134" name="文本框 133"/>
              <p:cNvSpPr txBox="1"/>
              <p:nvPr/>
            </p:nvSpPr>
            <p:spPr>
              <a:xfrm>
                <a:off x="1555552" y="1676068"/>
                <a:ext cx="1171460" cy="430887"/>
              </a:xfrm>
              <a:prstGeom prst="rect">
                <a:avLst/>
              </a:prstGeom>
              <a:noFill/>
            </p:spPr>
            <p:txBody>
              <a:bodyPr wrap="square" rtlCol="0">
                <a:spAutoFit/>
              </a:bodyPr>
              <a:lstStyle/>
              <a:p>
                <a:pPr algn="ctr"/>
                <a:r>
                  <a:rPr lang="en-US" altLang="zh-CN" sz="1500" dirty="0">
                    <a:solidFill>
                      <a:schemeClr val="bg1"/>
                    </a:solidFill>
                    <a:latin typeface="思源宋体 CN" panose="02020400000000000000" pitchFamily="18" charset="-122"/>
                    <a:ea typeface="思源宋体 CN" panose="02020400000000000000" pitchFamily="18" charset="-122"/>
                  </a:rPr>
                  <a:t>“3E”</a:t>
                </a:r>
                <a:r>
                  <a:rPr lang="zh-CN" altLang="en-US" sz="1500" dirty="0">
                    <a:solidFill>
                      <a:schemeClr val="bg1"/>
                    </a:solidFill>
                    <a:latin typeface="思源宋体 CN" panose="02020400000000000000" pitchFamily="18" charset="-122"/>
                    <a:ea typeface="思源宋体 CN" panose="02020400000000000000" pitchFamily="18" charset="-122"/>
                  </a:rPr>
                  <a:t>原则</a:t>
                </a:r>
                <a:endParaRPr lang="zh-CN" altLang="en-US" sz="1500" dirty="0">
                  <a:solidFill>
                    <a:schemeClr val="bg1"/>
                  </a:solidFill>
                  <a:latin typeface="思源宋体 CN" panose="02020400000000000000" pitchFamily="18" charset="-122"/>
                  <a:ea typeface="思源宋体 CN" panose="02020400000000000000" pitchFamily="18" charset="-122"/>
                </a:endParaRPr>
              </a:p>
            </p:txBody>
          </p:sp>
        </p:grpSp>
        <p:sp>
          <p:nvSpPr>
            <p:cNvPr id="131" name="矩形 47"/>
            <p:cNvSpPr>
              <a:spLocks noChangeArrowheads="1"/>
            </p:cNvSpPr>
            <p:nvPr/>
          </p:nvSpPr>
          <p:spPr bwMode="auto">
            <a:xfrm>
              <a:off x="7899494" y="2081619"/>
              <a:ext cx="1900443" cy="454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nSpc>
                  <a:spcPct val="130000"/>
                </a:lnSpc>
                <a:spcBef>
                  <a:spcPct val="0"/>
                </a:spcBef>
              </a:pPr>
              <a:r>
                <a:rPr lang="zh-CN" altLang="en-US" sz="1600" dirty="0">
                  <a:solidFill>
                    <a:schemeClr val="accent6">
                      <a:lumMod val="100000"/>
                    </a:schemeClr>
                  </a:solidFill>
                  <a:latin typeface="思源宋体 CN" panose="02020400000000000000" pitchFamily="18" charset="-122"/>
                  <a:ea typeface="思源宋体 CN" panose="02020400000000000000" pitchFamily="18" charset="-122"/>
                  <a:sym typeface="微软雅黑" panose="020B0503020204020204" pitchFamily="34" charset="-122"/>
                </a:rPr>
                <a:t>（</a:t>
              </a:r>
              <a:r>
                <a:rPr lang="en-US" altLang="zh-CN" sz="1600" dirty="0">
                  <a:solidFill>
                    <a:schemeClr val="accent6">
                      <a:lumMod val="100000"/>
                    </a:schemeClr>
                  </a:solidFill>
                  <a:latin typeface="思源宋体 CN" panose="02020400000000000000" pitchFamily="18" charset="-122"/>
                  <a:ea typeface="思源宋体 CN" panose="02020400000000000000" pitchFamily="18" charset="-122"/>
                  <a:sym typeface="微软雅黑" panose="020B0503020204020204" pitchFamily="34" charset="-122"/>
                </a:rPr>
                <a:t>1</a:t>
              </a:r>
              <a:r>
                <a:rPr lang="zh-CN" altLang="en-US" sz="1600" dirty="0">
                  <a:solidFill>
                    <a:schemeClr val="accent6">
                      <a:lumMod val="100000"/>
                    </a:schemeClr>
                  </a:solidFill>
                  <a:latin typeface="思源宋体 CN" panose="02020400000000000000" pitchFamily="18" charset="-122"/>
                  <a:ea typeface="思源宋体 CN" panose="02020400000000000000" pitchFamily="18" charset="-122"/>
                  <a:sym typeface="微软雅黑" panose="020B0503020204020204" pitchFamily="34" charset="-122"/>
                </a:rPr>
                <a:t>）安全技术；（</a:t>
              </a:r>
              <a:r>
                <a:rPr lang="en-US" altLang="zh-CN" sz="1600" dirty="0">
                  <a:solidFill>
                    <a:schemeClr val="accent6">
                      <a:lumMod val="100000"/>
                    </a:schemeClr>
                  </a:solidFill>
                  <a:latin typeface="思源宋体 CN" panose="02020400000000000000" pitchFamily="18" charset="-122"/>
                  <a:ea typeface="思源宋体 CN" panose="02020400000000000000" pitchFamily="18" charset="-122"/>
                  <a:sym typeface="微软雅黑" panose="020B0503020204020204" pitchFamily="34" charset="-122"/>
                </a:rPr>
                <a:t>2</a:t>
              </a:r>
              <a:r>
                <a:rPr lang="zh-CN" altLang="en-US" sz="1600" dirty="0">
                  <a:solidFill>
                    <a:schemeClr val="accent6">
                      <a:lumMod val="100000"/>
                    </a:schemeClr>
                  </a:solidFill>
                  <a:latin typeface="思源宋体 CN" panose="02020400000000000000" pitchFamily="18" charset="-122"/>
                  <a:ea typeface="思源宋体 CN" panose="02020400000000000000" pitchFamily="18" charset="-122"/>
                  <a:sym typeface="微软雅黑" panose="020B0503020204020204" pitchFamily="34" charset="-122"/>
                </a:rPr>
                <a:t>）安全教育；（</a:t>
              </a:r>
              <a:r>
                <a:rPr lang="en-US" altLang="zh-CN" sz="1600" dirty="0">
                  <a:solidFill>
                    <a:schemeClr val="accent6">
                      <a:lumMod val="100000"/>
                    </a:schemeClr>
                  </a:solidFill>
                  <a:latin typeface="思源宋体 CN" panose="02020400000000000000" pitchFamily="18" charset="-122"/>
                  <a:ea typeface="思源宋体 CN" panose="02020400000000000000" pitchFamily="18" charset="-122"/>
                  <a:sym typeface="微软雅黑" panose="020B0503020204020204" pitchFamily="34" charset="-122"/>
                </a:rPr>
                <a:t>3</a:t>
              </a:r>
              <a:r>
                <a:rPr lang="zh-CN" altLang="en-US" sz="1600" dirty="0">
                  <a:solidFill>
                    <a:schemeClr val="accent6">
                      <a:lumMod val="100000"/>
                    </a:schemeClr>
                  </a:solidFill>
                  <a:latin typeface="思源宋体 CN" panose="02020400000000000000" pitchFamily="18" charset="-122"/>
                  <a:ea typeface="思源宋体 CN" panose="02020400000000000000" pitchFamily="18" charset="-122"/>
                  <a:sym typeface="微软雅黑" panose="020B0503020204020204" pitchFamily="34" charset="-122"/>
                </a:rPr>
                <a:t>）安全管理。</a:t>
              </a:r>
              <a:endParaRPr lang="zh-CN" altLang="en-US" sz="1600" dirty="0">
                <a:solidFill>
                  <a:schemeClr val="accent6">
                    <a:lumMod val="100000"/>
                  </a:schemeClr>
                </a:solidFill>
                <a:latin typeface="思源宋体 CN" panose="02020400000000000000" pitchFamily="18" charset="-122"/>
                <a:ea typeface="思源宋体 CN" panose="02020400000000000000" pitchFamily="18" charset="-122"/>
                <a:sym typeface="微软雅黑" panose="020B0503020204020204" pitchFamily="34" charset="-122"/>
              </a:endParaRPr>
            </a:p>
          </p:txBody>
        </p:sp>
      </p:grpSp>
      <p:grpSp>
        <p:nvGrpSpPr>
          <p:cNvPr id="137" name="组合 136"/>
          <p:cNvGrpSpPr/>
          <p:nvPr/>
        </p:nvGrpSpPr>
        <p:grpSpPr>
          <a:xfrm>
            <a:off x="1595850" y="4606849"/>
            <a:ext cx="9695585" cy="550116"/>
            <a:chOff x="6490853" y="2009923"/>
            <a:chExt cx="4005943" cy="733488"/>
          </a:xfrm>
        </p:grpSpPr>
        <p:grpSp>
          <p:nvGrpSpPr>
            <p:cNvPr id="138" name="组合 137"/>
            <p:cNvGrpSpPr/>
            <p:nvPr/>
          </p:nvGrpSpPr>
          <p:grpSpPr>
            <a:xfrm>
              <a:off x="6490853" y="2009923"/>
              <a:ext cx="4005943" cy="733488"/>
              <a:chOff x="1464128" y="1520825"/>
              <a:chExt cx="4005943" cy="733488"/>
            </a:xfrm>
          </p:grpSpPr>
          <p:grpSp>
            <p:nvGrpSpPr>
              <p:cNvPr id="140" name="组合 139"/>
              <p:cNvGrpSpPr/>
              <p:nvPr/>
            </p:nvGrpSpPr>
            <p:grpSpPr>
              <a:xfrm>
                <a:off x="1464128" y="1520825"/>
                <a:ext cx="4005943" cy="733488"/>
                <a:chOff x="1464128" y="1520825"/>
                <a:chExt cx="4005943" cy="733488"/>
              </a:xfrm>
            </p:grpSpPr>
            <p:sp>
              <p:nvSpPr>
                <p:cNvPr id="143" name="圆角矩形 93"/>
                <p:cNvSpPr/>
                <p:nvPr/>
              </p:nvSpPr>
              <p:spPr>
                <a:xfrm>
                  <a:off x="1464128" y="1520828"/>
                  <a:ext cx="4005943" cy="733485"/>
                </a:xfrm>
                <a:prstGeom prst="roundRect">
                  <a:avLst>
                    <a:gd name="adj" fmla="val 13915"/>
                  </a:avLst>
                </a:prstGeom>
                <a:gradFill>
                  <a:gsLst>
                    <a:gs pos="100000">
                      <a:srgbClr val="D1D1D1"/>
                    </a:gs>
                    <a:gs pos="0">
                      <a:schemeClr val="bg1"/>
                    </a:gs>
                  </a:gsLst>
                  <a:lin ang="2700000" scaled="1"/>
                </a:gradFill>
                <a:ln>
                  <a:noFill/>
                </a:ln>
                <a:effectLst>
                  <a:outerShdw blurRad="292100" dist="127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latin typeface="思源宋体 CN" panose="02020400000000000000" pitchFamily="18" charset="-122"/>
                    <a:ea typeface="思源宋体 CN" panose="02020400000000000000" pitchFamily="18" charset="-122"/>
                  </a:endParaRPr>
                </a:p>
              </p:txBody>
            </p:sp>
            <p:sp>
              <p:nvSpPr>
                <p:cNvPr id="144" name="圆角矩形 94"/>
                <p:cNvSpPr/>
                <p:nvPr/>
              </p:nvSpPr>
              <p:spPr>
                <a:xfrm>
                  <a:off x="1464128" y="1520825"/>
                  <a:ext cx="4005943" cy="733488"/>
                </a:xfrm>
                <a:prstGeom prst="roundRect">
                  <a:avLst>
                    <a:gd name="adj" fmla="val 13915"/>
                  </a:avLst>
                </a:prstGeom>
                <a:solidFill>
                  <a:schemeClr val="bg1">
                    <a:lumMod val="95000"/>
                  </a:schemeClr>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latin typeface="思源宋体 CN" panose="02020400000000000000" pitchFamily="18" charset="-122"/>
                    <a:ea typeface="思源宋体 CN" panose="02020400000000000000" pitchFamily="18" charset="-122"/>
                  </a:endParaRPr>
                </a:p>
              </p:txBody>
            </p:sp>
          </p:grpSp>
          <p:sp>
            <p:nvSpPr>
              <p:cNvPr id="141" name="圆角矩形 91"/>
              <p:cNvSpPr/>
              <p:nvPr/>
            </p:nvSpPr>
            <p:spPr>
              <a:xfrm>
                <a:off x="1555552" y="1676068"/>
                <a:ext cx="1225793" cy="430888"/>
              </a:xfrm>
              <a:prstGeom prst="roundRect">
                <a:avLst/>
              </a:prstGeom>
              <a:solidFill>
                <a:schemeClr val="accent2">
                  <a:lumMod val="75000"/>
                </a:schemeClr>
              </a:solidFill>
              <a:ln w="19050">
                <a:gradFill flip="none" rotWithShape="1">
                  <a:gsLst>
                    <a:gs pos="0">
                      <a:schemeClr val="bg1">
                        <a:lumMod val="85000"/>
                      </a:schemeClr>
                    </a:gs>
                    <a:gs pos="100000">
                      <a:schemeClr val="bg1"/>
                    </a:gs>
                  </a:gsLst>
                  <a:lin ang="2700000" scaled="1"/>
                </a:gradFill>
              </a:ln>
              <a:effectLst>
                <a:innerShdw blurRad="762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latin typeface="思源宋体 CN" panose="02020400000000000000" pitchFamily="18" charset="-122"/>
                  <a:ea typeface="思源宋体 CN" panose="02020400000000000000" pitchFamily="18" charset="-122"/>
                </a:endParaRPr>
              </a:p>
            </p:txBody>
          </p:sp>
          <p:sp>
            <p:nvSpPr>
              <p:cNvPr id="142" name="文本框 141"/>
              <p:cNvSpPr txBox="1"/>
              <p:nvPr/>
            </p:nvSpPr>
            <p:spPr>
              <a:xfrm>
                <a:off x="1555552" y="1676068"/>
                <a:ext cx="1171460" cy="430887"/>
              </a:xfrm>
              <a:prstGeom prst="rect">
                <a:avLst/>
              </a:prstGeom>
              <a:noFill/>
            </p:spPr>
            <p:txBody>
              <a:bodyPr wrap="square" rtlCol="0">
                <a:spAutoFit/>
              </a:bodyPr>
              <a:lstStyle/>
              <a:p>
                <a:pPr algn="ctr"/>
                <a:r>
                  <a:rPr lang="zh-CN" altLang="en-US" sz="1500" dirty="0">
                    <a:solidFill>
                      <a:schemeClr val="bg1"/>
                    </a:solidFill>
                    <a:latin typeface="思源宋体 CN" panose="02020400000000000000" pitchFamily="18" charset="-122"/>
                    <a:ea typeface="思源宋体 CN" panose="02020400000000000000" pitchFamily="18" charset="-122"/>
                  </a:rPr>
                  <a:t>“安全三宝”</a:t>
                </a:r>
                <a:endParaRPr lang="zh-CN" altLang="en-US" sz="1500" dirty="0">
                  <a:solidFill>
                    <a:schemeClr val="bg1"/>
                  </a:solidFill>
                  <a:latin typeface="思源宋体 CN" panose="02020400000000000000" pitchFamily="18" charset="-122"/>
                  <a:ea typeface="思源宋体 CN" panose="02020400000000000000" pitchFamily="18" charset="-122"/>
                </a:endParaRPr>
              </a:p>
            </p:txBody>
          </p:sp>
        </p:grpSp>
        <p:sp>
          <p:nvSpPr>
            <p:cNvPr id="139" name="矩形 47"/>
            <p:cNvSpPr>
              <a:spLocks noChangeArrowheads="1"/>
            </p:cNvSpPr>
            <p:nvPr/>
          </p:nvSpPr>
          <p:spPr bwMode="auto">
            <a:xfrm>
              <a:off x="7899494" y="2081619"/>
              <a:ext cx="1900443" cy="454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nSpc>
                  <a:spcPct val="130000"/>
                </a:lnSpc>
                <a:spcBef>
                  <a:spcPct val="0"/>
                </a:spcBef>
              </a:pPr>
              <a:r>
                <a:rPr lang="zh-CN" altLang="en-US" sz="1600" dirty="0">
                  <a:solidFill>
                    <a:schemeClr val="accent6">
                      <a:lumMod val="100000"/>
                    </a:schemeClr>
                  </a:solidFill>
                  <a:latin typeface="思源宋体 CN" panose="02020400000000000000" pitchFamily="18" charset="-122"/>
                  <a:ea typeface="思源宋体 CN" panose="02020400000000000000" pitchFamily="18" charset="-122"/>
                </a:rPr>
                <a:t>是指安全帽、安全带、安全鞋。</a:t>
              </a:r>
              <a:endParaRPr lang="zh-CN" altLang="en-US" sz="1600" dirty="0">
                <a:solidFill>
                  <a:schemeClr val="accent6">
                    <a:lumMod val="100000"/>
                  </a:schemeClr>
                </a:solidFill>
                <a:latin typeface="思源宋体 CN" panose="02020400000000000000" pitchFamily="18" charset="-122"/>
                <a:ea typeface="思源宋体 CN" panose="02020400000000000000" pitchFamily="18" charset="-122"/>
                <a:sym typeface="微软雅黑" panose="020B0503020204020204" pitchFamily="34" charset="-122"/>
              </a:endParaRPr>
            </a:p>
          </p:txBody>
        </p:sp>
      </p:grpSp>
      <p:grpSp>
        <p:nvGrpSpPr>
          <p:cNvPr id="145" name="组合 144"/>
          <p:cNvGrpSpPr/>
          <p:nvPr/>
        </p:nvGrpSpPr>
        <p:grpSpPr>
          <a:xfrm>
            <a:off x="1595849" y="5560438"/>
            <a:ext cx="9695585" cy="550116"/>
            <a:chOff x="6490853" y="2009923"/>
            <a:chExt cx="4005943" cy="733488"/>
          </a:xfrm>
        </p:grpSpPr>
        <p:grpSp>
          <p:nvGrpSpPr>
            <p:cNvPr id="146" name="组合 145"/>
            <p:cNvGrpSpPr/>
            <p:nvPr/>
          </p:nvGrpSpPr>
          <p:grpSpPr>
            <a:xfrm>
              <a:off x="6490853" y="2009923"/>
              <a:ext cx="4005943" cy="733488"/>
              <a:chOff x="1464128" y="1520825"/>
              <a:chExt cx="4005943" cy="733488"/>
            </a:xfrm>
          </p:grpSpPr>
          <p:grpSp>
            <p:nvGrpSpPr>
              <p:cNvPr id="148" name="组合 147"/>
              <p:cNvGrpSpPr/>
              <p:nvPr/>
            </p:nvGrpSpPr>
            <p:grpSpPr>
              <a:xfrm>
                <a:off x="1464128" y="1520825"/>
                <a:ext cx="4005943" cy="733488"/>
                <a:chOff x="1464128" y="1520825"/>
                <a:chExt cx="4005943" cy="733488"/>
              </a:xfrm>
            </p:grpSpPr>
            <p:sp>
              <p:nvSpPr>
                <p:cNvPr id="151" name="圆角矩形 101"/>
                <p:cNvSpPr/>
                <p:nvPr/>
              </p:nvSpPr>
              <p:spPr>
                <a:xfrm>
                  <a:off x="1464128" y="1520828"/>
                  <a:ext cx="4005943" cy="733485"/>
                </a:xfrm>
                <a:prstGeom prst="roundRect">
                  <a:avLst>
                    <a:gd name="adj" fmla="val 13915"/>
                  </a:avLst>
                </a:prstGeom>
                <a:gradFill>
                  <a:gsLst>
                    <a:gs pos="100000">
                      <a:srgbClr val="D1D1D1"/>
                    </a:gs>
                    <a:gs pos="0">
                      <a:schemeClr val="bg1"/>
                    </a:gs>
                  </a:gsLst>
                  <a:lin ang="2700000" scaled="1"/>
                </a:gradFill>
                <a:ln>
                  <a:noFill/>
                </a:ln>
                <a:effectLst>
                  <a:outerShdw blurRad="292100" dist="127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latin typeface="思源宋体 CN" panose="02020400000000000000" pitchFamily="18" charset="-122"/>
                    <a:ea typeface="思源宋体 CN" panose="02020400000000000000" pitchFamily="18" charset="-122"/>
                  </a:endParaRPr>
                </a:p>
              </p:txBody>
            </p:sp>
            <p:sp>
              <p:nvSpPr>
                <p:cNvPr id="152" name="圆角矩形 102"/>
                <p:cNvSpPr/>
                <p:nvPr/>
              </p:nvSpPr>
              <p:spPr>
                <a:xfrm>
                  <a:off x="1464128" y="1520825"/>
                  <a:ext cx="4005943" cy="733488"/>
                </a:xfrm>
                <a:prstGeom prst="roundRect">
                  <a:avLst>
                    <a:gd name="adj" fmla="val 13915"/>
                  </a:avLst>
                </a:prstGeom>
                <a:solidFill>
                  <a:schemeClr val="bg1">
                    <a:lumMod val="95000"/>
                  </a:schemeClr>
                </a:solidFill>
                <a:ln>
                  <a:noFill/>
                </a:ln>
                <a:effectLst>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latin typeface="思源宋体 CN" panose="02020400000000000000" pitchFamily="18" charset="-122"/>
                    <a:ea typeface="思源宋体 CN" panose="02020400000000000000" pitchFamily="18" charset="-122"/>
                  </a:endParaRPr>
                </a:p>
              </p:txBody>
            </p:sp>
          </p:grpSp>
          <p:sp>
            <p:nvSpPr>
              <p:cNvPr id="149" name="圆角矩形 99"/>
              <p:cNvSpPr/>
              <p:nvPr/>
            </p:nvSpPr>
            <p:spPr>
              <a:xfrm>
                <a:off x="1555552" y="1676068"/>
                <a:ext cx="1225793" cy="430888"/>
              </a:xfrm>
              <a:prstGeom prst="roundRect">
                <a:avLst/>
              </a:prstGeom>
              <a:solidFill>
                <a:schemeClr val="accent2">
                  <a:lumMod val="75000"/>
                </a:schemeClr>
              </a:solidFill>
              <a:ln w="19050">
                <a:gradFill flip="none" rotWithShape="1">
                  <a:gsLst>
                    <a:gs pos="0">
                      <a:schemeClr val="bg1">
                        <a:lumMod val="85000"/>
                      </a:schemeClr>
                    </a:gs>
                    <a:gs pos="100000">
                      <a:schemeClr val="bg1"/>
                    </a:gs>
                  </a:gsLst>
                  <a:lin ang="2700000" scaled="1"/>
                </a:gradFill>
              </a:ln>
              <a:effectLst>
                <a:innerShdw blurRad="762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latin typeface="思源宋体 CN" panose="02020400000000000000" pitchFamily="18" charset="-122"/>
                  <a:ea typeface="思源宋体 CN" panose="02020400000000000000" pitchFamily="18" charset="-122"/>
                </a:endParaRPr>
              </a:p>
            </p:txBody>
          </p:sp>
          <p:sp>
            <p:nvSpPr>
              <p:cNvPr id="150" name="文本框 149"/>
              <p:cNvSpPr txBox="1"/>
              <p:nvPr/>
            </p:nvSpPr>
            <p:spPr>
              <a:xfrm>
                <a:off x="1555552" y="1676068"/>
                <a:ext cx="1171460" cy="430887"/>
              </a:xfrm>
              <a:prstGeom prst="rect">
                <a:avLst/>
              </a:prstGeom>
              <a:noFill/>
            </p:spPr>
            <p:txBody>
              <a:bodyPr wrap="square" rtlCol="0">
                <a:spAutoFit/>
              </a:bodyPr>
              <a:lstStyle/>
              <a:p>
                <a:pPr algn="ctr"/>
                <a:r>
                  <a:rPr lang="zh-CN" altLang="en-US" sz="1500" dirty="0">
                    <a:solidFill>
                      <a:schemeClr val="bg1"/>
                    </a:solidFill>
                    <a:latin typeface="思源宋体 CN" panose="02020400000000000000" pitchFamily="18" charset="-122"/>
                    <a:ea typeface="思源宋体 CN" panose="02020400000000000000" pitchFamily="18" charset="-122"/>
                  </a:rPr>
                  <a:t>“三违”</a:t>
                </a:r>
                <a:endParaRPr lang="zh-CN" altLang="en-US" sz="1500" dirty="0">
                  <a:solidFill>
                    <a:schemeClr val="bg1"/>
                  </a:solidFill>
                  <a:latin typeface="思源宋体 CN" panose="02020400000000000000" pitchFamily="18" charset="-122"/>
                  <a:ea typeface="思源宋体 CN" panose="02020400000000000000" pitchFamily="18" charset="-122"/>
                </a:endParaRPr>
              </a:p>
            </p:txBody>
          </p:sp>
        </p:grpSp>
        <p:sp>
          <p:nvSpPr>
            <p:cNvPr id="147" name="矩形 47"/>
            <p:cNvSpPr>
              <a:spLocks noChangeArrowheads="1"/>
            </p:cNvSpPr>
            <p:nvPr/>
          </p:nvSpPr>
          <p:spPr bwMode="auto">
            <a:xfrm>
              <a:off x="7899494" y="2081619"/>
              <a:ext cx="1900443" cy="454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nSpc>
                  <a:spcPct val="130000"/>
                </a:lnSpc>
                <a:spcBef>
                  <a:spcPct val="0"/>
                </a:spcBef>
              </a:pPr>
              <a:r>
                <a:rPr lang="zh-CN" altLang="en-US" sz="1600" dirty="0">
                  <a:solidFill>
                    <a:schemeClr val="accent6">
                      <a:lumMod val="100000"/>
                    </a:schemeClr>
                  </a:solidFill>
                  <a:latin typeface="思源宋体 CN" panose="02020400000000000000" pitchFamily="18" charset="-122"/>
                  <a:ea typeface="思源宋体 CN" panose="02020400000000000000" pitchFamily="18" charset="-122"/>
                  <a:sym typeface="微软雅黑" panose="020B0503020204020204" pitchFamily="34" charset="-122"/>
                </a:rPr>
                <a:t>是指违章作业、违章指挥、违反劳动纪律。</a:t>
              </a:r>
              <a:endParaRPr lang="zh-CN" altLang="en-US" sz="1600" dirty="0">
                <a:solidFill>
                  <a:schemeClr val="accent6">
                    <a:lumMod val="100000"/>
                  </a:schemeClr>
                </a:solidFill>
                <a:latin typeface="思源宋体 CN" panose="02020400000000000000" pitchFamily="18" charset="-122"/>
                <a:ea typeface="思源宋体 CN" panose="02020400000000000000" pitchFamily="18" charset="-122"/>
                <a:sym typeface="微软雅黑" panose="020B0503020204020204" pitchFamily="34" charset="-122"/>
              </a:endParaRPr>
            </a:p>
          </p:txBody>
        </p:sp>
      </p:grpSp>
      <p:sp>
        <p:nvSpPr>
          <p:cNvPr id="2" name="标题 1"/>
          <p:cNvSpPr txBox="1">
            <a:spLocks noChangeArrowheads="1"/>
          </p:cNvSpPr>
          <p:nvPr/>
        </p:nvSpPr>
        <p:spPr>
          <a:xfrm>
            <a:off x="7030250" y="372270"/>
            <a:ext cx="7308471" cy="461665"/>
          </a:xfrm>
          <a:prstGeom prst="rect">
            <a:avLst/>
          </a:prstGeom>
          <a:noFill/>
        </p:spPr>
        <p:txBody>
          <a:bodyPr wrap="square">
            <a:spAutoFit/>
          </a:bodyPr>
          <a:lstStyle>
            <a:defPPr>
              <a:defRPr lang="zh-CN"/>
            </a:defPPr>
            <a:lvl1pPr algn="ctr">
              <a:defRPr sz="2400">
                <a:solidFill>
                  <a:schemeClr val="bg2">
                    <a:lumMod val="50000"/>
                  </a:schemeClr>
                </a:solidFill>
                <a:latin typeface="字魂59号-创粗黑" pitchFamily="2" charset="-122"/>
                <a:ea typeface="字魂59号-创粗黑" pitchFamily="2" charset="-122"/>
              </a:defRPr>
            </a:lvl1pPr>
          </a:lstStyle>
          <a:p>
            <a:r>
              <a:rPr lang="zh-CN" altLang="en-US" dirty="0">
                <a:solidFill>
                  <a:schemeClr val="accent6">
                    <a:lumMod val="50000"/>
                  </a:schemeClr>
                </a:solidFill>
                <a:latin typeface="思源宋体 CN" panose="02020400000000000000" pitchFamily="18" charset="-122"/>
                <a:ea typeface="思源宋体 CN" panose="02020400000000000000" pitchFamily="18" charset="-122"/>
              </a:rPr>
              <a:t>安全管理基础知识</a:t>
            </a:r>
            <a:endParaRPr lang="zh-CN" altLang="en-US" dirty="0">
              <a:solidFill>
                <a:schemeClr val="accent6">
                  <a:lumMod val="50000"/>
                </a:schemeClr>
              </a:solidFill>
              <a:latin typeface="思源宋体 CN" panose="02020400000000000000" pitchFamily="18" charset="-122"/>
              <a:ea typeface="思源宋体 CN" panose="02020400000000000000" pitchFamily="18"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5000">
        <p:random/>
      </p:transition>
    </mc:Choice>
    <mc:Fallback>
      <p:transition spd="slow"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2" fill="hold" nodeType="afterEffect">
                                  <p:stCondLst>
                                    <p:cond delay="0"/>
                                  </p:stCondLst>
                                  <p:childTnLst>
                                    <p:set>
                                      <p:cBhvr>
                                        <p:cTn id="6" dur="1" fill="hold">
                                          <p:stCondLst>
                                            <p:cond delay="0"/>
                                          </p:stCondLst>
                                        </p:cTn>
                                        <p:tgtEl>
                                          <p:spTgt spid="113"/>
                                        </p:tgtEl>
                                        <p:attrNameLst>
                                          <p:attrName>style.visibility</p:attrName>
                                        </p:attrNameLst>
                                      </p:cBhvr>
                                      <p:to>
                                        <p:strVal val="visible"/>
                                      </p:to>
                                    </p:set>
                                    <p:anim calcmode="lin" valueType="num">
                                      <p:cBhvr additive="base">
                                        <p:cTn id="7" dur="500"/>
                                        <p:tgtEl>
                                          <p:spTgt spid="113"/>
                                        </p:tgtEl>
                                        <p:attrNameLst>
                                          <p:attrName>ppt_x</p:attrName>
                                        </p:attrNameLst>
                                      </p:cBhvr>
                                      <p:tavLst>
                                        <p:tav tm="0">
                                          <p:val>
                                            <p:strVal val="#ppt_x+#ppt_w*1.125000"/>
                                          </p:val>
                                        </p:tav>
                                        <p:tav tm="100000">
                                          <p:val>
                                            <p:strVal val="#ppt_x"/>
                                          </p:val>
                                        </p:tav>
                                      </p:tavLst>
                                    </p:anim>
                                    <p:animEffect transition="in" filter="wipe(left)">
                                      <p:cBhvr>
                                        <p:cTn id="8" dur="500"/>
                                        <p:tgtEl>
                                          <p:spTgt spid="113"/>
                                        </p:tgtEl>
                                      </p:cBhvr>
                                    </p:animEffect>
                                  </p:childTnLst>
                                </p:cTn>
                              </p:par>
                            </p:childTnLst>
                          </p:cTn>
                        </p:par>
                        <p:par>
                          <p:cTn id="9" fill="hold">
                            <p:stCondLst>
                              <p:cond delay="500"/>
                            </p:stCondLst>
                            <p:childTnLst>
                              <p:par>
                                <p:cTn id="10" presetID="12" presetClass="entr" presetSubtype="2" fill="hold" nodeType="afterEffect">
                                  <p:stCondLst>
                                    <p:cond delay="0"/>
                                  </p:stCondLst>
                                  <p:childTnLst>
                                    <p:set>
                                      <p:cBhvr>
                                        <p:cTn id="11" dur="1" fill="hold">
                                          <p:stCondLst>
                                            <p:cond delay="0"/>
                                          </p:stCondLst>
                                        </p:cTn>
                                        <p:tgtEl>
                                          <p:spTgt spid="121"/>
                                        </p:tgtEl>
                                        <p:attrNameLst>
                                          <p:attrName>style.visibility</p:attrName>
                                        </p:attrNameLst>
                                      </p:cBhvr>
                                      <p:to>
                                        <p:strVal val="visible"/>
                                      </p:to>
                                    </p:set>
                                    <p:anim calcmode="lin" valueType="num">
                                      <p:cBhvr additive="base">
                                        <p:cTn id="12" dur="500"/>
                                        <p:tgtEl>
                                          <p:spTgt spid="121"/>
                                        </p:tgtEl>
                                        <p:attrNameLst>
                                          <p:attrName>ppt_x</p:attrName>
                                        </p:attrNameLst>
                                      </p:cBhvr>
                                      <p:tavLst>
                                        <p:tav tm="0">
                                          <p:val>
                                            <p:strVal val="#ppt_x+#ppt_w*1.125000"/>
                                          </p:val>
                                        </p:tav>
                                        <p:tav tm="100000">
                                          <p:val>
                                            <p:strVal val="#ppt_x"/>
                                          </p:val>
                                        </p:tav>
                                      </p:tavLst>
                                    </p:anim>
                                    <p:animEffect transition="in" filter="wipe(left)">
                                      <p:cBhvr>
                                        <p:cTn id="13" dur="500"/>
                                        <p:tgtEl>
                                          <p:spTgt spid="121"/>
                                        </p:tgtEl>
                                      </p:cBhvr>
                                    </p:animEffect>
                                  </p:childTnLst>
                                </p:cTn>
                              </p:par>
                            </p:childTnLst>
                          </p:cTn>
                        </p:par>
                        <p:par>
                          <p:cTn id="14" fill="hold">
                            <p:stCondLst>
                              <p:cond delay="1000"/>
                            </p:stCondLst>
                            <p:childTnLst>
                              <p:par>
                                <p:cTn id="15" presetID="12" presetClass="entr" presetSubtype="2" fill="hold" nodeType="afterEffect">
                                  <p:stCondLst>
                                    <p:cond delay="0"/>
                                  </p:stCondLst>
                                  <p:childTnLst>
                                    <p:set>
                                      <p:cBhvr>
                                        <p:cTn id="16" dur="1" fill="hold">
                                          <p:stCondLst>
                                            <p:cond delay="0"/>
                                          </p:stCondLst>
                                        </p:cTn>
                                        <p:tgtEl>
                                          <p:spTgt spid="129"/>
                                        </p:tgtEl>
                                        <p:attrNameLst>
                                          <p:attrName>style.visibility</p:attrName>
                                        </p:attrNameLst>
                                      </p:cBhvr>
                                      <p:to>
                                        <p:strVal val="visible"/>
                                      </p:to>
                                    </p:set>
                                    <p:anim calcmode="lin" valueType="num">
                                      <p:cBhvr additive="base">
                                        <p:cTn id="17" dur="500"/>
                                        <p:tgtEl>
                                          <p:spTgt spid="129"/>
                                        </p:tgtEl>
                                        <p:attrNameLst>
                                          <p:attrName>ppt_x</p:attrName>
                                        </p:attrNameLst>
                                      </p:cBhvr>
                                      <p:tavLst>
                                        <p:tav tm="0">
                                          <p:val>
                                            <p:strVal val="#ppt_x+#ppt_w*1.125000"/>
                                          </p:val>
                                        </p:tav>
                                        <p:tav tm="100000">
                                          <p:val>
                                            <p:strVal val="#ppt_x"/>
                                          </p:val>
                                        </p:tav>
                                      </p:tavLst>
                                    </p:anim>
                                    <p:animEffect transition="in" filter="wipe(left)">
                                      <p:cBhvr>
                                        <p:cTn id="18" dur="500"/>
                                        <p:tgtEl>
                                          <p:spTgt spid="129"/>
                                        </p:tgtEl>
                                      </p:cBhvr>
                                    </p:animEffect>
                                  </p:childTnLst>
                                </p:cTn>
                              </p:par>
                            </p:childTnLst>
                          </p:cTn>
                        </p:par>
                        <p:par>
                          <p:cTn id="19" fill="hold">
                            <p:stCondLst>
                              <p:cond delay="1500"/>
                            </p:stCondLst>
                            <p:childTnLst>
                              <p:par>
                                <p:cTn id="20" presetID="12" presetClass="entr" presetSubtype="2" fill="hold" nodeType="afterEffect">
                                  <p:stCondLst>
                                    <p:cond delay="0"/>
                                  </p:stCondLst>
                                  <p:childTnLst>
                                    <p:set>
                                      <p:cBhvr>
                                        <p:cTn id="21" dur="1" fill="hold">
                                          <p:stCondLst>
                                            <p:cond delay="0"/>
                                          </p:stCondLst>
                                        </p:cTn>
                                        <p:tgtEl>
                                          <p:spTgt spid="137"/>
                                        </p:tgtEl>
                                        <p:attrNameLst>
                                          <p:attrName>style.visibility</p:attrName>
                                        </p:attrNameLst>
                                      </p:cBhvr>
                                      <p:to>
                                        <p:strVal val="visible"/>
                                      </p:to>
                                    </p:set>
                                    <p:anim calcmode="lin" valueType="num">
                                      <p:cBhvr additive="base">
                                        <p:cTn id="22" dur="500"/>
                                        <p:tgtEl>
                                          <p:spTgt spid="137"/>
                                        </p:tgtEl>
                                        <p:attrNameLst>
                                          <p:attrName>ppt_x</p:attrName>
                                        </p:attrNameLst>
                                      </p:cBhvr>
                                      <p:tavLst>
                                        <p:tav tm="0">
                                          <p:val>
                                            <p:strVal val="#ppt_x+#ppt_w*1.125000"/>
                                          </p:val>
                                        </p:tav>
                                        <p:tav tm="100000">
                                          <p:val>
                                            <p:strVal val="#ppt_x"/>
                                          </p:val>
                                        </p:tav>
                                      </p:tavLst>
                                    </p:anim>
                                    <p:animEffect transition="in" filter="wipe(left)">
                                      <p:cBhvr>
                                        <p:cTn id="23" dur="500"/>
                                        <p:tgtEl>
                                          <p:spTgt spid="137"/>
                                        </p:tgtEl>
                                      </p:cBhvr>
                                    </p:animEffect>
                                  </p:childTnLst>
                                </p:cTn>
                              </p:par>
                            </p:childTnLst>
                          </p:cTn>
                        </p:par>
                        <p:par>
                          <p:cTn id="24" fill="hold">
                            <p:stCondLst>
                              <p:cond delay="2000"/>
                            </p:stCondLst>
                            <p:childTnLst>
                              <p:par>
                                <p:cTn id="25" presetID="12" presetClass="entr" presetSubtype="2" fill="hold" nodeType="afterEffect">
                                  <p:stCondLst>
                                    <p:cond delay="0"/>
                                  </p:stCondLst>
                                  <p:childTnLst>
                                    <p:set>
                                      <p:cBhvr>
                                        <p:cTn id="26" dur="1" fill="hold">
                                          <p:stCondLst>
                                            <p:cond delay="0"/>
                                          </p:stCondLst>
                                        </p:cTn>
                                        <p:tgtEl>
                                          <p:spTgt spid="145"/>
                                        </p:tgtEl>
                                        <p:attrNameLst>
                                          <p:attrName>style.visibility</p:attrName>
                                        </p:attrNameLst>
                                      </p:cBhvr>
                                      <p:to>
                                        <p:strVal val="visible"/>
                                      </p:to>
                                    </p:set>
                                    <p:anim calcmode="lin" valueType="num">
                                      <p:cBhvr additive="base">
                                        <p:cTn id="27" dur="500"/>
                                        <p:tgtEl>
                                          <p:spTgt spid="145"/>
                                        </p:tgtEl>
                                        <p:attrNameLst>
                                          <p:attrName>ppt_x</p:attrName>
                                        </p:attrNameLst>
                                      </p:cBhvr>
                                      <p:tavLst>
                                        <p:tav tm="0">
                                          <p:val>
                                            <p:strVal val="#ppt_x+#ppt_w*1.125000"/>
                                          </p:val>
                                        </p:tav>
                                        <p:tav tm="100000">
                                          <p:val>
                                            <p:strVal val="#ppt_x"/>
                                          </p:val>
                                        </p:tav>
                                      </p:tavLst>
                                    </p:anim>
                                    <p:animEffect transition="in" filter="wipe(left)">
                                      <p:cBhvr>
                                        <p:cTn id="28" dur="500"/>
                                        <p:tgtEl>
                                          <p:spTgt spid="1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descr="千库网_劳动节建筑工人施工剪影_元素编号13044892"/>
          <p:cNvPicPr>
            <a:picLocks noChangeAspect="1"/>
          </p:cNvPicPr>
          <p:nvPr/>
        </p:nvPicPr>
        <p:blipFill>
          <a:blip r:embed="rId1"/>
          <a:srcRect l="7010" t="22667" b="17292"/>
          <a:stretch>
            <a:fillRect/>
          </a:stretch>
        </p:blipFill>
        <p:spPr>
          <a:xfrm>
            <a:off x="9525" y="3992880"/>
            <a:ext cx="3790315" cy="2447290"/>
          </a:xfrm>
          <a:prstGeom prst="rect">
            <a:avLst/>
          </a:prstGeom>
        </p:spPr>
      </p:pic>
      <p:sp>
        <p:nvSpPr>
          <p:cNvPr id="5" name="矩形 4"/>
          <p:cNvSpPr/>
          <p:nvPr/>
        </p:nvSpPr>
        <p:spPr>
          <a:xfrm flipH="1">
            <a:off x="1449070" y="2896235"/>
            <a:ext cx="9252585" cy="1050925"/>
          </a:xfrm>
          <a:prstGeom prst="rect">
            <a:avLst/>
          </a:prstGeom>
          <a:noFill/>
        </p:spPr>
        <p:txBody>
          <a:bodyPr wrap="square">
            <a:spAutoFit/>
          </a:bodyPr>
          <a:lstStyle/>
          <a:p>
            <a:pPr lvl="0" algn="ctr" fontAlgn="base">
              <a:lnSpc>
                <a:spcPct val="120000"/>
              </a:lnSpc>
              <a:defRPr/>
            </a:pPr>
            <a:r>
              <a:rPr lang="zh-CN" sz="5200" spc="-150" dirty="0">
                <a:ln w="15875">
                  <a:noFill/>
                </a:ln>
                <a:solidFill>
                  <a:srgbClr val="C00000"/>
                </a:solidFill>
                <a:effectLst>
                  <a:glow rad="76200">
                    <a:srgbClr val="FFFFFF"/>
                  </a:glow>
                </a:effectLst>
                <a:latin typeface="阿里巴巴普惠体 H" panose="00020600040101010101" charset="-122"/>
                <a:ea typeface="阿里巴巴普惠体 H" panose="00020600040101010101" charset="-122"/>
                <a:cs typeface="思源黑体 Heavy" panose="020B0A00000000000000" charset="-122"/>
                <a:sym typeface="Arial" panose="020B0604020202020204" pitchFamily="34" charset="0"/>
              </a:rPr>
              <a:t>安全生产法律法规基础知识</a:t>
            </a:r>
            <a:endParaRPr lang="zh-CN" sz="5200" spc="-150" dirty="0">
              <a:ln w="15875">
                <a:noFill/>
              </a:ln>
              <a:solidFill>
                <a:srgbClr val="C00000"/>
              </a:solidFill>
              <a:effectLst>
                <a:glow rad="76200">
                  <a:srgbClr val="FFFFFF"/>
                </a:glow>
              </a:effectLst>
              <a:latin typeface="阿里巴巴普惠体 H" panose="00020600040101010101" charset="-122"/>
              <a:ea typeface="阿里巴巴普惠体 H" panose="00020600040101010101" charset="-122"/>
              <a:cs typeface="思源黑体 Heavy" panose="020B0A00000000000000" charset="-122"/>
              <a:sym typeface="Arial" panose="020B0604020202020204" pitchFamily="34" charset="0"/>
            </a:endParaRPr>
          </a:p>
        </p:txBody>
      </p:sp>
      <p:grpSp>
        <p:nvGrpSpPr>
          <p:cNvPr id="17" name="组合 16"/>
          <p:cNvGrpSpPr/>
          <p:nvPr/>
        </p:nvGrpSpPr>
        <p:grpSpPr>
          <a:xfrm>
            <a:off x="3962400" y="1975485"/>
            <a:ext cx="4267835" cy="920750"/>
            <a:chOff x="6294" y="3134"/>
            <a:chExt cx="6721" cy="1450"/>
          </a:xfrm>
        </p:grpSpPr>
        <p:sp>
          <p:nvSpPr>
            <p:cNvPr id="20" name="文本框 8"/>
            <p:cNvSpPr txBox="1"/>
            <p:nvPr/>
          </p:nvSpPr>
          <p:spPr>
            <a:xfrm>
              <a:off x="7108" y="3134"/>
              <a:ext cx="5028" cy="1450"/>
            </a:xfrm>
            <a:prstGeom prst="rect">
              <a:avLst/>
            </a:prstGeom>
            <a:noFill/>
          </p:spPr>
          <p:txBody>
            <a:bodyPr wrap="square" lIns="121873" tIns="60936" rIns="121873" bIns="60936">
              <a:spAutoFit/>
            </a:bodyPr>
            <a:lstStyle/>
            <a:p>
              <a:pPr lvl="0" algn="ctr">
                <a:defRPr/>
              </a:pPr>
              <a:r>
                <a:rPr lang="zh-CN" altLang="en-US" sz="5200" dirty="0">
                  <a:ln w="15875">
                    <a:noFill/>
                  </a:ln>
                  <a:solidFill>
                    <a:srgbClr val="C00000"/>
                  </a:solidFill>
                  <a:effectLst>
                    <a:glow rad="76200">
                      <a:srgbClr val="FFFFFF"/>
                    </a:glow>
                  </a:effectLst>
                  <a:latin typeface="阿里巴巴普惠体 H" panose="00020600040101010101" charset="-122"/>
                  <a:ea typeface="阿里巴巴普惠体 H" panose="00020600040101010101" charset="-122"/>
                </a:rPr>
                <a:t>第六部分</a:t>
              </a:r>
              <a:endParaRPr lang="zh-CN" altLang="en-US" sz="5200" dirty="0">
                <a:ln w="15875">
                  <a:noFill/>
                </a:ln>
                <a:solidFill>
                  <a:srgbClr val="C00000"/>
                </a:solidFill>
                <a:effectLst>
                  <a:glow rad="76200">
                    <a:srgbClr val="FFFFFF"/>
                  </a:glow>
                </a:effectLst>
                <a:latin typeface="阿里巴巴普惠体 H" panose="00020600040101010101" charset="-122"/>
                <a:ea typeface="阿里巴巴普惠体 H" panose="00020600040101010101" charset="-122"/>
              </a:endParaRPr>
            </a:p>
          </p:txBody>
        </p:sp>
        <p:grpSp>
          <p:nvGrpSpPr>
            <p:cNvPr id="15" name="组合 14"/>
            <p:cNvGrpSpPr/>
            <p:nvPr/>
          </p:nvGrpSpPr>
          <p:grpSpPr>
            <a:xfrm>
              <a:off x="6294" y="3658"/>
              <a:ext cx="1021" cy="276"/>
              <a:chOff x="2861833" y="3308621"/>
              <a:chExt cx="648282" cy="175260"/>
            </a:xfrm>
          </p:grpSpPr>
          <p:cxnSp>
            <p:nvCxnSpPr>
              <p:cNvPr id="16" name="直接连接符 15"/>
              <p:cNvCxnSpPr/>
              <p:nvPr/>
            </p:nvCxnSpPr>
            <p:spPr>
              <a:xfrm>
                <a:off x="2861833" y="3393571"/>
                <a:ext cx="648282" cy="0"/>
              </a:xfrm>
              <a:prstGeom prst="line">
                <a:avLst/>
              </a:prstGeom>
              <a:noFill/>
              <a:ln w="25400" cap="flat" cmpd="sng" algn="ctr">
                <a:solidFill>
                  <a:srgbClr val="C00000"/>
                </a:solidFill>
                <a:prstDash val="solid"/>
              </a:ln>
              <a:effectLst/>
            </p:spPr>
          </p:cxnSp>
          <p:cxnSp>
            <p:nvCxnSpPr>
              <p:cNvPr id="19" name="直接连接符 18"/>
              <p:cNvCxnSpPr/>
              <p:nvPr/>
            </p:nvCxnSpPr>
            <p:spPr>
              <a:xfrm>
                <a:off x="3190240" y="3308621"/>
                <a:ext cx="319875" cy="0"/>
              </a:xfrm>
              <a:prstGeom prst="line">
                <a:avLst/>
              </a:prstGeom>
              <a:noFill/>
              <a:ln w="25400" cap="flat" cmpd="sng" algn="ctr">
                <a:solidFill>
                  <a:srgbClr val="C00000"/>
                </a:solidFill>
                <a:prstDash val="solid"/>
              </a:ln>
              <a:effectLst/>
            </p:spPr>
          </p:cxnSp>
          <p:cxnSp>
            <p:nvCxnSpPr>
              <p:cNvPr id="29" name="直接连接符 28"/>
              <p:cNvCxnSpPr/>
              <p:nvPr/>
            </p:nvCxnSpPr>
            <p:spPr>
              <a:xfrm>
                <a:off x="3190240" y="3483881"/>
                <a:ext cx="319875" cy="0"/>
              </a:xfrm>
              <a:prstGeom prst="line">
                <a:avLst/>
              </a:prstGeom>
              <a:noFill/>
              <a:ln w="25400" cap="flat" cmpd="sng" algn="ctr">
                <a:solidFill>
                  <a:srgbClr val="C00000"/>
                </a:solidFill>
                <a:prstDash val="solid"/>
              </a:ln>
              <a:effectLst/>
            </p:spPr>
          </p:cxnSp>
        </p:grpSp>
        <p:grpSp>
          <p:nvGrpSpPr>
            <p:cNvPr id="30" name="组合 29"/>
            <p:cNvGrpSpPr/>
            <p:nvPr/>
          </p:nvGrpSpPr>
          <p:grpSpPr>
            <a:xfrm flipH="1">
              <a:off x="11994" y="3681"/>
              <a:ext cx="1021" cy="276"/>
              <a:chOff x="2861833" y="3308621"/>
              <a:chExt cx="648282" cy="175260"/>
            </a:xfrm>
          </p:grpSpPr>
          <p:cxnSp>
            <p:nvCxnSpPr>
              <p:cNvPr id="31" name="直接连接符 30"/>
              <p:cNvCxnSpPr/>
              <p:nvPr/>
            </p:nvCxnSpPr>
            <p:spPr>
              <a:xfrm>
                <a:off x="2861833" y="3393571"/>
                <a:ext cx="648282" cy="0"/>
              </a:xfrm>
              <a:prstGeom prst="line">
                <a:avLst/>
              </a:prstGeom>
              <a:noFill/>
              <a:ln w="25400" cap="flat" cmpd="sng" algn="ctr">
                <a:solidFill>
                  <a:srgbClr val="C00000"/>
                </a:solidFill>
                <a:prstDash val="solid"/>
              </a:ln>
              <a:effectLst/>
            </p:spPr>
          </p:cxnSp>
          <p:cxnSp>
            <p:nvCxnSpPr>
              <p:cNvPr id="32" name="直接连接符 31"/>
              <p:cNvCxnSpPr/>
              <p:nvPr/>
            </p:nvCxnSpPr>
            <p:spPr>
              <a:xfrm>
                <a:off x="3190240" y="3308621"/>
                <a:ext cx="319875" cy="0"/>
              </a:xfrm>
              <a:prstGeom prst="line">
                <a:avLst/>
              </a:prstGeom>
              <a:noFill/>
              <a:ln w="25400" cap="flat" cmpd="sng" algn="ctr">
                <a:solidFill>
                  <a:srgbClr val="C00000"/>
                </a:solidFill>
                <a:prstDash val="solid"/>
              </a:ln>
              <a:effectLst/>
            </p:spPr>
          </p:cxnSp>
          <p:cxnSp>
            <p:nvCxnSpPr>
              <p:cNvPr id="34" name="直接连接符 33"/>
              <p:cNvCxnSpPr/>
              <p:nvPr/>
            </p:nvCxnSpPr>
            <p:spPr>
              <a:xfrm>
                <a:off x="3190240" y="3483881"/>
                <a:ext cx="319875" cy="0"/>
              </a:xfrm>
              <a:prstGeom prst="line">
                <a:avLst/>
              </a:prstGeom>
              <a:noFill/>
              <a:ln w="25400" cap="flat" cmpd="sng" algn="ctr">
                <a:solidFill>
                  <a:srgbClr val="C00000"/>
                </a:solidFill>
                <a:prstDash val="solid"/>
              </a:ln>
              <a:effectLst/>
            </p:spPr>
          </p:cxnSp>
        </p:grpSp>
      </p:grpSp>
      <p:grpSp>
        <p:nvGrpSpPr>
          <p:cNvPr id="38" name="组合 37"/>
          <p:cNvGrpSpPr/>
          <p:nvPr/>
        </p:nvGrpSpPr>
        <p:grpSpPr>
          <a:xfrm>
            <a:off x="560054" y="-103812"/>
            <a:ext cx="3264419" cy="987089"/>
            <a:chOff x="1089" y="44"/>
            <a:chExt cx="5141" cy="1554"/>
          </a:xfrm>
        </p:grpSpPr>
        <p:pic>
          <p:nvPicPr>
            <p:cNvPr id="39" name="图片 38" descr="图片包含 游戏机, 灯, 动物, 画&#10;&#10;描述已自动生成"/>
            <p:cNvPicPr>
              <a:picLocks noChangeAspect="1"/>
            </p:cNvPicPr>
            <p:nvPr/>
          </p:nvPicPr>
          <p:blipFill rotWithShape="1">
            <a:blip r:embed="rId2">
              <a:alphaModFix amt="60000"/>
              <a:extLst>
                <a:ext uri="{28A0092B-C50C-407E-A947-70E740481C1C}">
                  <a14:useLocalDpi xmlns:a14="http://schemas.microsoft.com/office/drawing/2010/main" val="0"/>
                </a:ext>
              </a:extLst>
            </a:blip>
            <a:srcRect l="66569" b="54890"/>
            <a:stretch>
              <a:fillRect/>
            </a:stretch>
          </p:blipFill>
          <p:spPr>
            <a:xfrm>
              <a:off x="1089" y="44"/>
              <a:ext cx="5101" cy="1554"/>
            </a:xfrm>
            <a:prstGeom prst="rect">
              <a:avLst/>
            </a:prstGeom>
          </p:spPr>
        </p:pic>
        <p:sp>
          <p:nvSpPr>
            <p:cNvPr id="40" name="TextBox 20"/>
            <p:cNvSpPr txBox="1"/>
            <p:nvPr/>
          </p:nvSpPr>
          <p:spPr>
            <a:xfrm>
              <a:off x="1286" y="561"/>
              <a:ext cx="4944" cy="628"/>
            </a:xfrm>
            <a:prstGeom prst="rect">
              <a:avLst/>
            </a:prstGeom>
            <a:noFill/>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000" b="0" i="0" u="none" strike="noStrike" kern="1200" cap="none" spc="0" normalizeH="0" baseline="0" noProof="0">
                  <a:ln>
                    <a:noFill/>
                  </a:ln>
                  <a:solidFill>
                    <a:srgbClr val="C00000"/>
                  </a:solidFill>
                  <a:effectLst/>
                  <a:uLnTx/>
                  <a:uFillTx/>
                  <a:latin typeface="思源宋体 CN" panose="02020400000000000000" pitchFamily="18" charset="-122"/>
                  <a:ea typeface="思源宋体 CN" panose="02020400000000000000" pitchFamily="18" charset="-122"/>
                  <a:cs typeface="思源黑体 Light" panose="020B0300000000000000" charset="-122"/>
                </a:rPr>
                <a:t>2026</a:t>
              </a:r>
              <a:r>
                <a:rPr kumimoji="0" lang="zh-CN" altLang="en-US" sz="2000" b="0" i="0" u="none" strike="noStrike" kern="1200" cap="none" spc="0" normalizeH="0" baseline="0" noProof="0">
                  <a:ln>
                    <a:noFill/>
                  </a:ln>
                  <a:solidFill>
                    <a:srgbClr val="C00000"/>
                  </a:solidFill>
                  <a:effectLst/>
                  <a:uLnTx/>
                  <a:uFillTx/>
                  <a:latin typeface="思源宋体 CN" panose="02020400000000000000" pitchFamily="18" charset="-122"/>
                  <a:ea typeface="思源宋体 CN" panose="02020400000000000000" pitchFamily="18" charset="-122"/>
                  <a:cs typeface="思源黑体 Light" panose="020B0300000000000000" charset="-122"/>
                </a:rPr>
                <a:t>年</a:t>
              </a:r>
              <a:r>
                <a:rPr kumimoji="0" lang="zh-CN" altLang="en-US" sz="2000" b="0" i="0" u="none" strike="noStrike" kern="1200" cap="none" spc="0" normalizeH="0" baseline="0" noProof="0" dirty="0">
                  <a:ln>
                    <a:noFill/>
                  </a:ln>
                  <a:solidFill>
                    <a:srgbClr val="C00000"/>
                  </a:solidFill>
                  <a:effectLst/>
                  <a:uLnTx/>
                  <a:uFillTx/>
                  <a:latin typeface="思源宋体 CN" panose="02020400000000000000" pitchFamily="18" charset="-122"/>
                  <a:ea typeface="思源宋体 CN" panose="02020400000000000000" pitchFamily="18" charset="-122"/>
                  <a:cs typeface="思源黑体 Light" panose="020B0300000000000000" charset="-122"/>
                </a:rPr>
                <a:t>安全生产月</a:t>
              </a:r>
              <a:endParaRPr kumimoji="0" lang="en-US" altLang="zh-CN" sz="2000" b="0" i="0" u="none" strike="noStrike" kern="1200" cap="none" spc="0" normalizeH="0" baseline="0" noProof="0" dirty="0">
                <a:ln>
                  <a:noFill/>
                </a:ln>
                <a:solidFill>
                  <a:srgbClr val="C00000"/>
                </a:solidFill>
                <a:effectLst/>
                <a:uLnTx/>
                <a:uFillTx/>
                <a:latin typeface="思源宋体 CN" panose="02020400000000000000" pitchFamily="18" charset="-122"/>
                <a:ea typeface="思源宋体 CN" panose="02020400000000000000" pitchFamily="18" charset="-122"/>
                <a:cs typeface="思源黑体 Light" panose="020B0300000000000000" charset="-122"/>
              </a:endParaRPr>
            </a:p>
          </p:txBody>
        </p:sp>
        <p:sp>
          <p:nvSpPr>
            <p:cNvPr id="41" name="TextBox 19"/>
            <p:cNvSpPr txBox="1"/>
            <p:nvPr/>
          </p:nvSpPr>
          <p:spPr>
            <a:xfrm>
              <a:off x="3917" y="1066"/>
              <a:ext cx="291" cy="460"/>
            </a:xfrm>
            <a:prstGeom prst="rect">
              <a:avLst/>
            </a:prstGeom>
            <a:noFill/>
            <a:effectLst/>
          </p:spPr>
          <p:txBody>
            <a:bodyPr wrap="none" rtlCol="0">
              <a:spAutoFit/>
            </a:bodyPr>
            <a:lstStyle/>
            <a:p>
              <a:pPr lvl="0" algn="ctr">
                <a:defRPr/>
              </a:pPr>
              <a:endParaRPr kumimoji="0" lang="en-US" altLang="zh-CN" sz="1300" b="0" i="0" spc="-100" baseline="0" noProof="0" dirty="0">
                <a:ln>
                  <a:noFill/>
                </a:ln>
                <a:solidFill>
                  <a:schemeClr val="accent6"/>
                </a:solidFill>
                <a:effectLst/>
                <a:uLnTx/>
                <a:uFillTx/>
                <a:latin typeface="思源宋体 CN" panose="02020400000000000000" pitchFamily="18" charset="-122"/>
                <a:ea typeface="思源宋体 CN" panose="02020400000000000000" pitchFamily="18" charset="-122"/>
              </a:endParaRPr>
            </a:p>
          </p:txBody>
        </p:sp>
      </p:grpSp>
      <p:pic>
        <p:nvPicPr>
          <p:cNvPr id="48" name="图片 47" descr="51miz-E1006316-CDB9094F"/>
          <p:cNvPicPr>
            <a:picLocks noChangeAspect="1"/>
          </p:cNvPicPr>
          <p:nvPr/>
        </p:nvPicPr>
        <p:blipFill>
          <a:blip r:embed="rId3"/>
          <a:stretch>
            <a:fillRect/>
          </a:stretch>
        </p:blipFill>
        <p:spPr>
          <a:xfrm>
            <a:off x="9920605" y="1975485"/>
            <a:ext cx="2529205" cy="5055870"/>
          </a:xfrm>
          <a:prstGeom prst="rect">
            <a:avLst/>
          </a:prstGeom>
        </p:spPr>
      </p:pic>
      <p:pic>
        <p:nvPicPr>
          <p:cNvPr id="49" name="图片 48" descr="C:\Users\娜娜\Desktop\图片141.png图片141"/>
          <p:cNvPicPr>
            <a:picLocks noChangeAspect="1"/>
          </p:cNvPicPr>
          <p:nvPr/>
        </p:nvPicPr>
        <p:blipFill>
          <a:blip r:embed="rId4"/>
          <a:srcRect/>
          <a:stretch>
            <a:fillRect/>
          </a:stretch>
        </p:blipFill>
        <p:spPr>
          <a:xfrm>
            <a:off x="953" y="5278755"/>
            <a:ext cx="12190095" cy="1579245"/>
          </a:xfrm>
          <a:prstGeom prst="rect">
            <a:avLst/>
          </a:prstGeom>
        </p:spPr>
      </p:pic>
      <p:pic>
        <p:nvPicPr>
          <p:cNvPr id="21" name="图片 2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21919" y="150265"/>
            <a:ext cx="1061047" cy="760325"/>
          </a:xfrm>
          <a:prstGeom prst="rect">
            <a:avLst/>
          </a:prstGeom>
        </p:spPr>
      </p:pic>
    </p:spTree>
    <p:custDataLst>
      <p:tags r:id="rId6"/>
    </p:custDataLst>
  </p:cSld>
  <p:clrMapOvr>
    <a:masterClrMapping/>
  </p:clrMapOvr>
  <mc:AlternateContent xmlns:mc="http://schemas.openxmlformats.org/markup-compatibility/2006">
    <mc:Choice xmlns:p14="http://schemas.microsoft.com/office/powerpoint/2010/main" Requires="p14">
      <p:transition spd="slow" p14:dur="1500" advTm="5000">
        <p:random/>
      </p:transition>
    </mc:Choice>
    <mc:Fallback>
      <p:transition spd="slow" advTm="5000">
        <p:random/>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txBox="1">
            <a:spLocks noChangeArrowheads="1"/>
          </p:cNvSpPr>
          <p:nvPr/>
        </p:nvSpPr>
        <p:spPr>
          <a:xfrm>
            <a:off x="6908630" y="333619"/>
            <a:ext cx="7308471" cy="461665"/>
          </a:xfrm>
          <a:prstGeom prst="rect">
            <a:avLst/>
          </a:prstGeom>
          <a:noFill/>
        </p:spPr>
        <p:txBody>
          <a:bodyPr wrap="square">
            <a:spAutoFit/>
          </a:bodyPr>
          <a:lstStyle>
            <a:defPPr>
              <a:defRPr lang="zh-CN"/>
            </a:defPPr>
            <a:lvl1pPr algn="ctr">
              <a:defRPr sz="2400">
                <a:solidFill>
                  <a:schemeClr val="bg2">
                    <a:lumMod val="50000"/>
                  </a:schemeClr>
                </a:solidFill>
                <a:latin typeface="字魂59号-创粗黑" pitchFamily="2" charset="-122"/>
                <a:ea typeface="字魂59号-创粗黑" pitchFamily="2" charset="-122"/>
              </a:defRPr>
            </a:lvl1pPr>
          </a:lstStyle>
          <a:p>
            <a:r>
              <a:rPr lang="zh-CN" altLang="en-US" dirty="0">
                <a:solidFill>
                  <a:schemeClr val="accent6">
                    <a:lumMod val="50000"/>
                  </a:schemeClr>
                </a:solidFill>
                <a:latin typeface="思源宋体 CN" panose="02020400000000000000" pitchFamily="18" charset="-122"/>
                <a:ea typeface="思源宋体 CN" panose="02020400000000000000" pitchFamily="18" charset="-122"/>
              </a:rPr>
              <a:t>安全生产基本方针</a:t>
            </a:r>
            <a:endParaRPr lang="zh-CN" altLang="en-US" dirty="0">
              <a:solidFill>
                <a:schemeClr val="accent6">
                  <a:lumMod val="50000"/>
                </a:schemeClr>
              </a:solidFill>
              <a:latin typeface="思源宋体 CN" panose="02020400000000000000" pitchFamily="18" charset="-122"/>
              <a:ea typeface="思源宋体 CN" panose="02020400000000000000" pitchFamily="18" charset="-122"/>
            </a:endParaRPr>
          </a:p>
        </p:txBody>
      </p:sp>
      <p:sp>
        <p:nvSpPr>
          <p:cNvPr id="8" name="Line 28"/>
          <p:cNvSpPr>
            <a:spLocks noChangeShapeType="1"/>
          </p:cNvSpPr>
          <p:nvPr/>
        </p:nvSpPr>
        <p:spPr bwMode="auto">
          <a:xfrm>
            <a:off x="2321274" y="2460416"/>
            <a:ext cx="0" cy="1064192"/>
          </a:xfrm>
          <a:prstGeom prst="line">
            <a:avLst/>
          </a:prstGeom>
          <a:ln w="28575">
            <a:solidFill>
              <a:schemeClr val="accent2">
                <a:lumMod val="75000"/>
              </a:schemeClr>
            </a:solidFill>
          </a:ln>
        </p:spPr>
        <p:style>
          <a:lnRef idx="1">
            <a:schemeClr val="accent2"/>
          </a:lnRef>
          <a:fillRef idx="0">
            <a:schemeClr val="accent2"/>
          </a:fillRef>
          <a:effectRef idx="0">
            <a:schemeClr val="accent2"/>
          </a:effectRef>
          <a:fontRef idx="minor">
            <a:schemeClr val="tx1"/>
          </a:fontRef>
        </p:style>
        <p:txBody>
          <a:bodyPr/>
          <a:lstStyle/>
          <a:p>
            <a:endParaRPr lang="zh-CN" altLang="en-US" dirty="0">
              <a:latin typeface="思源宋体 CN" panose="02020400000000000000" pitchFamily="18" charset="-122"/>
              <a:ea typeface="思源宋体 CN" panose="02020400000000000000" pitchFamily="18" charset="-122"/>
            </a:endParaRPr>
          </a:p>
        </p:txBody>
      </p:sp>
      <p:sp>
        <p:nvSpPr>
          <p:cNvPr id="9" name="Rectangle 6">
            <a:hlinkClick r:id="rId1"/>
          </p:cNvPr>
          <p:cNvSpPr>
            <a:spLocks noChangeArrowheads="1"/>
          </p:cNvSpPr>
          <p:nvPr/>
        </p:nvSpPr>
        <p:spPr bwMode="auto">
          <a:xfrm>
            <a:off x="822771" y="1828434"/>
            <a:ext cx="3527743" cy="617894"/>
          </a:xfrm>
          <a:prstGeom prst="rect">
            <a:avLst/>
          </a:prstGeom>
          <a:solidFill>
            <a:srgbClr val="E73215"/>
          </a:solidFill>
          <a:ln>
            <a:noFill/>
          </a:ln>
          <a:effectLst>
            <a:outerShdw dist="35921" dir="2700000" algn="ctr" rotWithShape="0">
              <a:srgbClr val="E73215">
                <a:alpha val="50000"/>
              </a:srgbClr>
            </a:outerShdw>
          </a:effec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lvl="0" algn="ctr" eaLnBrk="1" hangingPunct="1">
              <a:lnSpc>
                <a:spcPct val="120000"/>
              </a:lnSpc>
              <a:defRPr/>
            </a:pPr>
            <a:r>
              <a:rPr lang="zh-CN" altLang="en-US" sz="2665" b="1" kern="0" dirty="0">
                <a:solidFill>
                  <a:prstClr val="white"/>
                </a:solidFill>
                <a:latin typeface="思源宋体 CN" panose="02020400000000000000" pitchFamily="18" charset="-122"/>
                <a:ea typeface="思源宋体 CN" panose="02020400000000000000" pitchFamily="18" charset="-122"/>
              </a:rPr>
              <a:t>安全生产基本方针</a:t>
            </a:r>
            <a:endParaRPr lang="zh-CN" altLang="en-US" sz="2665" b="1" kern="0" dirty="0">
              <a:solidFill>
                <a:prstClr val="white"/>
              </a:solidFill>
              <a:latin typeface="思源宋体 CN" panose="02020400000000000000" pitchFamily="18" charset="-122"/>
              <a:ea typeface="思源宋体 CN" panose="02020400000000000000" pitchFamily="18" charset="-122"/>
            </a:endParaRPr>
          </a:p>
        </p:txBody>
      </p:sp>
      <p:sp>
        <p:nvSpPr>
          <p:cNvPr id="10" name="Line 28"/>
          <p:cNvSpPr>
            <a:spLocks noChangeShapeType="1"/>
          </p:cNvSpPr>
          <p:nvPr/>
        </p:nvSpPr>
        <p:spPr bwMode="auto">
          <a:xfrm rot="16200000">
            <a:off x="3378461" y="2441736"/>
            <a:ext cx="0" cy="2140345"/>
          </a:xfrm>
          <a:prstGeom prst="line">
            <a:avLst/>
          </a:prstGeom>
          <a:ln w="28575">
            <a:solidFill>
              <a:schemeClr val="accent2">
                <a:lumMod val="75000"/>
              </a:schemeClr>
            </a:solidFill>
          </a:ln>
        </p:spPr>
        <p:style>
          <a:lnRef idx="1">
            <a:schemeClr val="accent2"/>
          </a:lnRef>
          <a:fillRef idx="0">
            <a:schemeClr val="accent2"/>
          </a:fillRef>
          <a:effectRef idx="0">
            <a:schemeClr val="accent2"/>
          </a:effectRef>
          <a:fontRef idx="minor">
            <a:schemeClr val="tx1"/>
          </a:fontRef>
        </p:style>
        <p:txBody>
          <a:bodyPr/>
          <a:lstStyle/>
          <a:p>
            <a:endParaRPr lang="zh-CN" altLang="en-US" dirty="0">
              <a:latin typeface="思源宋体 CN" panose="02020400000000000000" pitchFamily="18" charset="-122"/>
              <a:ea typeface="思源宋体 CN" panose="02020400000000000000" pitchFamily="18" charset="-122"/>
            </a:endParaRPr>
          </a:p>
        </p:txBody>
      </p:sp>
      <p:grpSp>
        <p:nvGrpSpPr>
          <p:cNvPr id="11" name="组合 10"/>
          <p:cNvGrpSpPr/>
          <p:nvPr/>
        </p:nvGrpSpPr>
        <p:grpSpPr>
          <a:xfrm>
            <a:off x="4461620" y="2766203"/>
            <a:ext cx="591057" cy="1505557"/>
            <a:chOff x="7302391" y="2738564"/>
            <a:chExt cx="591057" cy="854555"/>
          </a:xfrm>
        </p:grpSpPr>
        <p:grpSp>
          <p:nvGrpSpPr>
            <p:cNvPr id="12" name="组合 11"/>
            <p:cNvGrpSpPr/>
            <p:nvPr/>
          </p:nvGrpSpPr>
          <p:grpSpPr>
            <a:xfrm rot="16200000">
              <a:off x="7180589" y="2865021"/>
              <a:ext cx="834661" cy="591056"/>
              <a:chOff x="6991057" y="1979269"/>
              <a:chExt cx="834661" cy="591056"/>
            </a:xfrm>
          </p:grpSpPr>
          <p:sp>
            <p:nvSpPr>
              <p:cNvPr id="14" name="Line 25"/>
              <p:cNvSpPr>
                <a:spLocks noChangeShapeType="1"/>
              </p:cNvSpPr>
              <p:nvPr/>
            </p:nvSpPr>
            <p:spPr bwMode="auto">
              <a:xfrm>
                <a:off x="7825718" y="1979269"/>
                <a:ext cx="0" cy="591055"/>
              </a:xfrm>
              <a:prstGeom prst="line">
                <a:avLst/>
              </a:prstGeom>
              <a:noFill/>
              <a:ln w="28575">
                <a:solidFill>
                  <a:schemeClr val="accent2">
                    <a:lumMod val="75000"/>
                  </a:schemeClr>
                </a:solidFill>
                <a:round/>
                <a:tailEnd type="triangle" w="med" len="med"/>
              </a:ln>
            </p:spPr>
            <p:txBody>
              <a:bodyPr/>
              <a:lstStyle/>
              <a:p>
                <a:endParaRPr lang="zh-CN" altLang="en-US" dirty="0">
                  <a:latin typeface="思源宋体 CN" panose="02020400000000000000" pitchFamily="18" charset="-122"/>
                  <a:ea typeface="思源宋体 CN" panose="02020400000000000000" pitchFamily="18" charset="-122"/>
                </a:endParaRPr>
              </a:p>
            </p:txBody>
          </p:sp>
          <p:sp>
            <p:nvSpPr>
              <p:cNvPr id="15" name="Line 25"/>
              <p:cNvSpPr>
                <a:spLocks noChangeShapeType="1"/>
              </p:cNvSpPr>
              <p:nvPr/>
            </p:nvSpPr>
            <p:spPr bwMode="auto">
              <a:xfrm>
                <a:off x="6991057" y="1979270"/>
                <a:ext cx="0" cy="591055"/>
              </a:xfrm>
              <a:prstGeom prst="line">
                <a:avLst/>
              </a:prstGeom>
              <a:noFill/>
              <a:ln w="28575">
                <a:solidFill>
                  <a:schemeClr val="accent2">
                    <a:lumMod val="75000"/>
                  </a:schemeClr>
                </a:solidFill>
                <a:round/>
                <a:tailEnd type="triangle" w="med" len="med"/>
              </a:ln>
            </p:spPr>
            <p:txBody>
              <a:bodyPr/>
              <a:lstStyle/>
              <a:p>
                <a:endParaRPr lang="zh-CN" altLang="en-US" dirty="0">
                  <a:latin typeface="思源宋体 CN" panose="02020400000000000000" pitchFamily="18" charset="-122"/>
                  <a:ea typeface="思源宋体 CN" panose="02020400000000000000" pitchFamily="18" charset="-122"/>
                </a:endParaRPr>
              </a:p>
            </p:txBody>
          </p:sp>
          <p:sp>
            <p:nvSpPr>
              <p:cNvPr id="22" name="Line 25"/>
              <p:cNvSpPr>
                <a:spLocks noChangeShapeType="1"/>
              </p:cNvSpPr>
              <p:nvPr/>
            </p:nvSpPr>
            <p:spPr bwMode="auto">
              <a:xfrm>
                <a:off x="7403331" y="1979270"/>
                <a:ext cx="0" cy="591055"/>
              </a:xfrm>
              <a:prstGeom prst="line">
                <a:avLst/>
              </a:prstGeom>
              <a:noFill/>
              <a:ln w="28575">
                <a:solidFill>
                  <a:schemeClr val="accent2">
                    <a:lumMod val="75000"/>
                  </a:schemeClr>
                </a:solidFill>
                <a:round/>
                <a:tailEnd type="triangle" w="med" len="med"/>
              </a:ln>
            </p:spPr>
            <p:txBody>
              <a:bodyPr/>
              <a:lstStyle/>
              <a:p>
                <a:endParaRPr lang="zh-CN" altLang="en-US" dirty="0">
                  <a:latin typeface="思源宋体 CN" panose="02020400000000000000" pitchFamily="18" charset="-122"/>
                  <a:ea typeface="思源宋体 CN" panose="02020400000000000000" pitchFamily="18" charset="-122"/>
                </a:endParaRPr>
              </a:p>
            </p:txBody>
          </p:sp>
        </p:grpSp>
        <p:sp>
          <p:nvSpPr>
            <p:cNvPr id="13" name="Line 28"/>
            <p:cNvSpPr>
              <a:spLocks noChangeShapeType="1"/>
            </p:cNvSpPr>
            <p:nvPr/>
          </p:nvSpPr>
          <p:spPr bwMode="auto">
            <a:xfrm>
              <a:off x="7302391" y="2738564"/>
              <a:ext cx="0" cy="854555"/>
            </a:xfrm>
            <a:prstGeom prst="line">
              <a:avLst/>
            </a:prstGeom>
            <a:ln w="28575">
              <a:solidFill>
                <a:schemeClr val="accent2">
                  <a:lumMod val="75000"/>
                </a:schemeClr>
              </a:solidFill>
            </a:ln>
          </p:spPr>
          <p:style>
            <a:lnRef idx="1">
              <a:schemeClr val="accent2"/>
            </a:lnRef>
            <a:fillRef idx="0">
              <a:schemeClr val="accent2"/>
            </a:fillRef>
            <a:effectRef idx="0">
              <a:schemeClr val="accent2"/>
            </a:effectRef>
            <a:fontRef idx="minor">
              <a:schemeClr val="tx1"/>
            </a:fontRef>
          </p:style>
          <p:txBody>
            <a:bodyPr/>
            <a:lstStyle/>
            <a:p>
              <a:endParaRPr lang="zh-CN" altLang="en-US" dirty="0">
                <a:latin typeface="思源宋体 CN" panose="02020400000000000000" pitchFamily="18" charset="-122"/>
                <a:ea typeface="思源宋体 CN" panose="02020400000000000000" pitchFamily="18" charset="-122"/>
              </a:endParaRPr>
            </a:p>
          </p:txBody>
        </p:sp>
      </p:grpSp>
      <p:grpSp>
        <p:nvGrpSpPr>
          <p:cNvPr id="16" name="组合 15"/>
          <p:cNvGrpSpPr/>
          <p:nvPr/>
        </p:nvGrpSpPr>
        <p:grpSpPr>
          <a:xfrm>
            <a:off x="5052676" y="2556839"/>
            <a:ext cx="2023639" cy="435126"/>
            <a:chOff x="729205" y="5514263"/>
            <a:chExt cx="6565111" cy="435126"/>
          </a:xfrm>
        </p:grpSpPr>
        <p:sp>
          <p:nvSpPr>
            <p:cNvPr id="17" name="矩形: 圆角 16"/>
            <p:cNvSpPr/>
            <p:nvPr/>
          </p:nvSpPr>
          <p:spPr>
            <a:xfrm>
              <a:off x="729205" y="5544273"/>
              <a:ext cx="6565111" cy="389876"/>
            </a:xfrm>
            <a:prstGeom prst="roundRect">
              <a:avLst>
                <a:gd name="adj" fmla="val 50000"/>
              </a:avLst>
            </a:prstGeom>
            <a:solidFill>
              <a:srgbClr val="C00000"/>
            </a:solidFill>
            <a:ln>
              <a:solidFill>
                <a:schemeClr val="bg1"/>
              </a:solidFill>
            </a:ln>
          </p:spPr>
          <p:style>
            <a:lnRef idx="1">
              <a:schemeClr val="accent5"/>
            </a:lnRef>
            <a:fillRef idx="3">
              <a:schemeClr val="accent5"/>
            </a:fillRef>
            <a:effectRef idx="2">
              <a:schemeClr val="accent5"/>
            </a:effectRef>
            <a:fontRef idx="minor">
              <a:schemeClr val="lt1"/>
            </a:fontRef>
          </p:style>
          <p:txBody>
            <a:bodyPr rtlCol="0" anchor="ctr"/>
            <a:lstStyle/>
            <a:p>
              <a:pPr algn="ctr"/>
              <a:endParaRPr lang="zh-CN" altLang="en-US" dirty="0">
                <a:latin typeface="思源宋体 CN" panose="02020400000000000000" pitchFamily="18" charset="-122"/>
                <a:ea typeface="思源宋体 CN" panose="02020400000000000000" pitchFamily="18" charset="-122"/>
              </a:endParaRPr>
            </a:p>
          </p:txBody>
        </p:sp>
        <p:sp>
          <p:nvSpPr>
            <p:cNvPr id="18" name="文本占位符 13"/>
            <p:cNvSpPr txBox="1"/>
            <p:nvPr/>
          </p:nvSpPr>
          <p:spPr>
            <a:xfrm>
              <a:off x="1272263" y="5514263"/>
              <a:ext cx="5478991" cy="435126"/>
            </a:xfrm>
            <a:prstGeom prst="rect">
              <a:avLst/>
            </a:prstGeom>
            <a:noFill/>
            <a:ln>
              <a:noFill/>
            </a:ln>
          </p:spPr>
          <p:txBody>
            <a:bodyPr wrap="square" anchor="ctr">
              <a:noAutofit/>
            </a:bodyPr>
            <a:lstStyle>
              <a:lvl1pPr marL="0" indent="0" algn="l" defTabSz="914400" rtl="0" eaLnBrk="1" latinLnBrk="0" hangingPunct="1">
                <a:spcBef>
                  <a:spcPct val="20000"/>
                </a:spcBef>
                <a:buFont typeface="Arial" panose="020B0604020202020204" pitchFamily="34" charset="0"/>
                <a:buNone/>
                <a:defRPr lang="zh-CN" altLang="en-US" sz="2000" kern="1200" dirty="0">
                  <a:solidFill>
                    <a:schemeClr val="bg1"/>
                  </a:solidFill>
                  <a:latin typeface="微软雅黑" panose="020B0503020204020204" pitchFamily="34" charset="-122"/>
                  <a:ea typeface="微软雅黑" panose="020B0503020204020204" pitchFamily="34" charset="-122"/>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ctr" defTabSz="913765">
                <a:lnSpc>
                  <a:spcPct val="120000"/>
                </a:lnSpc>
                <a:spcAft>
                  <a:spcPts val="500"/>
                </a:spcAft>
              </a:pPr>
              <a:r>
                <a:rPr lang="zh-CN" altLang="en-US" sz="1800" b="1" dirty="0">
                  <a:solidFill>
                    <a:prstClr val="white"/>
                  </a:solidFill>
                  <a:latin typeface="思源宋体 CN" panose="02020400000000000000" pitchFamily="18" charset="-122"/>
                  <a:ea typeface="思源宋体 CN" panose="02020400000000000000" pitchFamily="18" charset="-122"/>
                </a:rPr>
                <a:t>安全第一</a:t>
              </a:r>
              <a:endParaRPr lang="zh-CN" altLang="en-US" sz="1800" b="1" dirty="0">
                <a:solidFill>
                  <a:prstClr val="white"/>
                </a:solidFill>
                <a:latin typeface="思源宋体 CN" panose="02020400000000000000" pitchFamily="18" charset="-122"/>
                <a:ea typeface="思源宋体 CN" panose="02020400000000000000" pitchFamily="18" charset="-122"/>
              </a:endParaRPr>
            </a:p>
          </p:txBody>
        </p:sp>
      </p:grpSp>
      <p:grpSp>
        <p:nvGrpSpPr>
          <p:cNvPr id="19" name="组合 18"/>
          <p:cNvGrpSpPr/>
          <p:nvPr/>
        </p:nvGrpSpPr>
        <p:grpSpPr>
          <a:xfrm>
            <a:off x="5052676" y="3258948"/>
            <a:ext cx="2023639" cy="435126"/>
            <a:chOff x="729205" y="5514263"/>
            <a:chExt cx="6565111" cy="435126"/>
          </a:xfrm>
        </p:grpSpPr>
        <p:sp>
          <p:nvSpPr>
            <p:cNvPr id="20" name="矩形: 圆角 19"/>
            <p:cNvSpPr/>
            <p:nvPr/>
          </p:nvSpPr>
          <p:spPr>
            <a:xfrm>
              <a:off x="729205" y="5544273"/>
              <a:ext cx="6565111" cy="389876"/>
            </a:xfrm>
            <a:prstGeom prst="roundRect">
              <a:avLst>
                <a:gd name="adj" fmla="val 50000"/>
              </a:avLst>
            </a:prstGeom>
            <a:solidFill>
              <a:srgbClr val="C00000"/>
            </a:solidFill>
            <a:ln>
              <a:solidFill>
                <a:schemeClr val="bg1"/>
              </a:solidFill>
            </a:ln>
          </p:spPr>
          <p:style>
            <a:lnRef idx="1">
              <a:schemeClr val="accent5"/>
            </a:lnRef>
            <a:fillRef idx="3">
              <a:schemeClr val="accent5"/>
            </a:fillRef>
            <a:effectRef idx="2">
              <a:schemeClr val="accent5"/>
            </a:effectRef>
            <a:fontRef idx="minor">
              <a:schemeClr val="lt1"/>
            </a:fontRef>
          </p:style>
          <p:txBody>
            <a:bodyPr rtlCol="0" anchor="ctr"/>
            <a:lstStyle/>
            <a:p>
              <a:pPr algn="ctr"/>
              <a:endParaRPr lang="zh-CN" altLang="en-US" dirty="0">
                <a:latin typeface="思源宋体 CN" panose="02020400000000000000" pitchFamily="18" charset="-122"/>
                <a:ea typeface="思源宋体 CN" panose="02020400000000000000" pitchFamily="18" charset="-122"/>
              </a:endParaRPr>
            </a:p>
          </p:txBody>
        </p:sp>
        <p:sp>
          <p:nvSpPr>
            <p:cNvPr id="21" name="文本占位符 13"/>
            <p:cNvSpPr txBox="1"/>
            <p:nvPr/>
          </p:nvSpPr>
          <p:spPr>
            <a:xfrm>
              <a:off x="1272263" y="5514263"/>
              <a:ext cx="5478991" cy="435126"/>
            </a:xfrm>
            <a:prstGeom prst="rect">
              <a:avLst/>
            </a:prstGeom>
            <a:noFill/>
            <a:ln>
              <a:noFill/>
            </a:ln>
          </p:spPr>
          <p:txBody>
            <a:bodyPr wrap="square" anchor="ctr">
              <a:noAutofit/>
            </a:bodyPr>
            <a:lstStyle>
              <a:lvl1pPr marL="0" indent="0" algn="l" defTabSz="914400" rtl="0" eaLnBrk="1" latinLnBrk="0" hangingPunct="1">
                <a:spcBef>
                  <a:spcPct val="20000"/>
                </a:spcBef>
                <a:buFont typeface="Arial" panose="020B0604020202020204" pitchFamily="34" charset="0"/>
                <a:buNone/>
                <a:defRPr lang="zh-CN" altLang="en-US" sz="2000" kern="1200" dirty="0">
                  <a:solidFill>
                    <a:schemeClr val="bg1"/>
                  </a:solidFill>
                  <a:latin typeface="微软雅黑" panose="020B0503020204020204" pitchFamily="34" charset="-122"/>
                  <a:ea typeface="微软雅黑" panose="020B0503020204020204" pitchFamily="34" charset="-122"/>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ctr" defTabSz="913765">
                <a:lnSpc>
                  <a:spcPct val="120000"/>
                </a:lnSpc>
                <a:spcAft>
                  <a:spcPts val="500"/>
                </a:spcAft>
              </a:pPr>
              <a:r>
                <a:rPr lang="zh-CN" altLang="en-US" sz="1800" b="1" dirty="0">
                  <a:solidFill>
                    <a:prstClr val="white"/>
                  </a:solidFill>
                  <a:latin typeface="思源宋体 CN" panose="02020400000000000000" pitchFamily="18" charset="-122"/>
                  <a:ea typeface="思源宋体 CN" panose="02020400000000000000" pitchFamily="18" charset="-122"/>
                </a:rPr>
                <a:t>预防为主</a:t>
              </a:r>
              <a:endParaRPr lang="zh-CN" altLang="en-US" sz="1800" b="1" dirty="0">
                <a:solidFill>
                  <a:prstClr val="white"/>
                </a:solidFill>
                <a:latin typeface="思源宋体 CN" panose="02020400000000000000" pitchFamily="18" charset="-122"/>
                <a:ea typeface="思源宋体 CN" panose="02020400000000000000" pitchFamily="18" charset="-122"/>
              </a:endParaRPr>
            </a:p>
          </p:txBody>
        </p:sp>
      </p:grpSp>
      <p:grpSp>
        <p:nvGrpSpPr>
          <p:cNvPr id="23" name="组合 22"/>
          <p:cNvGrpSpPr/>
          <p:nvPr/>
        </p:nvGrpSpPr>
        <p:grpSpPr>
          <a:xfrm>
            <a:off x="5052676" y="3927209"/>
            <a:ext cx="2023639" cy="435126"/>
            <a:chOff x="729205" y="5514263"/>
            <a:chExt cx="6565111" cy="435126"/>
          </a:xfrm>
        </p:grpSpPr>
        <p:sp>
          <p:nvSpPr>
            <p:cNvPr id="24" name="矩形: 圆角 23"/>
            <p:cNvSpPr/>
            <p:nvPr/>
          </p:nvSpPr>
          <p:spPr>
            <a:xfrm>
              <a:off x="729205" y="5544273"/>
              <a:ext cx="6565111" cy="389876"/>
            </a:xfrm>
            <a:prstGeom prst="roundRect">
              <a:avLst>
                <a:gd name="adj" fmla="val 50000"/>
              </a:avLst>
            </a:prstGeom>
            <a:solidFill>
              <a:srgbClr val="C00000"/>
            </a:solidFill>
            <a:ln>
              <a:solidFill>
                <a:schemeClr val="bg1"/>
              </a:solidFill>
            </a:ln>
          </p:spPr>
          <p:style>
            <a:lnRef idx="1">
              <a:schemeClr val="accent5"/>
            </a:lnRef>
            <a:fillRef idx="3">
              <a:schemeClr val="accent5"/>
            </a:fillRef>
            <a:effectRef idx="2">
              <a:schemeClr val="accent5"/>
            </a:effectRef>
            <a:fontRef idx="minor">
              <a:schemeClr val="lt1"/>
            </a:fontRef>
          </p:style>
          <p:txBody>
            <a:bodyPr rtlCol="0" anchor="ctr"/>
            <a:lstStyle/>
            <a:p>
              <a:pPr algn="ctr"/>
              <a:endParaRPr lang="zh-CN" altLang="en-US" dirty="0">
                <a:latin typeface="思源宋体 CN" panose="02020400000000000000" pitchFamily="18" charset="-122"/>
                <a:ea typeface="思源宋体 CN" panose="02020400000000000000" pitchFamily="18" charset="-122"/>
              </a:endParaRPr>
            </a:p>
          </p:txBody>
        </p:sp>
        <p:sp>
          <p:nvSpPr>
            <p:cNvPr id="25" name="文本占位符 13"/>
            <p:cNvSpPr txBox="1"/>
            <p:nvPr/>
          </p:nvSpPr>
          <p:spPr>
            <a:xfrm>
              <a:off x="1272263" y="5514263"/>
              <a:ext cx="5478991" cy="435126"/>
            </a:xfrm>
            <a:prstGeom prst="rect">
              <a:avLst/>
            </a:prstGeom>
            <a:noFill/>
            <a:ln>
              <a:noFill/>
            </a:ln>
          </p:spPr>
          <p:txBody>
            <a:bodyPr wrap="square" anchor="ctr">
              <a:noAutofit/>
            </a:bodyPr>
            <a:lstStyle>
              <a:lvl1pPr marL="0" indent="0" algn="l" defTabSz="914400" rtl="0" eaLnBrk="1" latinLnBrk="0" hangingPunct="1">
                <a:spcBef>
                  <a:spcPct val="20000"/>
                </a:spcBef>
                <a:buFont typeface="Arial" panose="020B0604020202020204" pitchFamily="34" charset="0"/>
                <a:buNone/>
                <a:defRPr lang="zh-CN" altLang="en-US" sz="2000" kern="1200" dirty="0">
                  <a:solidFill>
                    <a:schemeClr val="bg1"/>
                  </a:solidFill>
                  <a:latin typeface="微软雅黑" panose="020B0503020204020204" pitchFamily="34" charset="-122"/>
                  <a:ea typeface="微软雅黑" panose="020B0503020204020204" pitchFamily="34" charset="-122"/>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ctr" defTabSz="913765">
                <a:lnSpc>
                  <a:spcPct val="120000"/>
                </a:lnSpc>
                <a:spcAft>
                  <a:spcPts val="500"/>
                </a:spcAft>
              </a:pPr>
              <a:r>
                <a:rPr lang="zh-CN" altLang="en-US" sz="1800" b="1" dirty="0">
                  <a:solidFill>
                    <a:prstClr val="white"/>
                  </a:solidFill>
                  <a:latin typeface="思源宋体 CN" panose="02020400000000000000" pitchFamily="18" charset="-122"/>
                  <a:ea typeface="思源宋体 CN" panose="02020400000000000000" pitchFamily="18" charset="-122"/>
                </a:rPr>
                <a:t>综合治理</a:t>
              </a:r>
              <a:endParaRPr lang="zh-CN" altLang="en-US" sz="1800" b="1" dirty="0">
                <a:solidFill>
                  <a:prstClr val="white"/>
                </a:solidFill>
                <a:latin typeface="思源宋体 CN" panose="02020400000000000000" pitchFamily="18" charset="-122"/>
                <a:ea typeface="思源宋体 CN" panose="02020400000000000000" pitchFamily="18" charset="-122"/>
              </a:endParaRPr>
            </a:p>
          </p:txBody>
        </p:sp>
      </p:grpSp>
      <p:pic>
        <p:nvPicPr>
          <p:cNvPr id="26" name="图形 25" descr="D:\素材\51miz-E1007119-62F3C4C4.png51miz-E1007119-62F3C4C4"/>
          <p:cNvPicPr>
            <a:picLocks noChangeAspect="1"/>
          </p:cNvPicPr>
          <p:nvPr/>
        </p:nvPicPr>
        <p:blipFill>
          <a:blip r:embed="rId2"/>
          <a:srcRect/>
          <a:stretch>
            <a:fillRect/>
          </a:stretch>
        </p:blipFill>
        <p:spPr>
          <a:xfrm>
            <a:off x="7076312" y="2311375"/>
            <a:ext cx="5052672" cy="1955165"/>
          </a:xfrm>
          <a:prstGeom prst="rect">
            <a:avLst/>
          </a:prstGeom>
        </p:spPr>
      </p:pic>
      <p:pic>
        <p:nvPicPr>
          <p:cNvPr id="27" name="图片 26"/>
          <p:cNvPicPr>
            <a:picLocks noChangeAspect="1"/>
          </p:cNvPicPr>
          <p:nvPr/>
        </p:nvPicPr>
        <p:blipFill>
          <a:blip r:embed="rId3"/>
          <a:stretch>
            <a:fillRect/>
          </a:stretch>
        </p:blipFill>
        <p:spPr>
          <a:xfrm flipH="1">
            <a:off x="643388" y="4400164"/>
            <a:ext cx="1036897" cy="1082407"/>
          </a:xfrm>
          <a:prstGeom prst="rect">
            <a:avLst/>
          </a:prstGeom>
        </p:spPr>
      </p:pic>
      <p:grpSp>
        <p:nvGrpSpPr>
          <p:cNvPr id="28" name="组合 27"/>
          <p:cNvGrpSpPr/>
          <p:nvPr/>
        </p:nvGrpSpPr>
        <p:grpSpPr>
          <a:xfrm>
            <a:off x="1560169" y="4762640"/>
            <a:ext cx="716783" cy="178728"/>
            <a:chOff x="2403788" y="1589659"/>
            <a:chExt cx="716783" cy="178728"/>
          </a:xfrm>
        </p:grpSpPr>
        <p:cxnSp>
          <p:nvCxnSpPr>
            <p:cNvPr id="29" name="直接连接符 28"/>
            <p:cNvCxnSpPr/>
            <p:nvPr/>
          </p:nvCxnSpPr>
          <p:spPr>
            <a:xfrm flipV="1">
              <a:off x="2403788" y="1589659"/>
              <a:ext cx="139810" cy="178728"/>
            </a:xfrm>
            <a:prstGeom prst="line">
              <a:avLst/>
            </a:prstGeom>
            <a:ln w="1270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a:off x="2543598" y="1589659"/>
              <a:ext cx="576973" cy="0"/>
            </a:xfrm>
            <a:prstGeom prst="line">
              <a:avLst/>
            </a:prstGeom>
            <a:ln>
              <a:solidFill>
                <a:schemeClr val="accent6">
                  <a:lumMod val="50000"/>
                </a:schemeClr>
              </a:solidFill>
              <a:tailEnd type="oval"/>
            </a:ln>
          </p:spPr>
          <p:style>
            <a:lnRef idx="1">
              <a:schemeClr val="accent5"/>
            </a:lnRef>
            <a:fillRef idx="0">
              <a:schemeClr val="accent5"/>
            </a:fillRef>
            <a:effectRef idx="0">
              <a:schemeClr val="accent5"/>
            </a:effectRef>
            <a:fontRef idx="minor">
              <a:schemeClr val="tx1"/>
            </a:fontRef>
          </p:style>
        </p:cxnSp>
      </p:grpSp>
      <p:sp>
        <p:nvSpPr>
          <p:cNvPr id="31" name="11 Rectángulo"/>
          <p:cNvSpPr/>
          <p:nvPr/>
        </p:nvSpPr>
        <p:spPr>
          <a:xfrm>
            <a:off x="2418417" y="4509357"/>
            <a:ext cx="3969679" cy="506565"/>
          </a:xfrm>
          <a:prstGeom prst="roundRect">
            <a:avLst>
              <a:gd name="adj" fmla="val 50000"/>
            </a:avLst>
          </a:prstGeom>
          <a:solidFill>
            <a:srgbClr val="BA1318"/>
          </a:solidFill>
          <a:ln>
            <a:solidFill>
              <a:schemeClr val="bg1"/>
            </a:solidFill>
          </a:ln>
        </p:spPr>
        <p:style>
          <a:lnRef idx="1">
            <a:schemeClr val="accent3"/>
          </a:lnRef>
          <a:fillRef idx="3">
            <a:schemeClr val="accent3"/>
          </a:fillRef>
          <a:effectRef idx="2">
            <a:schemeClr val="accent3"/>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zh-CN" altLang="en-US" sz="2400" dirty="0">
                <a:solidFill>
                  <a:schemeClr val="bg1"/>
                </a:solidFill>
                <a:latin typeface="字魂5号-无外润黑体" panose="00000500000000000000" pitchFamily="2" charset="-122"/>
                <a:ea typeface="字魂5号-无外润黑体" panose="00000500000000000000" pitchFamily="2" charset="-122"/>
              </a:rPr>
              <a:t>从业人员的安全生产义务</a:t>
            </a:r>
            <a:endParaRPr lang="zh-CN" altLang="en-US" sz="2400" dirty="0">
              <a:solidFill>
                <a:schemeClr val="bg1"/>
              </a:solidFill>
              <a:latin typeface="字魂5号-无外润黑体" panose="00000500000000000000" pitchFamily="2" charset="-122"/>
              <a:ea typeface="字魂5号-无外润黑体" panose="00000500000000000000" pitchFamily="2" charset="-122"/>
            </a:endParaRPr>
          </a:p>
        </p:txBody>
      </p:sp>
      <p:grpSp>
        <p:nvGrpSpPr>
          <p:cNvPr id="38" name="组合 37"/>
          <p:cNvGrpSpPr/>
          <p:nvPr/>
        </p:nvGrpSpPr>
        <p:grpSpPr>
          <a:xfrm>
            <a:off x="1699979" y="5179783"/>
            <a:ext cx="478441" cy="478442"/>
            <a:chOff x="2903394" y="3937651"/>
            <a:chExt cx="478441" cy="478442"/>
          </a:xfrm>
          <a:solidFill>
            <a:srgbClr val="BA1318"/>
          </a:solidFill>
        </p:grpSpPr>
        <p:sp>
          <p:nvSpPr>
            <p:cNvPr id="39" name="Shape 1630"/>
            <p:cNvSpPr/>
            <p:nvPr/>
          </p:nvSpPr>
          <p:spPr>
            <a:xfrm>
              <a:off x="2903394" y="3937651"/>
              <a:ext cx="478441" cy="47844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grpFill/>
            <a:ln w="38100" cap="flat">
              <a:solidFill>
                <a:sysClr val="window" lastClr="FFFFFF"/>
              </a:solidFill>
              <a:miter lim="400000"/>
            </a:ln>
            <a:effectLst>
              <a:outerShdw blurRad="127000" dist="38100" dir="8100000" algn="tr" rotWithShape="0">
                <a:prstClr val="black">
                  <a:alpha val="40000"/>
                </a:prstClr>
              </a:outerShdw>
            </a:effectLst>
          </p:spPr>
          <p:txBody>
            <a:bodyPr wrap="square" lIns="19046" tIns="19046" rIns="19046" bIns="19046" numCol="1" anchor="ctr">
              <a:noAutofit/>
            </a:bodyPr>
            <a:lstStyle/>
            <a:p>
              <a:pPr marL="0" marR="0" lvl="0" indent="0" defTabSz="1219200" eaLnBrk="1" fontAlgn="auto" latinLnBrk="0" hangingPunct="1">
                <a:lnSpc>
                  <a:spcPct val="100000"/>
                </a:lnSpc>
                <a:spcBef>
                  <a:spcPts val="0"/>
                </a:spcBef>
                <a:spcAft>
                  <a:spcPts val="0"/>
                </a:spcAft>
                <a:buClrTx/>
                <a:buSzTx/>
                <a:buFontTx/>
                <a:buNone/>
                <a:defRPr/>
              </a:pPr>
              <a:endParaRPr kumimoji="0" sz="1735" b="0" i="0" u="none" strike="noStrike" kern="0" cap="none" spc="0" normalizeH="0" baseline="0" noProof="0">
                <a:ln>
                  <a:noFill/>
                </a:ln>
                <a:solidFill>
                  <a:prstClr val="black"/>
                </a:solidFill>
                <a:effectLst/>
                <a:uLnTx/>
                <a:uFillTx/>
              </a:endParaRPr>
            </a:p>
          </p:txBody>
        </p:sp>
        <p:sp>
          <p:nvSpPr>
            <p:cNvPr id="40" name="Text Placeholder 4"/>
            <p:cNvSpPr txBox="1"/>
            <p:nvPr/>
          </p:nvSpPr>
          <p:spPr>
            <a:xfrm>
              <a:off x="3013308" y="4046592"/>
              <a:ext cx="257073" cy="308972"/>
            </a:xfrm>
            <a:prstGeom prst="rect">
              <a:avLst/>
            </a:prstGeom>
            <a:grpFill/>
          </p:spPr>
          <p:txBody>
            <a:bodyPr vert="horz" lIns="0" tIns="0" rIns="0" bIns="0" rtlCol="0" anchor="ctr">
              <a:norm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1600" b="1" dirty="0">
                  <a:solidFill>
                    <a:srgbClr val="FCFCFC"/>
                  </a:solidFill>
                  <a:latin typeface="思源宋体 CN" panose="02020400000000000000" pitchFamily="18" charset="-122"/>
                  <a:ea typeface="思源宋体 CN" panose="02020400000000000000" pitchFamily="18" charset="-122"/>
                </a:rPr>
                <a:t>01</a:t>
              </a:r>
              <a:endParaRPr lang="id-ID" sz="1600" b="1" dirty="0">
                <a:solidFill>
                  <a:srgbClr val="FCFCFC"/>
                </a:solidFill>
                <a:latin typeface="思源宋体 CN" panose="02020400000000000000" pitchFamily="18" charset="-122"/>
                <a:ea typeface="思源宋体 CN" panose="02020400000000000000" pitchFamily="18" charset="-122"/>
              </a:endParaRPr>
            </a:p>
          </p:txBody>
        </p:sp>
      </p:grpSp>
      <p:grpSp>
        <p:nvGrpSpPr>
          <p:cNvPr id="41" name="Group 54"/>
          <p:cNvGrpSpPr/>
          <p:nvPr/>
        </p:nvGrpSpPr>
        <p:grpSpPr bwMode="auto">
          <a:xfrm>
            <a:off x="2235992" y="5245172"/>
            <a:ext cx="3620011" cy="360551"/>
            <a:chOff x="0" y="368846"/>
            <a:chExt cx="3618881" cy="360142"/>
          </a:xfrm>
        </p:grpSpPr>
        <p:sp>
          <p:nvSpPr>
            <p:cNvPr id="42" name="TextBox 105"/>
            <p:cNvSpPr>
              <a:spLocks noChangeArrowheads="1"/>
            </p:cNvSpPr>
            <p:nvPr/>
          </p:nvSpPr>
          <p:spPr bwMode="auto">
            <a:xfrm>
              <a:off x="84778" y="368846"/>
              <a:ext cx="3534103" cy="360142"/>
            </a:xfrm>
            <a:prstGeom prst="roundRect">
              <a:avLst>
                <a:gd name="adj" fmla="val 8176"/>
              </a:avLst>
            </a:prstGeom>
            <a:noFill/>
            <a:ln w="19050">
              <a:solidFill>
                <a:schemeClr val="accent6"/>
              </a:solidFill>
              <a:rou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algn="ctr">
                <a:lnSpc>
                  <a:spcPts val="1800"/>
                </a:lnSpc>
                <a:spcBef>
                  <a:spcPct val="0"/>
                </a:spcBef>
                <a:buNone/>
              </a:pPr>
              <a:r>
                <a:rPr lang="zh-CN" altLang="en-US" sz="1600" dirty="0">
                  <a:solidFill>
                    <a:schemeClr val="accent2">
                      <a:lumMod val="50000"/>
                    </a:schemeClr>
                  </a:solidFill>
                  <a:latin typeface="思源宋体 CN" panose="02020400000000000000" pitchFamily="18" charset="-122"/>
                  <a:ea typeface="思源宋体 CN" panose="02020400000000000000" pitchFamily="18" charset="-122"/>
                  <a:sym typeface="微软雅黑" panose="020B0503020204020204" pitchFamily="34" charset="-122"/>
                </a:rPr>
                <a:t>遵章守规、服从管理的义务</a:t>
              </a:r>
              <a:endParaRPr lang="zh-CN" altLang="en-US" sz="1600" dirty="0">
                <a:solidFill>
                  <a:schemeClr val="accent2">
                    <a:lumMod val="50000"/>
                  </a:schemeClr>
                </a:solidFill>
                <a:latin typeface="思源宋体 CN" panose="02020400000000000000" pitchFamily="18" charset="-122"/>
                <a:ea typeface="思源宋体 CN" panose="02020400000000000000" pitchFamily="18" charset="-122"/>
                <a:sym typeface="微软雅黑" panose="020B0503020204020204" pitchFamily="34" charset="-122"/>
              </a:endParaRPr>
            </a:p>
          </p:txBody>
        </p:sp>
        <p:sp>
          <p:nvSpPr>
            <p:cNvPr id="43" name="流程图: 联系 107"/>
            <p:cNvSpPr>
              <a:spLocks noChangeArrowheads="1"/>
            </p:cNvSpPr>
            <p:nvPr/>
          </p:nvSpPr>
          <p:spPr bwMode="auto">
            <a:xfrm>
              <a:off x="0" y="453694"/>
              <a:ext cx="169589" cy="169589"/>
            </a:xfrm>
            <a:prstGeom prst="flowChartConnector">
              <a:avLst/>
            </a:prstGeom>
            <a:solidFill>
              <a:schemeClr val="accent2">
                <a:lumMod val="50000"/>
              </a:schemeClr>
            </a:solidFill>
            <a:ln w="25400">
              <a:solidFill>
                <a:schemeClr val="accent6"/>
              </a:solidFill>
              <a:round/>
            </a:ln>
          </p:spPr>
          <p:txBody>
            <a:bodyPr anchor="ct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algn="ctr">
                <a:spcBef>
                  <a:spcPct val="0"/>
                </a:spcBef>
                <a:buFontTx/>
                <a:buNone/>
              </a:pPr>
              <a:endParaRPr lang="zh-CN" altLang="zh-CN" sz="1800" dirty="0">
                <a:latin typeface="思源宋体 CN" panose="02020400000000000000" pitchFamily="18" charset="-122"/>
                <a:ea typeface="思源宋体 CN" panose="02020400000000000000" pitchFamily="18" charset="-122"/>
                <a:sym typeface="微软雅黑" panose="020B0503020204020204" pitchFamily="34" charset="-122"/>
              </a:endParaRPr>
            </a:p>
          </p:txBody>
        </p:sp>
      </p:grpSp>
      <p:grpSp>
        <p:nvGrpSpPr>
          <p:cNvPr id="44" name="组合 43"/>
          <p:cNvGrpSpPr/>
          <p:nvPr/>
        </p:nvGrpSpPr>
        <p:grpSpPr>
          <a:xfrm>
            <a:off x="6404786" y="5179783"/>
            <a:ext cx="478441" cy="478442"/>
            <a:chOff x="2903394" y="3937651"/>
            <a:chExt cx="478441" cy="478442"/>
          </a:xfrm>
          <a:solidFill>
            <a:srgbClr val="BA1318"/>
          </a:solidFill>
        </p:grpSpPr>
        <p:sp>
          <p:nvSpPr>
            <p:cNvPr id="45" name="Shape 1630"/>
            <p:cNvSpPr/>
            <p:nvPr/>
          </p:nvSpPr>
          <p:spPr>
            <a:xfrm>
              <a:off x="2903394" y="3937651"/>
              <a:ext cx="478441" cy="47844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grpFill/>
            <a:ln w="38100" cap="flat">
              <a:solidFill>
                <a:sysClr val="window" lastClr="FFFFFF"/>
              </a:solidFill>
              <a:miter lim="400000"/>
            </a:ln>
            <a:effectLst>
              <a:outerShdw blurRad="127000" dist="38100" dir="8100000" algn="tr" rotWithShape="0">
                <a:prstClr val="black">
                  <a:alpha val="40000"/>
                </a:prstClr>
              </a:outerShdw>
            </a:effectLst>
          </p:spPr>
          <p:txBody>
            <a:bodyPr wrap="square" lIns="19046" tIns="19046" rIns="19046" bIns="19046" numCol="1" anchor="ctr">
              <a:noAutofit/>
            </a:bodyPr>
            <a:lstStyle/>
            <a:p>
              <a:pPr marL="0" marR="0" lvl="0" indent="0" defTabSz="1219200" eaLnBrk="1" fontAlgn="auto" latinLnBrk="0" hangingPunct="1">
                <a:lnSpc>
                  <a:spcPct val="100000"/>
                </a:lnSpc>
                <a:spcBef>
                  <a:spcPts val="0"/>
                </a:spcBef>
                <a:spcAft>
                  <a:spcPts val="0"/>
                </a:spcAft>
                <a:buClrTx/>
                <a:buSzTx/>
                <a:buFontTx/>
                <a:buNone/>
                <a:defRPr/>
              </a:pPr>
              <a:endParaRPr kumimoji="0" sz="1735" b="0" i="0" u="none" strike="noStrike" kern="0" cap="none" spc="0" normalizeH="0" baseline="0" noProof="0">
                <a:ln>
                  <a:noFill/>
                </a:ln>
                <a:solidFill>
                  <a:prstClr val="black"/>
                </a:solidFill>
                <a:effectLst/>
                <a:uLnTx/>
                <a:uFillTx/>
              </a:endParaRPr>
            </a:p>
          </p:txBody>
        </p:sp>
        <p:sp>
          <p:nvSpPr>
            <p:cNvPr id="46" name="Text Placeholder 4"/>
            <p:cNvSpPr txBox="1"/>
            <p:nvPr/>
          </p:nvSpPr>
          <p:spPr>
            <a:xfrm>
              <a:off x="3013308" y="4046592"/>
              <a:ext cx="257073" cy="308972"/>
            </a:xfrm>
            <a:prstGeom prst="rect">
              <a:avLst/>
            </a:prstGeom>
            <a:grpFill/>
          </p:spPr>
          <p:txBody>
            <a:bodyPr vert="horz" lIns="0" tIns="0" rIns="0" bIns="0" rtlCol="0" anchor="ctr">
              <a:norm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1600" b="1" dirty="0">
                  <a:solidFill>
                    <a:srgbClr val="FCFCFC"/>
                  </a:solidFill>
                  <a:latin typeface="思源宋体 CN" panose="02020400000000000000" pitchFamily="18" charset="-122"/>
                  <a:ea typeface="思源宋体 CN" panose="02020400000000000000" pitchFamily="18" charset="-122"/>
                </a:rPr>
                <a:t>02</a:t>
              </a:r>
              <a:endParaRPr lang="id-ID" sz="1600" b="1" dirty="0">
                <a:solidFill>
                  <a:srgbClr val="FCFCFC"/>
                </a:solidFill>
                <a:latin typeface="思源宋体 CN" panose="02020400000000000000" pitchFamily="18" charset="-122"/>
                <a:ea typeface="思源宋体 CN" panose="02020400000000000000" pitchFamily="18" charset="-122"/>
              </a:endParaRPr>
            </a:p>
          </p:txBody>
        </p:sp>
      </p:grpSp>
      <p:grpSp>
        <p:nvGrpSpPr>
          <p:cNvPr id="47" name="Group 54"/>
          <p:cNvGrpSpPr/>
          <p:nvPr/>
        </p:nvGrpSpPr>
        <p:grpSpPr bwMode="auto">
          <a:xfrm>
            <a:off x="6940799" y="5245172"/>
            <a:ext cx="3620011" cy="360551"/>
            <a:chOff x="0" y="368846"/>
            <a:chExt cx="3618881" cy="360142"/>
          </a:xfrm>
        </p:grpSpPr>
        <p:sp>
          <p:nvSpPr>
            <p:cNvPr id="48" name="TextBox 105"/>
            <p:cNvSpPr>
              <a:spLocks noChangeArrowheads="1"/>
            </p:cNvSpPr>
            <p:nvPr/>
          </p:nvSpPr>
          <p:spPr bwMode="auto">
            <a:xfrm>
              <a:off x="84778" y="368846"/>
              <a:ext cx="3534103" cy="360142"/>
            </a:xfrm>
            <a:prstGeom prst="roundRect">
              <a:avLst>
                <a:gd name="adj" fmla="val 8176"/>
              </a:avLst>
            </a:prstGeom>
            <a:noFill/>
            <a:ln w="19050">
              <a:solidFill>
                <a:schemeClr val="accent6"/>
              </a:solidFill>
              <a:rou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algn="ctr">
                <a:lnSpc>
                  <a:spcPts val="1800"/>
                </a:lnSpc>
                <a:spcBef>
                  <a:spcPct val="0"/>
                </a:spcBef>
                <a:buNone/>
              </a:pPr>
              <a:r>
                <a:rPr lang="zh-CN" altLang="en-US" sz="1600" dirty="0">
                  <a:solidFill>
                    <a:schemeClr val="accent2">
                      <a:lumMod val="50000"/>
                    </a:schemeClr>
                  </a:solidFill>
                  <a:latin typeface="思源宋体 CN" panose="02020400000000000000" pitchFamily="18" charset="-122"/>
                  <a:ea typeface="思源宋体 CN" panose="02020400000000000000" pitchFamily="18" charset="-122"/>
                  <a:sym typeface="微软雅黑" panose="020B0503020204020204" pitchFamily="34" charset="-122"/>
                </a:rPr>
                <a:t>正确佩戴和使用劳保用品的义务</a:t>
              </a:r>
              <a:endParaRPr lang="zh-CN" altLang="en-US" sz="1600" dirty="0">
                <a:solidFill>
                  <a:schemeClr val="accent2">
                    <a:lumMod val="50000"/>
                  </a:schemeClr>
                </a:solidFill>
                <a:latin typeface="思源宋体 CN" panose="02020400000000000000" pitchFamily="18" charset="-122"/>
                <a:ea typeface="思源宋体 CN" panose="02020400000000000000" pitchFamily="18" charset="-122"/>
                <a:sym typeface="微软雅黑" panose="020B0503020204020204" pitchFamily="34" charset="-122"/>
              </a:endParaRPr>
            </a:p>
          </p:txBody>
        </p:sp>
        <p:sp>
          <p:nvSpPr>
            <p:cNvPr id="49" name="流程图: 联系 107"/>
            <p:cNvSpPr>
              <a:spLocks noChangeArrowheads="1"/>
            </p:cNvSpPr>
            <p:nvPr/>
          </p:nvSpPr>
          <p:spPr bwMode="auto">
            <a:xfrm>
              <a:off x="0" y="453694"/>
              <a:ext cx="169589" cy="169589"/>
            </a:xfrm>
            <a:prstGeom prst="flowChartConnector">
              <a:avLst/>
            </a:prstGeom>
            <a:solidFill>
              <a:schemeClr val="accent2">
                <a:lumMod val="50000"/>
              </a:schemeClr>
            </a:solidFill>
            <a:ln w="25400">
              <a:solidFill>
                <a:schemeClr val="accent6"/>
              </a:solidFill>
              <a:round/>
            </a:ln>
          </p:spPr>
          <p:txBody>
            <a:bodyPr anchor="ct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algn="ctr">
                <a:spcBef>
                  <a:spcPct val="0"/>
                </a:spcBef>
                <a:buFontTx/>
                <a:buNone/>
              </a:pPr>
              <a:endParaRPr lang="zh-CN" altLang="zh-CN" sz="1800" dirty="0">
                <a:latin typeface="思源宋体 CN" panose="02020400000000000000" pitchFamily="18" charset="-122"/>
                <a:ea typeface="思源宋体 CN" panose="02020400000000000000" pitchFamily="18" charset="-122"/>
                <a:sym typeface="微软雅黑" panose="020B0503020204020204" pitchFamily="34" charset="-122"/>
              </a:endParaRPr>
            </a:p>
          </p:txBody>
        </p:sp>
      </p:grpSp>
      <p:grpSp>
        <p:nvGrpSpPr>
          <p:cNvPr id="50" name="组合 49"/>
          <p:cNvGrpSpPr/>
          <p:nvPr/>
        </p:nvGrpSpPr>
        <p:grpSpPr>
          <a:xfrm>
            <a:off x="1699979" y="5945127"/>
            <a:ext cx="478441" cy="478442"/>
            <a:chOff x="2903394" y="3937651"/>
            <a:chExt cx="478441" cy="478442"/>
          </a:xfrm>
          <a:solidFill>
            <a:srgbClr val="BA1318"/>
          </a:solidFill>
        </p:grpSpPr>
        <p:sp>
          <p:nvSpPr>
            <p:cNvPr id="51" name="Shape 1630"/>
            <p:cNvSpPr/>
            <p:nvPr/>
          </p:nvSpPr>
          <p:spPr>
            <a:xfrm>
              <a:off x="2903394" y="3937651"/>
              <a:ext cx="478441" cy="47844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grpFill/>
            <a:ln w="38100" cap="flat">
              <a:solidFill>
                <a:sysClr val="window" lastClr="FFFFFF"/>
              </a:solidFill>
              <a:miter lim="400000"/>
            </a:ln>
            <a:effectLst>
              <a:outerShdw blurRad="127000" dist="38100" dir="8100000" algn="tr" rotWithShape="0">
                <a:prstClr val="black">
                  <a:alpha val="40000"/>
                </a:prstClr>
              </a:outerShdw>
            </a:effectLst>
          </p:spPr>
          <p:txBody>
            <a:bodyPr wrap="square" lIns="19046" tIns="19046" rIns="19046" bIns="19046" numCol="1" anchor="ctr">
              <a:noAutofit/>
            </a:bodyPr>
            <a:lstStyle/>
            <a:p>
              <a:pPr marL="0" marR="0" lvl="0" indent="0" defTabSz="1219200" eaLnBrk="1" fontAlgn="auto" latinLnBrk="0" hangingPunct="1">
                <a:lnSpc>
                  <a:spcPct val="100000"/>
                </a:lnSpc>
                <a:spcBef>
                  <a:spcPts val="0"/>
                </a:spcBef>
                <a:spcAft>
                  <a:spcPts val="0"/>
                </a:spcAft>
                <a:buClrTx/>
                <a:buSzTx/>
                <a:buFontTx/>
                <a:buNone/>
                <a:defRPr/>
              </a:pPr>
              <a:endParaRPr kumimoji="0" sz="1735" b="0" i="0" u="none" strike="noStrike" kern="0" cap="none" spc="0" normalizeH="0" baseline="0" noProof="0">
                <a:ln>
                  <a:noFill/>
                </a:ln>
                <a:solidFill>
                  <a:prstClr val="black"/>
                </a:solidFill>
                <a:effectLst/>
                <a:uLnTx/>
                <a:uFillTx/>
              </a:endParaRPr>
            </a:p>
          </p:txBody>
        </p:sp>
        <p:sp>
          <p:nvSpPr>
            <p:cNvPr id="52" name="Text Placeholder 4"/>
            <p:cNvSpPr txBox="1"/>
            <p:nvPr/>
          </p:nvSpPr>
          <p:spPr>
            <a:xfrm>
              <a:off x="3013308" y="4046592"/>
              <a:ext cx="257073" cy="308972"/>
            </a:xfrm>
            <a:prstGeom prst="rect">
              <a:avLst/>
            </a:prstGeom>
            <a:grpFill/>
          </p:spPr>
          <p:txBody>
            <a:bodyPr vert="horz" lIns="0" tIns="0" rIns="0" bIns="0" rtlCol="0" anchor="ctr">
              <a:norm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1600" b="1" dirty="0">
                  <a:solidFill>
                    <a:srgbClr val="FCFCFC"/>
                  </a:solidFill>
                  <a:latin typeface="思源宋体 CN" panose="02020400000000000000" pitchFamily="18" charset="-122"/>
                  <a:ea typeface="思源宋体 CN" panose="02020400000000000000" pitchFamily="18" charset="-122"/>
                </a:rPr>
                <a:t>03</a:t>
              </a:r>
              <a:endParaRPr lang="id-ID" sz="1600" b="1" dirty="0">
                <a:solidFill>
                  <a:srgbClr val="FCFCFC"/>
                </a:solidFill>
                <a:latin typeface="思源宋体 CN" panose="02020400000000000000" pitchFamily="18" charset="-122"/>
                <a:ea typeface="思源宋体 CN" panose="02020400000000000000" pitchFamily="18" charset="-122"/>
              </a:endParaRPr>
            </a:p>
          </p:txBody>
        </p:sp>
      </p:grpSp>
      <p:grpSp>
        <p:nvGrpSpPr>
          <p:cNvPr id="53" name="Group 54"/>
          <p:cNvGrpSpPr/>
          <p:nvPr/>
        </p:nvGrpSpPr>
        <p:grpSpPr bwMode="auto">
          <a:xfrm>
            <a:off x="2235992" y="6010516"/>
            <a:ext cx="4051336" cy="360551"/>
            <a:chOff x="0" y="368846"/>
            <a:chExt cx="4050071" cy="360142"/>
          </a:xfrm>
        </p:grpSpPr>
        <p:sp>
          <p:nvSpPr>
            <p:cNvPr id="54" name="TextBox 105"/>
            <p:cNvSpPr>
              <a:spLocks noChangeArrowheads="1"/>
            </p:cNvSpPr>
            <p:nvPr/>
          </p:nvSpPr>
          <p:spPr bwMode="auto">
            <a:xfrm>
              <a:off x="84778" y="368846"/>
              <a:ext cx="3965293" cy="360142"/>
            </a:xfrm>
            <a:prstGeom prst="roundRect">
              <a:avLst>
                <a:gd name="adj" fmla="val 8176"/>
              </a:avLst>
            </a:prstGeom>
            <a:noFill/>
            <a:ln w="19050">
              <a:solidFill>
                <a:schemeClr val="accent6"/>
              </a:solidFill>
              <a:rou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algn="ctr">
                <a:lnSpc>
                  <a:spcPts val="1800"/>
                </a:lnSpc>
                <a:spcBef>
                  <a:spcPct val="0"/>
                </a:spcBef>
                <a:buNone/>
              </a:pPr>
              <a:r>
                <a:rPr lang="zh-CN" altLang="en-US" sz="1600" dirty="0">
                  <a:solidFill>
                    <a:schemeClr val="accent2">
                      <a:lumMod val="50000"/>
                    </a:schemeClr>
                  </a:solidFill>
                  <a:latin typeface="思源宋体 CN" panose="02020400000000000000" pitchFamily="18" charset="-122"/>
                  <a:ea typeface="思源宋体 CN" panose="02020400000000000000" pitchFamily="18" charset="-122"/>
                  <a:sym typeface="微软雅黑" panose="020B0503020204020204" pitchFamily="34" charset="-122"/>
                </a:rPr>
                <a:t>接受安全培训，掌握安全生产技能的义务</a:t>
              </a:r>
              <a:endParaRPr lang="zh-CN" altLang="en-US" sz="1600" dirty="0">
                <a:solidFill>
                  <a:schemeClr val="accent2">
                    <a:lumMod val="50000"/>
                  </a:schemeClr>
                </a:solidFill>
                <a:latin typeface="思源宋体 CN" panose="02020400000000000000" pitchFamily="18" charset="-122"/>
                <a:ea typeface="思源宋体 CN" panose="02020400000000000000" pitchFamily="18" charset="-122"/>
                <a:sym typeface="微软雅黑" panose="020B0503020204020204" pitchFamily="34" charset="-122"/>
              </a:endParaRPr>
            </a:p>
          </p:txBody>
        </p:sp>
        <p:sp>
          <p:nvSpPr>
            <p:cNvPr id="55" name="流程图: 联系 107"/>
            <p:cNvSpPr>
              <a:spLocks noChangeArrowheads="1"/>
            </p:cNvSpPr>
            <p:nvPr/>
          </p:nvSpPr>
          <p:spPr bwMode="auto">
            <a:xfrm>
              <a:off x="0" y="453694"/>
              <a:ext cx="169589" cy="169589"/>
            </a:xfrm>
            <a:prstGeom prst="flowChartConnector">
              <a:avLst/>
            </a:prstGeom>
            <a:solidFill>
              <a:schemeClr val="accent2">
                <a:lumMod val="50000"/>
              </a:schemeClr>
            </a:solidFill>
            <a:ln w="25400">
              <a:solidFill>
                <a:schemeClr val="accent6"/>
              </a:solidFill>
              <a:round/>
            </a:ln>
          </p:spPr>
          <p:txBody>
            <a:bodyPr anchor="ct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algn="ctr">
                <a:spcBef>
                  <a:spcPct val="0"/>
                </a:spcBef>
                <a:buFontTx/>
                <a:buNone/>
              </a:pPr>
              <a:endParaRPr lang="zh-CN" altLang="zh-CN" sz="1800" dirty="0">
                <a:latin typeface="思源宋体 CN" panose="02020400000000000000" pitchFamily="18" charset="-122"/>
                <a:ea typeface="思源宋体 CN" panose="02020400000000000000" pitchFamily="18" charset="-122"/>
                <a:sym typeface="微软雅黑" panose="020B0503020204020204" pitchFamily="34" charset="-122"/>
              </a:endParaRPr>
            </a:p>
          </p:txBody>
        </p:sp>
      </p:grpSp>
      <p:grpSp>
        <p:nvGrpSpPr>
          <p:cNvPr id="56" name="组合 55"/>
          <p:cNvGrpSpPr/>
          <p:nvPr/>
        </p:nvGrpSpPr>
        <p:grpSpPr>
          <a:xfrm>
            <a:off x="6404786" y="5945127"/>
            <a:ext cx="478441" cy="478442"/>
            <a:chOff x="2903394" y="3937651"/>
            <a:chExt cx="478441" cy="478442"/>
          </a:xfrm>
          <a:solidFill>
            <a:srgbClr val="BA1318"/>
          </a:solidFill>
        </p:grpSpPr>
        <p:sp>
          <p:nvSpPr>
            <p:cNvPr id="57" name="Shape 1630"/>
            <p:cNvSpPr/>
            <p:nvPr/>
          </p:nvSpPr>
          <p:spPr>
            <a:xfrm>
              <a:off x="2903394" y="3937651"/>
              <a:ext cx="478441" cy="47844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grpFill/>
            <a:ln w="38100" cap="flat">
              <a:solidFill>
                <a:sysClr val="window" lastClr="FFFFFF"/>
              </a:solidFill>
              <a:miter lim="400000"/>
            </a:ln>
            <a:effectLst>
              <a:outerShdw blurRad="127000" dist="38100" dir="8100000" algn="tr" rotWithShape="0">
                <a:prstClr val="black">
                  <a:alpha val="40000"/>
                </a:prstClr>
              </a:outerShdw>
            </a:effectLst>
          </p:spPr>
          <p:txBody>
            <a:bodyPr wrap="square" lIns="19046" tIns="19046" rIns="19046" bIns="19046" numCol="1" anchor="ctr">
              <a:noAutofit/>
            </a:bodyPr>
            <a:lstStyle/>
            <a:p>
              <a:pPr marL="0" marR="0" lvl="0" indent="0" defTabSz="1219200" eaLnBrk="1" fontAlgn="auto" latinLnBrk="0" hangingPunct="1">
                <a:lnSpc>
                  <a:spcPct val="100000"/>
                </a:lnSpc>
                <a:spcBef>
                  <a:spcPts val="0"/>
                </a:spcBef>
                <a:spcAft>
                  <a:spcPts val="0"/>
                </a:spcAft>
                <a:buClrTx/>
                <a:buSzTx/>
                <a:buFontTx/>
                <a:buNone/>
                <a:defRPr/>
              </a:pPr>
              <a:endParaRPr kumimoji="0" sz="1735" b="0" i="0" u="none" strike="noStrike" kern="0" cap="none" spc="0" normalizeH="0" baseline="0" noProof="0">
                <a:ln>
                  <a:noFill/>
                </a:ln>
                <a:solidFill>
                  <a:prstClr val="black"/>
                </a:solidFill>
                <a:effectLst/>
                <a:uLnTx/>
                <a:uFillTx/>
              </a:endParaRPr>
            </a:p>
          </p:txBody>
        </p:sp>
        <p:sp>
          <p:nvSpPr>
            <p:cNvPr id="58" name="Text Placeholder 4"/>
            <p:cNvSpPr txBox="1"/>
            <p:nvPr/>
          </p:nvSpPr>
          <p:spPr>
            <a:xfrm>
              <a:off x="3013308" y="4046592"/>
              <a:ext cx="257073" cy="308972"/>
            </a:xfrm>
            <a:prstGeom prst="rect">
              <a:avLst/>
            </a:prstGeom>
            <a:grpFill/>
          </p:spPr>
          <p:txBody>
            <a:bodyPr vert="horz" lIns="0" tIns="0" rIns="0" bIns="0" rtlCol="0" anchor="ctr">
              <a:norm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1600" b="1" dirty="0">
                  <a:solidFill>
                    <a:srgbClr val="FCFCFC"/>
                  </a:solidFill>
                  <a:latin typeface="思源宋体 CN" panose="02020400000000000000" pitchFamily="18" charset="-122"/>
                  <a:ea typeface="思源宋体 CN" panose="02020400000000000000" pitchFamily="18" charset="-122"/>
                </a:rPr>
                <a:t>04</a:t>
              </a:r>
              <a:endParaRPr lang="id-ID" sz="1600" b="1" dirty="0">
                <a:solidFill>
                  <a:srgbClr val="FCFCFC"/>
                </a:solidFill>
                <a:latin typeface="思源宋体 CN" panose="02020400000000000000" pitchFamily="18" charset="-122"/>
                <a:ea typeface="思源宋体 CN" panose="02020400000000000000" pitchFamily="18" charset="-122"/>
              </a:endParaRPr>
            </a:p>
          </p:txBody>
        </p:sp>
      </p:grpSp>
      <p:grpSp>
        <p:nvGrpSpPr>
          <p:cNvPr id="59" name="Group 54"/>
          <p:cNvGrpSpPr/>
          <p:nvPr/>
        </p:nvGrpSpPr>
        <p:grpSpPr bwMode="auto">
          <a:xfrm>
            <a:off x="6940799" y="6010516"/>
            <a:ext cx="4948188" cy="360551"/>
            <a:chOff x="0" y="368846"/>
            <a:chExt cx="4946643" cy="360142"/>
          </a:xfrm>
        </p:grpSpPr>
        <p:sp>
          <p:nvSpPr>
            <p:cNvPr id="60" name="TextBox 105"/>
            <p:cNvSpPr>
              <a:spLocks noChangeArrowheads="1"/>
            </p:cNvSpPr>
            <p:nvPr/>
          </p:nvSpPr>
          <p:spPr bwMode="auto">
            <a:xfrm>
              <a:off x="84778" y="368846"/>
              <a:ext cx="4861865" cy="360142"/>
            </a:xfrm>
            <a:prstGeom prst="roundRect">
              <a:avLst>
                <a:gd name="adj" fmla="val 8176"/>
              </a:avLst>
            </a:prstGeom>
            <a:noFill/>
            <a:ln w="19050">
              <a:solidFill>
                <a:schemeClr val="accent6"/>
              </a:solidFill>
              <a:rou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algn="ctr">
                <a:lnSpc>
                  <a:spcPts val="1800"/>
                </a:lnSpc>
                <a:spcBef>
                  <a:spcPct val="0"/>
                </a:spcBef>
                <a:buNone/>
              </a:pPr>
              <a:r>
                <a:rPr lang="zh-CN" altLang="en-US" sz="1600" dirty="0">
                  <a:solidFill>
                    <a:schemeClr val="accent2">
                      <a:lumMod val="50000"/>
                    </a:schemeClr>
                  </a:solidFill>
                  <a:latin typeface="思源宋体 CN" panose="02020400000000000000" pitchFamily="18" charset="-122"/>
                  <a:ea typeface="思源宋体 CN" panose="02020400000000000000" pitchFamily="18" charset="-122"/>
                  <a:sym typeface="微软雅黑" panose="020B0503020204020204" pitchFamily="34" charset="-122"/>
                </a:rPr>
                <a:t>发现事故隐患或者其他不安全因素及时报告的义务</a:t>
              </a:r>
              <a:endParaRPr lang="zh-CN" altLang="en-US" sz="1600" dirty="0">
                <a:solidFill>
                  <a:schemeClr val="accent2">
                    <a:lumMod val="50000"/>
                  </a:schemeClr>
                </a:solidFill>
                <a:latin typeface="思源宋体 CN" panose="02020400000000000000" pitchFamily="18" charset="-122"/>
                <a:ea typeface="思源宋体 CN" panose="02020400000000000000" pitchFamily="18" charset="-122"/>
                <a:sym typeface="微软雅黑" panose="020B0503020204020204" pitchFamily="34" charset="-122"/>
              </a:endParaRPr>
            </a:p>
          </p:txBody>
        </p:sp>
        <p:sp>
          <p:nvSpPr>
            <p:cNvPr id="61" name="流程图: 联系 107"/>
            <p:cNvSpPr>
              <a:spLocks noChangeArrowheads="1"/>
            </p:cNvSpPr>
            <p:nvPr/>
          </p:nvSpPr>
          <p:spPr bwMode="auto">
            <a:xfrm>
              <a:off x="0" y="453694"/>
              <a:ext cx="169589" cy="169589"/>
            </a:xfrm>
            <a:prstGeom prst="flowChartConnector">
              <a:avLst/>
            </a:prstGeom>
            <a:solidFill>
              <a:schemeClr val="accent2">
                <a:lumMod val="50000"/>
              </a:schemeClr>
            </a:solidFill>
            <a:ln w="25400">
              <a:solidFill>
                <a:schemeClr val="accent6"/>
              </a:solidFill>
              <a:round/>
            </a:ln>
          </p:spPr>
          <p:txBody>
            <a:bodyPr anchor="ct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algn="ctr">
                <a:spcBef>
                  <a:spcPct val="0"/>
                </a:spcBef>
                <a:buFontTx/>
                <a:buNone/>
              </a:pPr>
              <a:endParaRPr lang="zh-CN" altLang="zh-CN" sz="1800" dirty="0">
                <a:latin typeface="思源宋体 CN" panose="02020400000000000000" pitchFamily="18" charset="-122"/>
                <a:ea typeface="思源宋体 CN" panose="02020400000000000000" pitchFamily="18" charset="-122"/>
                <a:sym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500" advTm="5000">
        <p:random/>
      </p:transition>
    </mc:Choice>
    <mc:Fallback>
      <p:transition spd="slow" advTm="5000">
        <p:random/>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outVertical)">
                                          <p:cBhvr>
                                            <p:cTn id="7" dur="500"/>
                                            <p:tgtEl>
                                              <p:spTgt spid="9"/>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down)">
                                          <p:cBhvr>
                                            <p:cTn id="11" dur="500"/>
                                            <p:tgtEl>
                                              <p:spTgt spid="8"/>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wipe(left)">
                                          <p:cBhvr>
                                            <p:cTn id="15" dur="500"/>
                                            <p:tgtEl>
                                              <p:spTgt spid="10"/>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nodeType="click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wipe(left)">
                                          <p:cBhvr>
                                            <p:cTn id="20" dur="500"/>
                                            <p:tgtEl>
                                              <p:spTgt spid="11"/>
                                            </p:tgtEl>
                                          </p:cBhvr>
                                        </p:animEffect>
                                      </p:childTnLst>
                                    </p:cTn>
                                  </p:par>
                                </p:childTnLst>
                              </p:cTn>
                            </p:par>
                            <p:par>
                              <p:cTn id="21" fill="hold">
                                <p:stCondLst>
                                  <p:cond delay="500"/>
                                </p:stCondLst>
                                <p:childTnLst>
                                  <p:par>
                                    <p:cTn id="22" presetID="2" presetClass="entr" presetSubtype="2" fill="hold" nodeType="afterEffect">
                                      <p:stCondLst>
                                        <p:cond delay="0"/>
                                      </p:stCondLst>
                                      <p:childTnLst>
                                        <p:set>
                                          <p:cBhvr>
                                            <p:cTn id="23" dur="1" fill="hold">
                                              <p:stCondLst>
                                                <p:cond delay="0"/>
                                              </p:stCondLst>
                                            </p:cTn>
                                            <p:tgtEl>
                                              <p:spTgt spid="16"/>
                                            </p:tgtEl>
                                            <p:attrNameLst>
                                              <p:attrName>style.visibility</p:attrName>
                                            </p:attrNameLst>
                                          </p:cBhvr>
                                          <p:to>
                                            <p:strVal val="visible"/>
                                          </p:to>
                                        </p:set>
                                        <p:anim calcmode="lin" valueType="num">
                                          <p:cBhvr additive="base">
                                            <p:cTn id="24" dur="500" fill="hold"/>
                                            <p:tgtEl>
                                              <p:spTgt spid="16"/>
                                            </p:tgtEl>
                                            <p:attrNameLst>
                                              <p:attrName>ppt_x</p:attrName>
                                            </p:attrNameLst>
                                          </p:cBhvr>
                                          <p:tavLst>
                                            <p:tav tm="0">
                                              <p:val>
                                                <p:strVal val="1+#ppt_w/2"/>
                                              </p:val>
                                            </p:tav>
                                            <p:tav tm="100000">
                                              <p:val>
                                                <p:strVal val="#ppt_x"/>
                                              </p:val>
                                            </p:tav>
                                          </p:tavLst>
                                        </p:anim>
                                        <p:anim calcmode="lin" valueType="num">
                                          <p:cBhvr additive="base">
                                            <p:cTn id="25" dur="500" fill="hold"/>
                                            <p:tgtEl>
                                              <p:spTgt spid="16"/>
                                            </p:tgtEl>
                                            <p:attrNameLst>
                                              <p:attrName>ppt_y</p:attrName>
                                            </p:attrNameLst>
                                          </p:cBhvr>
                                          <p:tavLst>
                                            <p:tav tm="0">
                                              <p:val>
                                                <p:strVal val="#ppt_y"/>
                                              </p:val>
                                            </p:tav>
                                            <p:tav tm="100000">
                                              <p:val>
                                                <p:strVal val="#ppt_y"/>
                                              </p:val>
                                            </p:tav>
                                          </p:tavLst>
                                        </p:anim>
                                      </p:childTnLst>
                                    </p:cTn>
                                  </p:par>
                                  <p:par>
                                    <p:cTn id="26" presetID="2" presetClass="entr" presetSubtype="2" fill="hold" nodeType="withEffect">
                                      <p:stCondLst>
                                        <p:cond delay="200"/>
                                      </p:stCondLst>
                                      <p:childTnLst>
                                        <p:set>
                                          <p:cBhvr>
                                            <p:cTn id="27" dur="1" fill="hold">
                                              <p:stCondLst>
                                                <p:cond delay="0"/>
                                              </p:stCondLst>
                                            </p:cTn>
                                            <p:tgtEl>
                                              <p:spTgt spid="19"/>
                                            </p:tgtEl>
                                            <p:attrNameLst>
                                              <p:attrName>style.visibility</p:attrName>
                                            </p:attrNameLst>
                                          </p:cBhvr>
                                          <p:to>
                                            <p:strVal val="visible"/>
                                          </p:to>
                                        </p:set>
                                        <p:anim calcmode="lin" valueType="num">
                                          <p:cBhvr additive="base">
                                            <p:cTn id="28" dur="500" fill="hold"/>
                                            <p:tgtEl>
                                              <p:spTgt spid="19"/>
                                            </p:tgtEl>
                                            <p:attrNameLst>
                                              <p:attrName>ppt_x</p:attrName>
                                            </p:attrNameLst>
                                          </p:cBhvr>
                                          <p:tavLst>
                                            <p:tav tm="0">
                                              <p:val>
                                                <p:strVal val="1+#ppt_w/2"/>
                                              </p:val>
                                            </p:tav>
                                            <p:tav tm="100000">
                                              <p:val>
                                                <p:strVal val="#ppt_x"/>
                                              </p:val>
                                            </p:tav>
                                          </p:tavLst>
                                        </p:anim>
                                        <p:anim calcmode="lin" valueType="num">
                                          <p:cBhvr additive="base">
                                            <p:cTn id="29" dur="500" fill="hold"/>
                                            <p:tgtEl>
                                              <p:spTgt spid="19"/>
                                            </p:tgtEl>
                                            <p:attrNameLst>
                                              <p:attrName>ppt_y</p:attrName>
                                            </p:attrNameLst>
                                          </p:cBhvr>
                                          <p:tavLst>
                                            <p:tav tm="0">
                                              <p:val>
                                                <p:strVal val="#ppt_y"/>
                                              </p:val>
                                            </p:tav>
                                            <p:tav tm="100000">
                                              <p:val>
                                                <p:strVal val="#ppt_y"/>
                                              </p:val>
                                            </p:tav>
                                          </p:tavLst>
                                        </p:anim>
                                      </p:childTnLst>
                                    </p:cTn>
                                  </p:par>
                                  <p:par>
                                    <p:cTn id="30" presetID="2" presetClass="entr" presetSubtype="2" fill="hold" nodeType="withEffect">
                                      <p:stCondLst>
                                        <p:cond delay="500"/>
                                      </p:stCondLst>
                                      <p:childTnLst>
                                        <p:set>
                                          <p:cBhvr>
                                            <p:cTn id="31" dur="1" fill="hold">
                                              <p:stCondLst>
                                                <p:cond delay="0"/>
                                              </p:stCondLst>
                                            </p:cTn>
                                            <p:tgtEl>
                                              <p:spTgt spid="23"/>
                                            </p:tgtEl>
                                            <p:attrNameLst>
                                              <p:attrName>style.visibility</p:attrName>
                                            </p:attrNameLst>
                                          </p:cBhvr>
                                          <p:to>
                                            <p:strVal val="visible"/>
                                          </p:to>
                                        </p:set>
                                        <p:anim calcmode="lin" valueType="num">
                                          <p:cBhvr additive="base">
                                            <p:cTn id="32" dur="500" fill="hold"/>
                                            <p:tgtEl>
                                              <p:spTgt spid="23"/>
                                            </p:tgtEl>
                                            <p:attrNameLst>
                                              <p:attrName>ppt_x</p:attrName>
                                            </p:attrNameLst>
                                          </p:cBhvr>
                                          <p:tavLst>
                                            <p:tav tm="0">
                                              <p:val>
                                                <p:strVal val="1+#ppt_w/2"/>
                                              </p:val>
                                            </p:tav>
                                            <p:tav tm="100000">
                                              <p:val>
                                                <p:strVal val="#ppt_x"/>
                                              </p:val>
                                            </p:tav>
                                          </p:tavLst>
                                        </p:anim>
                                        <p:anim calcmode="lin" valueType="num">
                                          <p:cBhvr additive="base">
                                            <p:cTn id="33" dur="500" fill="hold"/>
                                            <p:tgtEl>
                                              <p:spTgt spid="23"/>
                                            </p:tgtEl>
                                            <p:attrNameLst>
                                              <p:attrName>ppt_y</p:attrName>
                                            </p:attrNameLst>
                                          </p:cBhvr>
                                          <p:tavLst>
                                            <p:tav tm="0">
                                              <p:val>
                                                <p:strVal val="#ppt_y"/>
                                              </p:val>
                                            </p:tav>
                                            <p:tav tm="100000">
                                              <p:val>
                                                <p:strVal val="#ppt_y"/>
                                              </p:val>
                                            </p:tav>
                                          </p:tavLst>
                                        </p:anim>
                                      </p:childTnLst>
                                    </p:cTn>
                                  </p:par>
                                </p:childTnLst>
                              </p:cTn>
                            </p:par>
                            <p:par>
                              <p:cTn id="34" fill="hold">
                                <p:stCondLst>
                                  <p:cond delay="1000"/>
                                </p:stCondLst>
                                <p:childTnLst>
                                  <p:par>
                                    <p:cTn id="35" presetID="2" presetClass="entr" presetSubtype="2" fill="hold" nodeType="afterEffect" p14:presetBounceEnd="90000">
                                      <p:stCondLst>
                                        <p:cond delay="0"/>
                                      </p:stCondLst>
                                      <p:childTnLst>
                                        <p:set>
                                          <p:cBhvr>
                                            <p:cTn id="36" dur="1" fill="hold">
                                              <p:stCondLst>
                                                <p:cond delay="0"/>
                                              </p:stCondLst>
                                            </p:cTn>
                                            <p:tgtEl>
                                              <p:spTgt spid="26"/>
                                            </p:tgtEl>
                                            <p:attrNameLst>
                                              <p:attrName>style.visibility</p:attrName>
                                            </p:attrNameLst>
                                          </p:cBhvr>
                                          <p:to>
                                            <p:strVal val="visible"/>
                                          </p:to>
                                        </p:set>
                                        <p:anim calcmode="lin" valueType="num" p14:bounceEnd="90000">
                                          <p:cBhvr additive="base">
                                            <p:cTn id="37" dur="500" fill="hold"/>
                                            <p:tgtEl>
                                              <p:spTgt spid="26"/>
                                            </p:tgtEl>
                                            <p:attrNameLst>
                                              <p:attrName>ppt_x</p:attrName>
                                            </p:attrNameLst>
                                          </p:cBhvr>
                                          <p:tavLst>
                                            <p:tav tm="0">
                                              <p:val>
                                                <p:strVal val="1+#ppt_w/2"/>
                                              </p:val>
                                            </p:tav>
                                            <p:tav tm="100000">
                                              <p:val>
                                                <p:strVal val="#ppt_x"/>
                                              </p:val>
                                            </p:tav>
                                          </p:tavLst>
                                        </p:anim>
                                        <p:anim calcmode="lin" valueType="num" p14:bounceEnd="90000">
                                          <p:cBhvr additive="base">
                                            <p:cTn id="38" dur="500" fill="hold"/>
                                            <p:tgtEl>
                                              <p:spTgt spid="26"/>
                                            </p:tgtEl>
                                            <p:attrNameLst>
                                              <p:attrName>ppt_y</p:attrName>
                                            </p:attrNameLst>
                                          </p:cBhvr>
                                          <p:tavLst>
                                            <p:tav tm="0">
                                              <p:val>
                                                <p:strVal val="#ppt_y"/>
                                              </p:val>
                                            </p:tav>
                                            <p:tav tm="100000">
                                              <p:val>
                                                <p:strVal val="#ppt_y"/>
                                              </p:val>
                                            </p:tav>
                                          </p:tavLst>
                                        </p:anim>
                                      </p:childTnLst>
                                    </p:cTn>
                                  </p:par>
                                  <p:par>
                                    <p:cTn id="39" presetID="53" presetClass="entr" presetSubtype="16" fill="hold" nodeType="withEffect">
                                      <p:stCondLst>
                                        <p:cond delay="0"/>
                                      </p:stCondLst>
                                      <p:childTnLst>
                                        <p:set>
                                          <p:cBhvr>
                                            <p:cTn id="40" dur="1" fill="hold">
                                              <p:stCondLst>
                                                <p:cond delay="0"/>
                                              </p:stCondLst>
                                            </p:cTn>
                                            <p:tgtEl>
                                              <p:spTgt spid="27"/>
                                            </p:tgtEl>
                                            <p:attrNameLst>
                                              <p:attrName>style.visibility</p:attrName>
                                            </p:attrNameLst>
                                          </p:cBhvr>
                                          <p:to>
                                            <p:strVal val="visible"/>
                                          </p:to>
                                        </p:set>
                                        <p:anim calcmode="lin" valueType="num">
                                          <p:cBhvr>
                                            <p:cTn id="41" dur="500" fill="hold"/>
                                            <p:tgtEl>
                                              <p:spTgt spid="27"/>
                                            </p:tgtEl>
                                            <p:attrNameLst>
                                              <p:attrName>ppt_w</p:attrName>
                                            </p:attrNameLst>
                                          </p:cBhvr>
                                          <p:tavLst>
                                            <p:tav tm="0">
                                              <p:val>
                                                <p:fltVal val="0"/>
                                              </p:val>
                                            </p:tav>
                                            <p:tav tm="100000">
                                              <p:val>
                                                <p:strVal val="#ppt_w"/>
                                              </p:val>
                                            </p:tav>
                                          </p:tavLst>
                                        </p:anim>
                                        <p:anim calcmode="lin" valueType="num">
                                          <p:cBhvr>
                                            <p:cTn id="42" dur="500" fill="hold"/>
                                            <p:tgtEl>
                                              <p:spTgt spid="27"/>
                                            </p:tgtEl>
                                            <p:attrNameLst>
                                              <p:attrName>ppt_h</p:attrName>
                                            </p:attrNameLst>
                                          </p:cBhvr>
                                          <p:tavLst>
                                            <p:tav tm="0">
                                              <p:val>
                                                <p:fltVal val="0"/>
                                              </p:val>
                                            </p:tav>
                                            <p:tav tm="100000">
                                              <p:val>
                                                <p:strVal val="#ppt_h"/>
                                              </p:val>
                                            </p:tav>
                                          </p:tavLst>
                                        </p:anim>
                                        <p:animEffect transition="in" filter="fade">
                                          <p:cBhvr>
                                            <p:cTn id="43" dur="500"/>
                                            <p:tgtEl>
                                              <p:spTgt spid="27"/>
                                            </p:tgtEl>
                                          </p:cBhvr>
                                        </p:animEffect>
                                      </p:childTnLst>
                                    </p:cTn>
                                  </p:par>
                                </p:childTnLst>
                              </p:cTn>
                            </p:par>
                            <p:par>
                              <p:cTn id="44" fill="hold">
                                <p:stCondLst>
                                  <p:cond delay="1500"/>
                                </p:stCondLst>
                                <p:childTnLst>
                                  <p:par>
                                    <p:cTn id="45" presetID="22" presetClass="entr" presetSubtype="8" fill="hold" nodeType="afterEffect">
                                      <p:stCondLst>
                                        <p:cond delay="0"/>
                                      </p:stCondLst>
                                      <p:childTnLst>
                                        <p:set>
                                          <p:cBhvr>
                                            <p:cTn id="46" dur="1" fill="hold">
                                              <p:stCondLst>
                                                <p:cond delay="0"/>
                                              </p:stCondLst>
                                            </p:cTn>
                                            <p:tgtEl>
                                              <p:spTgt spid="28"/>
                                            </p:tgtEl>
                                            <p:attrNameLst>
                                              <p:attrName>style.visibility</p:attrName>
                                            </p:attrNameLst>
                                          </p:cBhvr>
                                          <p:to>
                                            <p:strVal val="visible"/>
                                          </p:to>
                                        </p:set>
                                        <p:animEffect transition="in" filter="wipe(left)">
                                          <p:cBhvr>
                                            <p:cTn id="47" dur="500"/>
                                            <p:tgtEl>
                                              <p:spTgt spid="28"/>
                                            </p:tgtEl>
                                          </p:cBhvr>
                                        </p:animEffect>
                                      </p:childTnLst>
                                    </p:cTn>
                                  </p:par>
                                </p:childTnLst>
                              </p:cTn>
                            </p:par>
                            <p:par>
                              <p:cTn id="48" fill="hold">
                                <p:stCondLst>
                                  <p:cond delay="2000"/>
                                </p:stCondLst>
                                <p:childTnLst>
                                  <p:par>
                                    <p:cTn id="49" presetID="14" presetClass="entr" presetSubtype="10" fill="hold" grpId="0" nodeType="afterEffect">
                                      <p:stCondLst>
                                        <p:cond delay="0"/>
                                      </p:stCondLst>
                                      <p:childTnLst>
                                        <p:set>
                                          <p:cBhvr>
                                            <p:cTn id="50" dur="1" fill="hold">
                                              <p:stCondLst>
                                                <p:cond delay="0"/>
                                              </p:stCondLst>
                                            </p:cTn>
                                            <p:tgtEl>
                                              <p:spTgt spid="31"/>
                                            </p:tgtEl>
                                            <p:attrNameLst>
                                              <p:attrName>style.visibility</p:attrName>
                                            </p:attrNameLst>
                                          </p:cBhvr>
                                          <p:to>
                                            <p:strVal val="visible"/>
                                          </p:to>
                                        </p:set>
                                        <p:animEffect transition="in" filter="randombar(horizontal)">
                                          <p:cBhvr>
                                            <p:cTn id="51" dur="500"/>
                                            <p:tgtEl>
                                              <p:spTgt spid="31"/>
                                            </p:tgtEl>
                                          </p:cBhvr>
                                        </p:animEffect>
                                      </p:childTnLst>
                                    </p:cTn>
                                  </p:par>
                                </p:childTnLst>
                              </p:cTn>
                            </p:par>
                            <p:par>
                              <p:cTn id="52" fill="hold">
                                <p:stCondLst>
                                  <p:cond delay="2500"/>
                                </p:stCondLst>
                                <p:childTnLst>
                                  <p:par>
                                    <p:cTn id="53" presetID="49" presetClass="entr" presetSubtype="0" decel="100000" fill="hold" nodeType="afterEffect">
                                      <p:stCondLst>
                                        <p:cond delay="0"/>
                                      </p:stCondLst>
                                      <p:childTnLst>
                                        <p:set>
                                          <p:cBhvr>
                                            <p:cTn id="54" dur="1" fill="hold">
                                              <p:stCondLst>
                                                <p:cond delay="0"/>
                                              </p:stCondLst>
                                            </p:cTn>
                                            <p:tgtEl>
                                              <p:spTgt spid="38"/>
                                            </p:tgtEl>
                                            <p:attrNameLst>
                                              <p:attrName>style.visibility</p:attrName>
                                            </p:attrNameLst>
                                          </p:cBhvr>
                                          <p:to>
                                            <p:strVal val="visible"/>
                                          </p:to>
                                        </p:set>
                                        <p:anim calcmode="lin" valueType="num">
                                          <p:cBhvr>
                                            <p:cTn id="55" dur="500" fill="hold"/>
                                            <p:tgtEl>
                                              <p:spTgt spid="38"/>
                                            </p:tgtEl>
                                            <p:attrNameLst>
                                              <p:attrName>ppt_w</p:attrName>
                                            </p:attrNameLst>
                                          </p:cBhvr>
                                          <p:tavLst>
                                            <p:tav tm="0">
                                              <p:val>
                                                <p:fltVal val="0"/>
                                              </p:val>
                                            </p:tav>
                                            <p:tav tm="100000">
                                              <p:val>
                                                <p:strVal val="#ppt_w"/>
                                              </p:val>
                                            </p:tav>
                                          </p:tavLst>
                                        </p:anim>
                                        <p:anim calcmode="lin" valueType="num">
                                          <p:cBhvr>
                                            <p:cTn id="56" dur="500" fill="hold"/>
                                            <p:tgtEl>
                                              <p:spTgt spid="38"/>
                                            </p:tgtEl>
                                            <p:attrNameLst>
                                              <p:attrName>ppt_h</p:attrName>
                                            </p:attrNameLst>
                                          </p:cBhvr>
                                          <p:tavLst>
                                            <p:tav tm="0">
                                              <p:val>
                                                <p:fltVal val="0"/>
                                              </p:val>
                                            </p:tav>
                                            <p:tav tm="100000">
                                              <p:val>
                                                <p:strVal val="#ppt_h"/>
                                              </p:val>
                                            </p:tav>
                                          </p:tavLst>
                                        </p:anim>
                                        <p:anim calcmode="lin" valueType="num">
                                          <p:cBhvr>
                                            <p:cTn id="57" dur="500" fill="hold"/>
                                            <p:tgtEl>
                                              <p:spTgt spid="38"/>
                                            </p:tgtEl>
                                            <p:attrNameLst>
                                              <p:attrName>style.rotation</p:attrName>
                                            </p:attrNameLst>
                                          </p:cBhvr>
                                          <p:tavLst>
                                            <p:tav tm="0">
                                              <p:val>
                                                <p:fltVal val="360"/>
                                              </p:val>
                                            </p:tav>
                                            <p:tav tm="100000">
                                              <p:val>
                                                <p:fltVal val="0"/>
                                              </p:val>
                                            </p:tav>
                                          </p:tavLst>
                                        </p:anim>
                                        <p:animEffect transition="in" filter="fade">
                                          <p:cBhvr>
                                            <p:cTn id="58" dur="500"/>
                                            <p:tgtEl>
                                              <p:spTgt spid="38"/>
                                            </p:tgtEl>
                                          </p:cBhvr>
                                        </p:animEffect>
                                      </p:childTnLst>
                                    </p:cTn>
                                  </p:par>
                                  <p:par>
                                    <p:cTn id="59" presetID="2" presetClass="entr" presetSubtype="2" fill="hold" nodeType="withEffect">
                                      <p:stCondLst>
                                        <p:cond delay="0"/>
                                      </p:stCondLst>
                                      <p:childTnLst>
                                        <p:set>
                                          <p:cBhvr>
                                            <p:cTn id="60" dur="1" fill="hold">
                                              <p:stCondLst>
                                                <p:cond delay="0"/>
                                              </p:stCondLst>
                                            </p:cTn>
                                            <p:tgtEl>
                                              <p:spTgt spid="41"/>
                                            </p:tgtEl>
                                            <p:attrNameLst>
                                              <p:attrName>style.visibility</p:attrName>
                                            </p:attrNameLst>
                                          </p:cBhvr>
                                          <p:to>
                                            <p:strVal val="visible"/>
                                          </p:to>
                                        </p:set>
                                        <p:anim calcmode="lin" valueType="num">
                                          <p:cBhvr>
                                            <p:cTn id="61" dur="500" fill="hold"/>
                                            <p:tgtEl>
                                              <p:spTgt spid="41"/>
                                            </p:tgtEl>
                                            <p:attrNameLst>
                                              <p:attrName>ppt_x</p:attrName>
                                            </p:attrNameLst>
                                          </p:cBhvr>
                                          <p:tavLst>
                                            <p:tav tm="0">
                                              <p:val>
                                                <p:strVal val="1+#ppt_w/2"/>
                                              </p:val>
                                            </p:tav>
                                            <p:tav tm="100000">
                                              <p:val>
                                                <p:strVal val="#ppt_x"/>
                                              </p:val>
                                            </p:tav>
                                          </p:tavLst>
                                        </p:anim>
                                        <p:anim calcmode="lin" valueType="num">
                                          <p:cBhvr>
                                            <p:cTn id="62" dur="500" fill="hold"/>
                                            <p:tgtEl>
                                              <p:spTgt spid="41"/>
                                            </p:tgtEl>
                                            <p:attrNameLst>
                                              <p:attrName>ppt_y</p:attrName>
                                            </p:attrNameLst>
                                          </p:cBhvr>
                                          <p:tavLst>
                                            <p:tav tm="0">
                                              <p:val>
                                                <p:strVal val="#ppt_y"/>
                                              </p:val>
                                            </p:tav>
                                            <p:tav tm="100000">
                                              <p:val>
                                                <p:strVal val="#ppt_y"/>
                                              </p:val>
                                            </p:tav>
                                          </p:tavLst>
                                        </p:anim>
                                      </p:childTnLst>
                                    </p:cTn>
                                  </p:par>
                                </p:childTnLst>
                              </p:cTn>
                            </p:par>
                            <p:par>
                              <p:cTn id="63" fill="hold">
                                <p:stCondLst>
                                  <p:cond delay="3000"/>
                                </p:stCondLst>
                                <p:childTnLst>
                                  <p:par>
                                    <p:cTn id="64" presetID="49" presetClass="entr" presetSubtype="0" decel="100000" fill="hold" nodeType="afterEffect">
                                      <p:stCondLst>
                                        <p:cond delay="0"/>
                                      </p:stCondLst>
                                      <p:childTnLst>
                                        <p:set>
                                          <p:cBhvr>
                                            <p:cTn id="65" dur="1" fill="hold">
                                              <p:stCondLst>
                                                <p:cond delay="0"/>
                                              </p:stCondLst>
                                            </p:cTn>
                                            <p:tgtEl>
                                              <p:spTgt spid="44"/>
                                            </p:tgtEl>
                                            <p:attrNameLst>
                                              <p:attrName>style.visibility</p:attrName>
                                            </p:attrNameLst>
                                          </p:cBhvr>
                                          <p:to>
                                            <p:strVal val="visible"/>
                                          </p:to>
                                        </p:set>
                                        <p:anim calcmode="lin" valueType="num">
                                          <p:cBhvr>
                                            <p:cTn id="66" dur="500" fill="hold"/>
                                            <p:tgtEl>
                                              <p:spTgt spid="44"/>
                                            </p:tgtEl>
                                            <p:attrNameLst>
                                              <p:attrName>ppt_w</p:attrName>
                                            </p:attrNameLst>
                                          </p:cBhvr>
                                          <p:tavLst>
                                            <p:tav tm="0">
                                              <p:val>
                                                <p:fltVal val="0"/>
                                              </p:val>
                                            </p:tav>
                                            <p:tav tm="100000">
                                              <p:val>
                                                <p:strVal val="#ppt_w"/>
                                              </p:val>
                                            </p:tav>
                                          </p:tavLst>
                                        </p:anim>
                                        <p:anim calcmode="lin" valueType="num">
                                          <p:cBhvr>
                                            <p:cTn id="67" dur="500" fill="hold"/>
                                            <p:tgtEl>
                                              <p:spTgt spid="44"/>
                                            </p:tgtEl>
                                            <p:attrNameLst>
                                              <p:attrName>ppt_h</p:attrName>
                                            </p:attrNameLst>
                                          </p:cBhvr>
                                          <p:tavLst>
                                            <p:tav tm="0">
                                              <p:val>
                                                <p:fltVal val="0"/>
                                              </p:val>
                                            </p:tav>
                                            <p:tav tm="100000">
                                              <p:val>
                                                <p:strVal val="#ppt_h"/>
                                              </p:val>
                                            </p:tav>
                                          </p:tavLst>
                                        </p:anim>
                                        <p:anim calcmode="lin" valueType="num">
                                          <p:cBhvr>
                                            <p:cTn id="68" dur="500" fill="hold"/>
                                            <p:tgtEl>
                                              <p:spTgt spid="44"/>
                                            </p:tgtEl>
                                            <p:attrNameLst>
                                              <p:attrName>style.rotation</p:attrName>
                                            </p:attrNameLst>
                                          </p:cBhvr>
                                          <p:tavLst>
                                            <p:tav tm="0">
                                              <p:val>
                                                <p:fltVal val="360"/>
                                              </p:val>
                                            </p:tav>
                                            <p:tav tm="100000">
                                              <p:val>
                                                <p:fltVal val="0"/>
                                              </p:val>
                                            </p:tav>
                                          </p:tavLst>
                                        </p:anim>
                                        <p:animEffect transition="in" filter="fade">
                                          <p:cBhvr>
                                            <p:cTn id="69" dur="500"/>
                                            <p:tgtEl>
                                              <p:spTgt spid="44"/>
                                            </p:tgtEl>
                                          </p:cBhvr>
                                        </p:animEffect>
                                      </p:childTnLst>
                                    </p:cTn>
                                  </p:par>
                                  <p:par>
                                    <p:cTn id="70" presetID="2" presetClass="entr" presetSubtype="2" fill="hold" nodeType="withEffect">
                                      <p:stCondLst>
                                        <p:cond delay="0"/>
                                      </p:stCondLst>
                                      <p:childTnLst>
                                        <p:set>
                                          <p:cBhvr>
                                            <p:cTn id="71" dur="1" fill="hold">
                                              <p:stCondLst>
                                                <p:cond delay="0"/>
                                              </p:stCondLst>
                                            </p:cTn>
                                            <p:tgtEl>
                                              <p:spTgt spid="47"/>
                                            </p:tgtEl>
                                            <p:attrNameLst>
                                              <p:attrName>style.visibility</p:attrName>
                                            </p:attrNameLst>
                                          </p:cBhvr>
                                          <p:to>
                                            <p:strVal val="visible"/>
                                          </p:to>
                                        </p:set>
                                        <p:anim calcmode="lin" valueType="num">
                                          <p:cBhvr>
                                            <p:cTn id="72" dur="500" fill="hold"/>
                                            <p:tgtEl>
                                              <p:spTgt spid="47"/>
                                            </p:tgtEl>
                                            <p:attrNameLst>
                                              <p:attrName>ppt_x</p:attrName>
                                            </p:attrNameLst>
                                          </p:cBhvr>
                                          <p:tavLst>
                                            <p:tav tm="0">
                                              <p:val>
                                                <p:strVal val="1+#ppt_w/2"/>
                                              </p:val>
                                            </p:tav>
                                            <p:tav tm="100000">
                                              <p:val>
                                                <p:strVal val="#ppt_x"/>
                                              </p:val>
                                            </p:tav>
                                          </p:tavLst>
                                        </p:anim>
                                        <p:anim calcmode="lin" valueType="num">
                                          <p:cBhvr>
                                            <p:cTn id="73" dur="500" fill="hold"/>
                                            <p:tgtEl>
                                              <p:spTgt spid="47"/>
                                            </p:tgtEl>
                                            <p:attrNameLst>
                                              <p:attrName>ppt_y</p:attrName>
                                            </p:attrNameLst>
                                          </p:cBhvr>
                                          <p:tavLst>
                                            <p:tav tm="0">
                                              <p:val>
                                                <p:strVal val="#ppt_y"/>
                                              </p:val>
                                            </p:tav>
                                            <p:tav tm="100000">
                                              <p:val>
                                                <p:strVal val="#ppt_y"/>
                                              </p:val>
                                            </p:tav>
                                          </p:tavLst>
                                        </p:anim>
                                      </p:childTnLst>
                                    </p:cTn>
                                  </p:par>
                                </p:childTnLst>
                              </p:cTn>
                            </p:par>
                            <p:par>
                              <p:cTn id="74" fill="hold">
                                <p:stCondLst>
                                  <p:cond delay="3500"/>
                                </p:stCondLst>
                                <p:childTnLst>
                                  <p:par>
                                    <p:cTn id="75" presetID="49" presetClass="entr" presetSubtype="0" decel="100000" fill="hold" nodeType="afterEffect">
                                      <p:stCondLst>
                                        <p:cond delay="0"/>
                                      </p:stCondLst>
                                      <p:childTnLst>
                                        <p:set>
                                          <p:cBhvr>
                                            <p:cTn id="76" dur="1" fill="hold">
                                              <p:stCondLst>
                                                <p:cond delay="0"/>
                                              </p:stCondLst>
                                            </p:cTn>
                                            <p:tgtEl>
                                              <p:spTgt spid="50"/>
                                            </p:tgtEl>
                                            <p:attrNameLst>
                                              <p:attrName>style.visibility</p:attrName>
                                            </p:attrNameLst>
                                          </p:cBhvr>
                                          <p:to>
                                            <p:strVal val="visible"/>
                                          </p:to>
                                        </p:set>
                                        <p:anim calcmode="lin" valueType="num">
                                          <p:cBhvr>
                                            <p:cTn id="77" dur="500" fill="hold"/>
                                            <p:tgtEl>
                                              <p:spTgt spid="50"/>
                                            </p:tgtEl>
                                            <p:attrNameLst>
                                              <p:attrName>ppt_w</p:attrName>
                                            </p:attrNameLst>
                                          </p:cBhvr>
                                          <p:tavLst>
                                            <p:tav tm="0">
                                              <p:val>
                                                <p:fltVal val="0"/>
                                              </p:val>
                                            </p:tav>
                                            <p:tav tm="100000">
                                              <p:val>
                                                <p:strVal val="#ppt_w"/>
                                              </p:val>
                                            </p:tav>
                                          </p:tavLst>
                                        </p:anim>
                                        <p:anim calcmode="lin" valueType="num">
                                          <p:cBhvr>
                                            <p:cTn id="78" dur="500" fill="hold"/>
                                            <p:tgtEl>
                                              <p:spTgt spid="50"/>
                                            </p:tgtEl>
                                            <p:attrNameLst>
                                              <p:attrName>ppt_h</p:attrName>
                                            </p:attrNameLst>
                                          </p:cBhvr>
                                          <p:tavLst>
                                            <p:tav tm="0">
                                              <p:val>
                                                <p:fltVal val="0"/>
                                              </p:val>
                                            </p:tav>
                                            <p:tav tm="100000">
                                              <p:val>
                                                <p:strVal val="#ppt_h"/>
                                              </p:val>
                                            </p:tav>
                                          </p:tavLst>
                                        </p:anim>
                                        <p:anim calcmode="lin" valueType="num">
                                          <p:cBhvr>
                                            <p:cTn id="79" dur="500" fill="hold"/>
                                            <p:tgtEl>
                                              <p:spTgt spid="50"/>
                                            </p:tgtEl>
                                            <p:attrNameLst>
                                              <p:attrName>style.rotation</p:attrName>
                                            </p:attrNameLst>
                                          </p:cBhvr>
                                          <p:tavLst>
                                            <p:tav tm="0">
                                              <p:val>
                                                <p:fltVal val="360"/>
                                              </p:val>
                                            </p:tav>
                                            <p:tav tm="100000">
                                              <p:val>
                                                <p:fltVal val="0"/>
                                              </p:val>
                                            </p:tav>
                                          </p:tavLst>
                                        </p:anim>
                                        <p:animEffect transition="in" filter="fade">
                                          <p:cBhvr>
                                            <p:cTn id="80" dur="500"/>
                                            <p:tgtEl>
                                              <p:spTgt spid="50"/>
                                            </p:tgtEl>
                                          </p:cBhvr>
                                        </p:animEffect>
                                      </p:childTnLst>
                                    </p:cTn>
                                  </p:par>
                                  <p:par>
                                    <p:cTn id="81" presetID="2" presetClass="entr" presetSubtype="2" fill="hold" nodeType="withEffect">
                                      <p:stCondLst>
                                        <p:cond delay="0"/>
                                      </p:stCondLst>
                                      <p:childTnLst>
                                        <p:set>
                                          <p:cBhvr>
                                            <p:cTn id="82" dur="1" fill="hold">
                                              <p:stCondLst>
                                                <p:cond delay="0"/>
                                              </p:stCondLst>
                                            </p:cTn>
                                            <p:tgtEl>
                                              <p:spTgt spid="53"/>
                                            </p:tgtEl>
                                            <p:attrNameLst>
                                              <p:attrName>style.visibility</p:attrName>
                                            </p:attrNameLst>
                                          </p:cBhvr>
                                          <p:to>
                                            <p:strVal val="visible"/>
                                          </p:to>
                                        </p:set>
                                        <p:anim calcmode="lin" valueType="num">
                                          <p:cBhvr>
                                            <p:cTn id="83" dur="500" fill="hold"/>
                                            <p:tgtEl>
                                              <p:spTgt spid="53"/>
                                            </p:tgtEl>
                                            <p:attrNameLst>
                                              <p:attrName>ppt_x</p:attrName>
                                            </p:attrNameLst>
                                          </p:cBhvr>
                                          <p:tavLst>
                                            <p:tav tm="0">
                                              <p:val>
                                                <p:strVal val="1+#ppt_w/2"/>
                                              </p:val>
                                            </p:tav>
                                            <p:tav tm="100000">
                                              <p:val>
                                                <p:strVal val="#ppt_x"/>
                                              </p:val>
                                            </p:tav>
                                          </p:tavLst>
                                        </p:anim>
                                        <p:anim calcmode="lin" valueType="num">
                                          <p:cBhvr>
                                            <p:cTn id="84" dur="500" fill="hold"/>
                                            <p:tgtEl>
                                              <p:spTgt spid="53"/>
                                            </p:tgtEl>
                                            <p:attrNameLst>
                                              <p:attrName>ppt_y</p:attrName>
                                            </p:attrNameLst>
                                          </p:cBhvr>
                                          <p:tavLst>
                                            <p:tav tm="0">
                                              <p:val>
                                                <p:strVal val="#ppt_y"/>
                                              </p:val>
                                            </p:tav>
                                            <p:tav tm="100000">
                                              <p:val>
                                                <p:strVal val="#ppt_y"/>
                                              </p:val>
                                            </p:tav>
                                          </p:tavLst>
                                        </p:anim>
                                      </p:childTnLst>
                                    </p:cTn>
                                  </p:par>
                                </p:childTnLst>
                              </p:cTn>
                            </p:par>
                            <p:par>
                              <p:cTn id="85" fill="hold">
                                <p:stCondLst>
                                  <p:cond delay="4000"/>
                                </p:stCondLst>
                                <p:childTnLst>
                                  <p:par>
                                    <p:cTn id="86" presetID="49" presetClass="entr" presetSubtype="0" decel="100000" fill="hold" nodeType="afterEffect">
                                      <p:stCondLst>
                                        <p:cond delay="0"/>
                                      </p:stCondLst>
                                      <p:childTnLst>
                                        <p:set>
                                          <p:cBhvr>
                                            <p:cTn id="87" dur="1" fill="hold">
                                              <p:stCondLst>
                                                <p:cond delay="0"/>
                                              </p:stCondLst>
                                            </p:cTn>
                                            <p:tgtEl>
                                              <p:spTgt spid="56"/>
                                            </p:tgtEl>
                                            <p:attrNameLst>
                                              <p:attrName>style.visibility</p:attrName>
                                            </p:attrNameLst>
                                          </p:cBhvr>
                                          <p:to>
                                            <p:strVal val="visible"/>
                                          </p:to>
                                        </p:set>
                                        <p:anim calcmode="lin" valueType="num">
                                          <p:cBhvr>
                                            <p:cTn id="88" dur="500" fill="hold"/>
                                            <p:tgtEl>
                                              <p:spTgt spid="56"/>
                                            </p:tgtEl>
                                            <p:attrNameLst>
                                              <p:attrName>ppt_w</p:attrName>
                                            </p:attrNameLst>
                                          </p:cBhvr>
                                          <p:tavLst>
                                            <p:tav tm="0">
                                              <p:val>
                                                <p:fltVal val="0"/>
                                              </p:val>
                                            </p:tav>
                                            <p:tav tm="100000">
                                              <p:val>
                                                <p:strVal val="#ppt_w"/>
                                              </p:val>
                                            </p:tav>
                                          </p:tavLst>
                                        </p:anim>
                                        <p:anim calcmode="lin" valueType="num">
                                          <p:cBhvr>
                                            <p:cTn id="89" dur="500" fill="hold"/>
                                            <p:tgtEl>
                                              <p:spTgt spid="56"/>
                                            </p:tgtEl>
                                            <p:attrNameLst>
                                              <p:attrName>ppt_h</p:attrName>
                                            </p:attrNameLst>
                                          </p:cBhvr>
                                          <p:tavLst>
                                            <p:tav tm="0">
                                              <p:val>
                                                <p:fltVal val="0"/>
                                              </p:val>
                                            </p:tav>
                                            <p:tav tm="100000">
                                              <p:val>
                                                <p:strVal val="#ppt_h"/>
                                              </p:val>
                                            </p:tav>
                                          </p:tavLst>
                                        </p:anim>
                                        <p:anim calcmode="lin" valueType="num">
                                          <p:cBhvr>
                                            <p:cTn id="90" dur="500" fill="hold"/>
                                            <p:tgtEl>
                                              <p:spTgt spid="56"/>
                                            </p:tgtEl>
                                            <p:attrNameLst>
                                              <p:attrName>style.rotation</p:attrName>
                                            </p:attrNameLst>
                                          </p:cBhvr>
                                          <p:tavLst>
                                            <p:tav tm="0">
                                              <p:val>
                                                <p:fltVal val="360"/>
                                              </p:val>
                                            </p:tav>
                                            <p:tav tm="100000">
                                              <p:val>
                                                <p:fltVal val="0"/>
                                              </p:val>
                                            </p:tav>
                                          </p:tavLst>
                                        </p:anim>
                                        <p:animEffect transition="in" filter="fade">
                                          <p:cBhvr>
                                            <p:cTn id="91" dur="500"/>
                                            <p:tgtEl>
                                              <p:spTgt spid="56"/>
                                            </p:tgtEl>
                                          </p:cBhvr>
                                        </p:animEffect>
                                      </p:childTnLst>
                                    </p:cTn>
                                  </p:par>
                                  <p:par>
                                    <p:cTn id="92" presetID="2" presetClass="entr" presetSubtype="2" fill="hold" nodeType="withEffect">
                                      <p:stCondLst>
                                        <p:cond delay="0"/>
                                      </p:stCondLst>
                                      <p:childTnLst>
                                        <p:set>
                                          <p:cBhvr>
                                            <p:cTn id="93" dur="1" fill="hold">
                                              <p:stCondLst>
                                                <p:cond delay="0"/>
                                              </p:stCondLst>
                                            </p:cTn>
                                            <p:tgtEl>
                                              <p:spTgt spid="59"/>
                                            </p:tgtEl>
                                            <p:attrNameLst>
                                              <p:attrName>style.visibility</p:attrName>
                                            </p:attrNameLst>
                                          </p:cBhvr>
                                          <p:to>
                                            <p:strVal val="visible"/>
                                          </p:to>
                                        </p:set>
                                        <p:anim calcmode="lin" valueType="num">
                                          <p:cBhvr>
                                            <p:cTn id="94" dur="500" fill="hold"/>
                                            <p:tgtEl>
                                              <p:spTgt spid="59"/>
                                            </p:tgtEl>
                                            <p:attrNameLst>
                                              <p:attrName>ppt_x</p:attrName>
                                            </p:attrNameLst>
                                          </p:cBhvr>
                                          <p:tavLst>
                                            <p:tav tm="0">
                                              <p:val>
                                                <p:strVal val="1+#ppt_w/2"/>
                                              </p:val>
                                            </p:tav>
                                            <p:tav tm="100000">
                                              <p:val>
                                                <p:strVal val="#ppt_x"/>
                                              </p:val>
                                            </p:tav>
                                          </p:tavLst>
                                        </p:anim>
                                        <p:anim calcmode="lin" valueType="num">
                                          <p:cBhvr>
                                            <p:cTn id="95" dur="500" fill="hold"/>
                                            <p:tgtEl>
                                              <p:spTgt spid="5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ldLvl="0" animBg="1"/>
          <p:bldP spid="9" grpId="0" bldLvl="0" animBg="1"/>
          <p:bldP spid="10" grpId="0" bldLvl="0" animBg="1"/>
          <p:bldP spid="31" grpId="0" bldLvl="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outVertical)">
                                          <p:cBhvr>
                                            <p:cTn id="7" dur="500"/>
                                            <p:tgtEl>
                                              <p:spTgt spid="9"/>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down)">
                                          <p:cBhvr>
                                            <p:cTn id="11" dur="500"/>
                                            <p:tgtEl>
                                              <p:spTgt spid="8"/>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wipe(left)">
                                          <p:cBhvr>
                                            <p:cTn id="15" dur="500"/>
                                            <p:tgtEl>
                                              <p:spTgt spid="10"/>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nodeType="click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wipe(left)">
                                          <p:cBhvr>
                                            <p:cTn id="20" dur="500"/>
                                            <p:tgtEl>
                                              <p:spTgt spid="11"/>
                                            </p:tgtEl>
                                          </p:cBhvr>
                                        </p:animEffect>
                                      </p:childTnLst>
                                    </p:cTn>
                                  </p:par>
                                </p:childTnLst>
                              </p:cTn>
                            </p:par>
                            <p:par>
                              <p:cTn id="21" fill="hold">
                                <p:stCondLst>
                                  <p:cond delay="500"/>
                                </p:stCondLst>
                                <p:childTnLst>
                                  <p:par>
                                    <p:cTn id="22" presetID="2" presetClass="entr" presetSubtype="2" fill="hold" nodeType="afterEffect">
                                      <p:stCondLst>
                                        <p:cond delay="0"/>
                                      </p:stCondLst>
                                      <p:childTnLst>
                                        <p:set>
                                          <p:cBhvr>
                                            <p:cTn id="23" dur="1" fill="hold">
                                              <p:stCondLst>
                                                <p:cond delay="0"/>
                                              </p:stCondLst>
                                            </p:cTn>
                                            <p:tgtEl>
                                              <p:spTgt spid="16"/>
                                            </p:tgtEl>
                                            <p:attrNameLst>
                                              <p:attrName>style.visibility</p:attrName>
                                            </p:attrNameLst>
                                          </p:cBhvr>
                                          <p:to>
                                            <p:strVal val="visible"/>
                                          </p:to>
                                        </p:set>
                                        <p:anim calcmode="lin" valueType="num">
                                          <p:cBhvr additive="base">
                                            <p:cTn id="24" dur="500" fill="hold"/>
                                            <p:tgtEl>
                                              <p:spTgt spid="16"/>
                                            </p:tgtEl>
                                            <p:attrNameLst>
                                              <p:attrName>ppt_x</p:attrName>
                                            </p:attrNameLst>
                                          </p:cBhvr>
                                          <p:tavLst>
                                            <p:tav tm="0">
                                              <p:val>
                                                <p:strVal val="1+#ppt_w/2"/>
                                              </p:val>
                                            </p:tav>
                                            <p:tav tm="100000">
                                              <p:val>
                                                <p:strVal val="#ppt_x"/>
                                              </p:val>
                                            </p:tav>
                                          </p:tavLst>
                                        </p:anim>
                                        <p:anim calcmode="lin" valueType="num">
                                          <p:cBhvr additive="base">
                                            <p:cTn id="25" dur="500" fill="hold"/>
                                            <p:tgtEl>
                                              <p:spTgt spid="16"/>
                                            </p:tgtEl>
                                            <p:attrNameLst>
                                              <p:attrName>ppt_y</p:attrName>
                                            </p:attrNameLst>
                                          </p:cBhvr>
                                          <p:tavLst>
                                            <p:tav tm="0">
                                              <p:val>
                                                <p:strVal val="#ppt_y"/>
                                              </p:val>
                                            </p:tav>
                                            <p:tav tm="100000">
                                              <p:val>
                                                <p:strVal val="#ppt_y"/>
                                              </p:val>
                                            </p:tav>
                                          </p:tavLst>
                                        </p:anim>
                                      </p:childTnLst>
                                    </p:cTn>
                                  </p:par>
                                  <p:par>
                                    <p:cTn id="26" presetID="2" presetClass="entr" presetSubtype="2" fill="hold" nodeType="withEffect">
                                      <p:stCondLst>
                                        <p:cond delay="200"/>
                                      </p:stCondLst>
                                      <p:childTnLst>
                                        <p:set>
                                          <p:cBhvr>
                                            <p:cTn id="27" dur="1" fill="hold">
                                              <p:stCondLst>
                                                <p:cond delay="0"/>
                                              </p:stCondLst>
                                            </p:cTn>
                                            <p:tgtEl>
                                              <p:spTgt spid="19"/>
                                            </p:tgtEl>
                                            <p:attrNameLst>
                                              <p:attrName>style.visibility</p:attrName>
                                            </p:attrNameLst>
                                          </p:cBhvr>
                                          <p:to>
                                            <p:strVal val="visible"/>
                                          </p:to>
                                        </p:set>
                                        <p:anim calcmode="lin" valueType="num">
                                          <p:cBhvr additive="base">
                                            <p:cTn id="28" dur="500" fill="hold"/>
                                            <p:tgtEl>
                                              <p:spTgt spid="19"/>
                                            </p:tgtEl>
                                            <p:attrNameLst>
                                              <p:attrName>ppt_x</p:attrName>
                                            </p:attrNameLst>
                                          </p:cBhvr>
                                          <p:tavLst>
                                            <p:tav tm="0">
                                              <p:val>
                                                <p:strVal val="1+#ppt_w/2"/>
                                              </p:val>
                                            </p:tav>
                                            <p:tav tm="100000">
                                              <p:val>
                                                <p:strVal val="#ppt_x"/>
                                              </p:val>
                                            </p:tav>
                                          </p:tavLst>
                                        </p:anim>
                                        <p:anim calcmode="lin" valueType="num">
                                          <p:cBhvr additive="base">
                                            <p:cTn id="29" dur="500" fill="hold"/>
                                            <p:tgtEl>
                                              <p:spTgt spid="19"/>
                                            </p:tgtEl>
                                            <p:attrNameLst>
                                              <p:attrName>ppt_y</p:attrName>
                                            </p:attrNameLst>
                                          </p:cBhvr>
                                          <p:tavLst>
                                            <p:tav tm="0">
                                              <p:val>
                                                <p:strVal val="#ppt_y"/>
                                              </p:val>
                                            </p:tav>
                                            <p:tav tm="100000">
                                              <p:val>
                                                <p:strVal val="#ppt_y"/>
                                              </p:val>
                                            </p:tav>
                                          </p:tavLst>
                                        </p:anim>
                                      </p:childTnLst>
                                    </p:cTn>
                                  </p:par>
                                  <p:par>
                                    <p:cTn id="30" presetID="2" presetClass="entr" presetSubtype="2" fill="hold" nodeType="withEffect">
                                      <p:stCondLst>
                                        <p:cond delay="500"/>
                                      </p:stCondLst>
                                      <p:childTnLst>
                                        <p:set>
                                          <p:cBhvr>
                                            <p:cTn id="31" dur="1" fill="hold">
                                              <p:stCondLst>
                                                <p:cond delay="0"/>
                                              </p:stCondLst>
                                            </p:cTn>
                                            <p:tgtEl>
                                              <p:spTgt spid="23"/>
                                            </p:tgtEl>
                                            <p:attrNameLst>
                                              <p:attrName>style.visibility</p:attrName>
                                            </p:attrNameLst>
                                          </p:cBhvr>
                                          <p:to>
                                            <p:strVal val="visible"/>
                                          </p:to>
                                        </p:set>
                                        <p:anim calcmode="lin" valueType="num">
                                          <p:cBhvr additive="base">
                                            <p:cTn id="32" dur="500" fill="hold"/>
                                            <p:tgtEl>
                                              <p:spTgt spid="23"/>
                                            </p:tgtEl>
                                            <p:attrNameLst>
                                              <p:attrName>ppt_x</p:attrName>
                                            </p:attrNameLst>
                                          </p:cBhvr>
                                          <p:tavLst>
                                            <p:tav tm="0">
                                              <p:val>
                                                <p:strVal val="1+#ppt_w/2"/>
                                              </p:val>
                                            </p:tav>
                                            <p:tav tm="100000">
                                              <p:val>
                                                <p:strVal val="#ppt_x"/>
                                              </p:val>
                                            </p:tav>
                                          </p:tavLst>
                                        </p:anim>
                                        <p:anim calcmode="lin" valueType="num">
                                          <p:cBhvr additive="base">
                                            <p:cTn id="33" dur="500" fill="hold"/>
                                            <p:tgtEl>
                                              <p:spTgt spid="23"/>
                                            </p:tgtEl>
                                            <p:attrNameLst>
                                              <p:attrName>ppt_y</p:attrName>
                                            </p:attrNameLst>
                                          </p:cBhvr>
                                          <p:tavLst>
                                            <p:tav tm="0">
                                              <p:val>
                                                <p:strVal val="#ppt_y"/>
                                              </p:val>
                                            </p:tav>
                                            <p:tav tm="100000">
                                              <p:val>
                                                <p:strVal val="#ppt_y"/>
                                              </p:val>
                                            </p:tav>
                                          </p:tavLst>
                                        </p:anim>
                                      </p:childTnLst>
                                    </p:cTn>
                                  </p:par>
                                </p:childTnLst>
                              </p:cTn>
                            </p:par>
                            <p:par>
                              <p:cTn id="34" fill="hold">
                                <p:stCondLst>
                                  <p:cond delay="1000"/>
                                </p:stCondLst>
                                <p:childTnLst>
                                  <p:par>
                                    <p:cTn id="35" presetID="2" presetClass="entr" presetSubtype="2" fill="hold" nodeType="afterEffect">
                                      <p:stCondLst>
                                        <p:cond delay="0"/>
                                      </p:stCondLst>
                                      <p:childTnLst>
                                        <p:set>
                                          <p:cBhvr>
                                            <p:cTn id="36" dur="1" fill="hold">
                                              <p:stCondLst>
                                                <p:cond delay="0"/>
                                              </p:stCondLst>
                                            </p:cTn>
                                            <p:tgtEl>
                                              <p:spTgt spid="26"/>
                                            </p:tgtEl>
                                            <p:attrNameLst>
                                              <p:attrName>style.visibility</p:attrName>
                                            </p:attrNameLst>
                                          </p:cBhvr>
                                          <p:to>
                                            <p:strVal val="visible"/>
                                          </p:to>
                                        </p:set>
                                        <p:anim calcmode="lin" valueType="num">
                                          <p:cBhvr additive="base">
                                            <p:cTn id="37" dur="500" fill="hold"/>
                                            <p:tgtEl>
                                              <p:spTgt spid="26"/>
                                            </p:tgtEl>
                                            <p:attrNameLst>
                                              <p:attrName>ppt_x</p:attrName>
                                            </p:attrNameLst>
                                          </p:cBhvr>
                                          <p:tavLst>
                                            <p:tav tm="0">
                                              <p:val>
                                                <p:strVal val="1+#ppt_w/2"/>
                                              </p:val>
                                            </p:tav>
                                            <p:tav tm="100000">
                                              <p:val>
                                                <p:strVal val="#ppt_x"/>
                                              </p:val>
                                            </p:tav>
                                          </p:tavLst>
                                        </p:anim>
                                        <p:anim calcmode="lin" valueType="num">
                                          <p:cBhvr additive="base">
                                            <p:cTn id="38" dur="500" fill="hold"/>
                                            <p:tgtEl>
                                              <p:spTgt spid="26"/>
                                            </p:tgtEl>
                                            <p:attrNameLst>
                                              <p:attrName>ppt_y</p:attrName>
                                            </p:attrNameLst>
                                          </p:cBhvr>
                                          <p:tavLst>
                                            <p:tav tm="0">
                                              <p:val>
                                                <p:strVal val="#ppt_y"/>
                                              </p:val>
                                            </p:tav>
                                            <p:tav tm="100000">
                                              <p:val>
                                                <p:strVal val="#ppt_y"/>
                                              </p:val>
                                            </p:tav>
                                          </p:tavLst>
                                        </p:anim>
                                      </p:childTnLst>
                                    </p:cTn>
                                  </p:par>
                                  <p:par>
                                    <p:cTn id="39" presetID="53" presetClass="entr" presetSubtype="16" fill="hold" nodeType="withEffect">
                                      <p:stCondLst>
                                        <p:cond delay="0"/>
                                      </p:stCondLst>
                                      <p:childTnLst>
                                        <p:set>
                                          <p:cBhvr>
                                            <p:cTn id="40" dur="1" fill="hold">
                                              <p:stCondLst>
                                                <p:cond delay="0"/>
                                              </p:stCondLst>
                                            </p:cTn>
                                            <p:tgtEl>
                                              <p:spTgt spid="27"/>
                                            </p:tgtEl>
                                            <p:attrNameLst>
                                              <p:attrName>style.visibility</p:attrName>
                                            </p:attrNameLst>
                                          </p:cBhvr>
                                          <p:to>
                                            <p:strVal val="visible"/>
                                          </p:to>
                                        </p:set>
                                        <p:anim calcmode="lin" valueType="num">
                                          <p:cBhvr>
                                            <p:cTn id="41" dur="500" fill="hold"/>
                                            <p:tgtEl>
                                              <p:spTgt spid="27"/>
                                            </p:tgtEl>
                                            <p:attrNameLst>
                                              <p:attrName>ppt_w</p:attrName>
                                            </p:attrNameLst>
                                          </p:cBhvr>
                                          <p:tavLst>
                                            <p:tav tm="0">
                                              <p:val>
                                                <p:fltVal val="0"/>
                                              </p:val>
                                            </p:tav>
                                            <p:tav tm="100000">
                                              <p:val>
                                                <p:strVal val="#ppt_w"/>
                                              </p:val>
                                            </p:tav>
                                          </p:tavLst>
                                        </p:anim>
                                        <p:anim calcmode="lin" valueType="num">
                                          <p:cBhvr>
                                            <p:cTn id="42" dur="500" fill="hold"/>
                                            <p:tgtEl>
                                              <p:spTgt spid="27"/>
                                            </p:tgtEl>
                                            <p:attrNameLst>
                                              <p:attrName>ppt_h</p:attrName>
                                            </p:attrNameLst>
                                          </p:cBhvr>
                                          <p:tavLst>
                                            <p:tav tm="0">
                                              <p:val>
                                                <p:fltVal val="0"/>
                                              </p:val>
                                            </p:tav>
                                            <p:tav tm="100000">
                                              <p:val>
                                                <p:strVal val="#ppt_h"/>
                                              </p:val>
                                            </p:tav>
                                          </p:tavLst>
                                        </p:anim>
                                        <p:animEffect transition="in" filter="fade">
                                          <p:cBhvr>
                                            <p:cTn id="43" dur="500"/>
                                            <p:tgtEl>
                                              <p:spTgt spid="27"/>
                                            </p:tgtEl>
                                          </p:cBhvr>
                                        </p:animEffect>
                                      </p:childTnLst>
                                    </p:cTn>
                                  </p:par>
                                </p:childTnLst>
                              </p:cTn>
                            </p:par>
                            <p:par>
                              <p:cTn id="44" fill="hold">
                                <p:stCondLst>
                                  <p:cond delay="1500"/>
                                </p:stCondLst>
                                <p:childTnLst>
                                  <p:par>
                                    <p:cTn id="45" presetID="22" presetClass="entr" presetSubtype="8" fill="hold" nodeType="afterEffect">
                                      <p:stCondLst>
                                        <p:cond delay="0"/>
                                      </p:stCondLst>
                                      <p:childTnLst>
                                        <p:set>
                                          <p:cBhvr>
                                            <p:cTn id="46" dur="1" fill="hold">
                                              <p:stCondLst>
                                                <p:cond delay="0"/>
                                              </p:stCondLst>
                                            </p:cTn>
                                            <p:tgtEl>
                                              <p:spTgt spid="28"/>
                                            </p:tgtEl>
                                            <p:attrNameLst>
                                              <p:attrName>style.visibility</p:attrName>
                                            </p:attrNameLst>
                                          </p:cBhvr>
                                          <p:to>
                                            <p:strVal val="visible"/>
                                          </p:to>
                                        </p:set>
                                        <p:animEffect transition="in" filter="wipe(left)">
                                          <p:cBhvr>
                                            <p:cTn id="47" dur="500"/>
                                            <p:tgtEl>
                                              <p:spTgt spid="28"/>
                                            </p:tgtEl>
                                          </p:cBhvr>
                                        </p:animEffect>
                                      </p:childTnLst>
                                    </p:cTn>
                                  </p:par>
                                </p:childTnLst>
                              </p:cTn>
                            </p:par>
                            <p:par>
                              <p:cTn id="48" fill="hold">
                                <p:stCondLst>
                                  <p:cond delay="2000"/>
                                </p:stCondLst>
                                <p:childTnLst>
                                  <p:par>
                                    <p:cTn id="49" presetID="14" presetClass="entr" presetSubtype="10" fill="hold" grpId="0" nodeType="afterEffect">
                                      <p:stCondLst>
                                        <p:cond delay="0"/>
                                      </p:stCondLst>
                                      <p:childTnLst>
                                        <p:set>
                                          <p:cBhvr>
                                            <p:cTn id="50" dur="1" fill="hold">
                                              <p:stCondLst>
                                                <p:cond delay="0"/>
                                              </p:stCondLst>
                                            </p:cTn>
                                            <p:tgtEl>
                                              <p:spTgt spid="31"/>
                                            </p:tgtEl>
                                            <p:attrNameLst>
                                              <p:attrName>style.visibility</p:attrName>
                                            </p:attrNameLst>
                                          </p:cBhvr>
                                          <p:to>
                                            <p:strVal val="visible"/>
                                          </p:to>
                                        </p:set>
                                        <p:animEffect transition="in" filter="randombar(horizontal)">
                                          <p:cBhvr>
                                            <p:cTn id="51" dur="500"/>
                                            <p:tgtEl>
                                              <p:spTgt spid="31"/>
                                            </p:tgtEl>
                                          </p:cBhvr>
                                        </p:animEffect>
                                      </p:childTnLst>
                                    </p:cTn>
                                  </p:par>
                                </p:childTnLst>
                              </p:cTn>
                            </p:par>
                            <p:par>
                              <p:cTn id="52" fill="hold">
                                <p:stCondLst>
                                  <p:cond delay="2500"/>
                                </p:stCondLst>
                                <p:childTnLst>
                                  <p:par>
                                    <p:cTn id="53" presetID="49" presetClass="entr" presetSubtype="0" decel="100000" fill="hold" nodeType="afterEffect">
                                      <p:stCondLst>
                                        <p:cond delay="0"/>
                                      </p:stCondLst>
                                      <p:childTnLst>
                                        <p:set>
                                          <p:cBhvr>
                                            <p:cTn id="54" dur="1" fill="hold">
                                              <p:stCondLst>
                                                <p:cond delay="0"/>
                                              </p:stCondLst>
                                            </p:cTn>
                                            <p:tgtEl>
                                              <p:spTgt spid="38"/>
                                            </p:tgtEl>
                                            <p:attrNameLst>
                                              <p:attrName>style.visibility</p:attrName>
                                            </p:attrNameLst>
                                          </p:cBhvr>
                                          <p:to>
                                            <p:strVal val="visible"/>
                                          </p:to>
                                        </p:set>
                                        <p:anim calcmode="lin" valueType="num">
                                          <p:cBhvr>
                                            <p:cTn id="55" dur="500" fill="hold"/>
                                            <p:tgtEl>
                                              <p:spTgt spid="38"/>
                                            </p:tgtEl>
                                            <p:attrNameLst>
                                              <p:attrName>ppt_w</p:attrName>
                                            </p:attrNameLst>
                                          </p:cBhvr>
                                          <p:tavLst>
                                            <p:tav tm="0">
                                              <p:val>
                                                <p:fltVal val="0"/>
                                              </p:val>
                                            </p:tav>
                                            <p:tav tm="100000">
                                              <p:val>
                                                <p:strVal val="#ppt_w"/>
                                              </p:val>
                                            </p:tav>
                                          </p:tavLst>
                                        </p:anim>
                                        <p:anim calcmode="lin" valueType="num">
                                          <p:cBhvr>
                                            <p:cTn id="56" dur="500" fill="hold"/>
                                            <p:tgtEl>
                                              <p:spTgt spid="38"/>
                                            </p:tgtEl>
                                            <p:attrNameLst>
                                              <p:attrName>ppt_h</p:attrName>
                                            </p:attrNameLst>
                                          </p:cBhvr>
                                          <p:tavLst>
                                            <p:tav tm="0">
                                              <p:val>
                                                <p:fltVal val="0"/>
                                              </p:val>
                                            </p:tav>
                                            <p:tav tm="100000">
                                              <p:val>
                                                <p:strVal val="#ppt_h"/>
                                              </p:val>
                                            </p:tav>
                                          </p:tavLst>
                                        </p:anim>
                                        <p:anim calcmode="lin" valueType="num">
                                          <p:cBhvr>
                                            <p:cTn id="57" dur="500" fill="hold"/>
                                            <p:tgtEl>
                                              <p:spTgt spid="38"/>
                                            </p:tgtEl>
                                            <p:attrNameLst>
                                              <p:attrName>style.rotation</p:attrName>
                                            </p:attrNameLst>
                                          </p:cBhvr>
                                          <p:tavLst>
                                            <p:tav tm="0">
                                              <p:val>
                                                <p:fltVal val="360"/>
                                              </p:val>
                                            </p:tav>
                                            <p:tav tm="100000">
                                              <p:val>
                                                <p:fltVal val="0"/>
                                              </p:val>
                                            </p:tav>
                                          </p:tavLst>
                                        </p:anim>
                                        <p:animEffect transition="in" filter="fade">
                                          <p:cBhvr>
                                            <p:cTn id="58" dur="500"/>
                                            <p:tgtEl>
                                              <p:spTgt spid="38"/>
                                            </p:tgtEl>
                                          </p:cBhvr>
                                        </p:animEffect>
                                      </p:childTnLst>
                                    </p:cTn>
                                  </p:par>
                                  <p:par>
                                    <p:cTn id="59" presetID="2" presetClass="entr" presetSubtype="2" fill="hold" nodeType="withEffect">
                                      <p:stCondLst>
                                        <p:cond delay="0"/>
                                      </p:stCondLst>
                                      <p:childTnLst>
                                        <p:set>
                                          <p:cBhvr>
                                            <p:cTn id="60" dur="1" fill="hold">
                                              <p:stCondLst>
                                                <p:cond delay="0"/>
                                              </p:stCondLst>
                                            </p:cTn>
                                            <p:tgtEl>
                                              <p:spTgt spid="41"/>
                                            </p:tgtEl>
                                            <p:attrNameLst>
                                              <p:attrName>style.visibility</p:attrName>
                                            </p:attrNameLst>
                                          </p:cBhvr>
                                          <p:to>
                                            <p:strVal val="visible"/>
                                          </p:to>
                                        </p:set>
                                        <p:anim calcmode="lin" valueType="num">
                                          <p:cBhvr>
                                            <p:cTn id="61" dur="500" fill="hold"/>
                                            <p:tgtEl>
                                              <p:spTgt spid="41"/>
                                            </p:tgtEl>
                                            <p:attrNameLst>
                                              <p:attrName>ppt_x</p:attrName>
                                            </p:attrNameLst>
                                          </p:cBhvr>
                                          <p:tavLst>
                                            <p:tav tm="0">
                                              <p:val>
                                                <p:strVal val="1+#ppt_w/2"/>
                                              </p:val>
                                            </p:tav>
                                            <p:tav tm="100000">
                                              <p:val>
                                                <p:strVal val="#ppt_x"/>
                                              </p:val>
                                            </p:tav>
                                          </p:tavLst>
                                        </p:anim>
                                        <p:anim calcmode="lin" valueType="num">
                                          <p:cBhvr>
                                            <p:cTn id="62" dur="500" fill="hold"/>
                                            <p:tgtEl>
                                              <p:spTgt spid="41"/>
                                            </p:tgtEl>
                                            <p:attrNameLst>
                                              <p:attrName>ppt_y</p:attrName>
                                            </p:attrNameLst>
                                          </p:cBhvr>
                                          <p:tavLst>
                                            <p:tav tm="0">
                                              <p:val>
                                                <p:strVal val="#ppt_y"/>
                                              </p:val>
                                            </p:tav>
                                            <p:tav tm="100000">
                                              <p:val>
                                                <p:strVal val="#ppt_y"/>
                                              </p:val>
                                            </p:tav>
                                          </p:tavLst>
                                        </p:anim>
                                      </p:childTnLst>
                                    </p:cTn>
                                  </p:par>
                                </p:childTnLst>
                              </p:cTn>
                            </p:par>
                            <p:par>
                              <p:cTn id="63" fill="hold">
                                <p:stCondLst>
                                  <p:cond delay="3000"/>
                                </p:stCondLst>
                                <p:childTnLst>
                                  <p:par>
                                    <p:cTn id="64" presetID="49" presetClass="entr" presetSubtype="0" decel="100000" fill="hold" nodeType="afterEffect">
                                      <p:stCondLst>
                                        <p:cond delay="0"/>
                                      </p:stCondLst>
                                      <p:childTnLst>
                                        <p:set>
                                          <p:cBhvr>
                                            <p:cTn id="65" dur="1" fill="hold">
                                              <p:stCondLst>
                                                <p:cond delay="0"/>
                                              </p:stCondLst>
                                            </p:cTn>
                                            <p:tgtEl>
                                              <p:spTgt spid="44"/>
                                            </p:tgtEl>
                                            <p:attrNameLst>
                                              <p:attrName>style.visibility</p:attrName>
                                            </p:attrNameLst>
                                          </p:cBhvr>
                                          <p:to>
                                            <p:strVal val="visible"/>
                                          </p:to>
                                        </p:set>
                                        <p:anim calcmode="lin" valueType="num">
                                          <p:cBhvr>
                                            <p:cTn id="66" dur="500" fill="hold"/>
                                            <p:tgtEl>
                                              <p:spTgt spid="44"/>
                                            </p:tgtEl>
                                            <p:attrNameLst>
                                              <p:attrName>ppt_w</p:attrName>
                                            </p:attrNameLst>
                                          </p:cBhvr>
                                          <p:tavLst>
                                            <p:tav tm="0">
                                              <p:val>
                                                <p:fltVal val="0"/>
                                              </p:val>
                                            </p:tav>
                                            <p:tav tm="100000">
                                              <p:val>
                                                <p:strVal val="#ppt_w"/>
                                              </p:val>
                                            </p:tav>
                                          </p:tavLst>
                                        </p:anim>
                                        <p:anim calcmode="lin" valueType="num">
                                          <p:cBhvr>
                                            <p:cTn id="67" dur="500" fill="hold"/>
                                            <p:tgtEl>
                                              <p:spTgt spid="44"/>
                                            </p:tgtEl>
                                            <p:attrNameLst>
                                              <p:attrName>ppt_h</p:attrName>
                                            </p:attrNameLst>
                                          </p:cBhvr>
                                          <p:tavLst>
                                            <p:tav tm="0">
                                              <p:val>
                                                <p:fltVal val="0"/>
                                              </p:val>
                                            </p:tav>
                                            <p:tav tm="100000">
                                              <p:val>
                                                <p:strVal val="#ppt_h"/>
                                              </p:val>
                                            </p:tav>
                                          </p:tavLst>
                                        </p:anim>
                                        <p:anim calcmode="lin" valueType="num">
                                          <p:cBhvr>
                                            <p:cTn id="68" dur="500" fill="hold"/>
                                            <p:tgtEl>
                                              <p:spTgt spid="44"/>
                                            </p:tgtEl>
                                            <p:attrNameLst>
                                              <p:attrName>style.rotation</p:attrName>
                                            </p:attrNameLst>
                                          </p:cBhvr>
                                          <p:tavLst>
                                            <p:tav tm="0">
                                              <p:val>
                                                <p:fltVal val="360"/>
                                              </p:val>
                                            </p:tav>
                                            <p:tav tm="100000">
                                              <p:val>
                                                <p:fltVal val="0"/>
                                              </p:val>
                                            </p:tav>
                                          </p:tavLst>
                                        </p:anim>
                                        <p:animEffect transition="in" filter="fade">
                                          <p:cBhvr>
                                            <p:cTn id="69" dur="500"/>
                                            <p:tgtEl>
                                              <p:spTgt spid="44"/>
                                            </p:tgtEl>
                                          </p:cBhvr>
                                        </p:animEffect>
                                      </p:childTnLst>
                                    </p:cTn>
                                  </p:par>
                                  <p:par>
                                    <p:cTn id="70" presetID="2" presetClass="entr" presetSubtype="2" fill="hold" nodeType="withEffect">
                                      <p:stCondLst>
                                        <p:cond delay="0"/>
                                      </p:stCondLst>
                                      <p:childTnLst>
                                        <p:set>
                                          <p:cBhvr>
                                            <p:cTn id="71" dur="1" fill="hold">
                                              <p:stCondLst>
                                                <p:cond delay="0"/>
                                              </p:stCondLst>
                                            </p:cTn>
                                            <p:tgtEl>
                                              <p:spTgt spid="47"/>
                                            </p:tgtEl>
                                            <p:attrNameLst>
                                              <p:attrName>style.visibility</p:attrName>
                                            </p:attrNameLst>
                                          </p:cBhvr>
                                          <p:to>
                                            <p:strVal val="visible"/>
                                          </p:to>
                                        </p:set>
                                        <p:anim calcmode="lin" valueType="num">
                                          <p:cBhvr>
                                            <p:cTn id="72" dur="500" fill="hold"/>
                                            <p:tgtEl>
                                              <p:spTgt spid="47"/>
                                            </p:tgtEl>
                                            <p:attrNameLst>
                                              <p:attrName>ppt_x</p:attrName>
                                            </p:attrNameLst>
                                          </p:cBhvr>
                                          <p:tavLst>
                                            <p:tav tm="0">
                                              <p:val>
                                                <p:strVal val="1+#ppt_w/2"/>
                                              </p:val>
                                            </p:tav>
                                            <p:tav tm="100000">
                                              <p:val>
                                                <p:strVal val="#ppt_x"/>
                                              </p:val>
                                            </p:tav>
                                          </p:tavLst>
                                        </p:anim>
                                        <p:anim calcmode="lin" valueType="num">
                                          <p:cBhvr>
                                            <p:cTn id="73" dur="500" fill="hold"/>
                                            <p:tgtEl>
                                              <p:spTgt spid="47"/>
                                            </p:tgtEl>
                                            <p:attrNameLst>
                                              <p:attrName>ppt_y</p:attrName>
                                            </p:attrNameLst>
                                          </p:cBhvr>
                                          <p:tavLst>
                                            <p:tav tm="0">
                                              <p:val>
                                                <p:strVal val="#ppt_y"/>
                                              </p:val>
                                            </p:tav>
                                            <p:tav tm="100000">
                                              <p:val>
                                                <p:strVal val="#ppt_y"/>
                                              </p:val>
                                            </p:tav>
                                          </p:tavLst>
                                        </p:anim>
                                      </p:childTnLst>
                                    </p:cTn>
                                  </p:par>
                                </p:childTnLst>
                              </p:cTn>
                            </p:par>
                            <p:par>
                              <p:cTn id="74" fill="hold">
                                <p:stCondLst>
                                  <p:cond delay="3500"/>
                                </p:stCondLst>
                                <p:childTnLst>
                                  <p:par>
                                    <p:cTn id="75" presetID="49" presetClass="entr" presetSubtype="0" decel="100000" fill="hold" nodeType="afterEffect">
                                      <p:stCondLst>
                                        <p:cond delay="0"/>
                                      </p:stCondLst>
                                      <p:childTnLst>
                                        <p:set>
                                          <p:cBhvr>
                                            <p:cTn id="76" dur="1" fill="hold">
                                              <p:stCondLst>
                                                <p:cond delay="0"/>
                                              </p:stCondLst>
                                            </p:cTn>
                                            <p:tgtEl>
                                              <p:spTgt spid="50"/>
                                            </p:tgtEl>
                                            <p:attrNameLst>
                                              <p:attrName>style.visibility</p:attrName>
                                            </p:attrNameLst>
                                          </p:cBhvr>
                                          <p:to>
                                            <p:strVal val="visible"/>
                                          </p:to>
                                        </p:set>
                                        <p:anim calcmode="lin" valueType="num">
                                          <p:cBhvr>
                                            <p:cTn id="77" dur="500" fill="hold"/>
                                            <p:tgtEl>
                                              <p:spTgt spid="50"/>
                                            </p:tgtEl>
                                            <p:attrNameLst>
                                              <p:attrName>ppt_w</p:attrName>
                                            </p:attrNameLst>
                                          </p:cBhvr>
                                          <p:tavLst>
                                            <p:tav tm="0">
                                              <p:val>
                                                <p:fltVal val="0"/>
                                              </p:val>
                                            </p:tav>
                                            <p:tav tm="100000">
                                              <p:val>
                                                <p:strVal val="#ppt_w"/>
                                              </p:val>
                                            </p:tav>
                                          </p:tavLst>
                                        </p:anim>
                                        <p:anim calcmode="lin" valueType="num">
                                          <p:cBhvr>
                                            <p:cTn id="78" dur="500" fill="hold"/>
                                            <p:tgtEl>
                                              <p:spTgt spid="50"/>
                                            </p:tgtEl>
                                            <p:attrNameLst>
                                              <p:attrName>ppt_h</p:attrName>
                                            </p:attrNameLst>
                                          </p:cBhvr>
                                          <p:tavLst>
                                            <p:tav tm="0">
                                              <p:val>
                                                <p:fltVal val="0"/>
                                              </p:val>
                                            </p:tav>
                                            <p:tav tm="100000">
                                              <p:val>
                                                <p:strVal val="#ppt_h"/>
                                              </p:val>
                                            </p:tav>
                                          </p:tavLst>
                                        </p:anim>
                                        <p:anim calcmode="lin" valueType="num">
                                          <p:cBhvr>
                                            <p:cTn id="79" dur="500" fill="hold"/>
                                            <p:tgtEl>
                                              <p:spTgt spid="50"/>
                                            </p:tgtEl>
                                            <p:attrNameLst>
                                              <p:attrName>style.rotation</p:attrName>
                                            </p:attrNameLst>
                                          </p:cBhvr>
                                          <p:tavLst>
                                            <p:tav tm="0">
                                              <p:val>
                                                <p:fltVal val="360"/>
                                              </p:val>
                                            </p:tav>
                                            <p:tav tm="100000">
                                              <p:val>
                                                <p:fltVal val="0"/>
                                              </p:val>
                                            </p:tav>
                                          </p:tavLst>
                                        </p:anim>
                                        <p:animEffect transition="in" filter="fade">
                                          <p:cBhvr>
                                            <p:cTn id="80" dur="500"/>
                                            <p:tgtEl>
                                              <p:spTgt spid="50"/>
                                            </p:tgtEl>
                                          </p:cBhvr>
                                        </p:animEffect>
                                      </p:childTnLst>
                                    </p:cTn>
                                  </p:par>
                                  <p:par>
                                    <p:cTn id="81" presetID="2" presetClass="entr" presetSubtype="2" fill="hold" nodeType="withEffect">
                                      <p:stCondLst>
                                        <p:cond delay="0"/>
                                      </p:stCondLst>
                                      <p:childTnLst>
                                        <p:set>
                                          <p:cBhvr>
                                            <p:cTn id="82" dur="1" fill="hold">
                                              <p:stCondLst>
                                                <p:cond delay="0"/>
                                              </p:stCondLst>
                                            </p:cTn>
                                            <p:tgtEl>
                                              <p:spTgt spid="53"/>
                                            </p:tgtEl>
                                            <p:attrNameLst>
                                              <p:attrName>style.visibility</p:attrName>
                                            </p:attrNameLst>
                                          </p:cBhvr>
                                          <p:to>
                                            <p:strVal val="visible"/>
                                          </p:to>
                                        </p:set>
                                        <p:anim calcmode="lin" valueType="num">
                                          <p:cBhvr>
                                            <p:cTn id="83" dur="500" fill="hold"/>
                                            <p:tgtEl>
                                              <p:spTgt spid="53"/>
                                            </p:tgtEl>
                                            <p:attrNameLst>
                                              <p:attrName>ppt_x</p:attrName>
                                            </p:attrNameLst>
                                          </p:cBhvr>
                                          <p:tavLst>
                                            <p:tav tm="0">
                                              <p:val>
                                                <p:strVal val="1+#ppt_w/2"/>
                                              </p:val>
                                            </p:tav>
                                            <p:tav tm="100000">
                                              <p:val>
                                                <p:strVal val="#ppt_x"/>
                                              </p:val>
                                            </p:tav>
                                          </p:tavLst>
                                        </p:anim>
                                        <p:anim calcmode="lin" valueType="num">
                                          <p:cBhvr>
                                            <p:cTn id="84" dur="500" fill="hold"/>
                                            <p:tgtEl>
                                              <p:spTgt spid="53"/>
                                            </p:tgtEl>
                                            <p:attrNameLst>
                                              <p:attrName>ppt_y</p:attrName>
                                            </p:attrNameLst>
                                          </p:cBhvr>
                                          <p:tavLst>
                                            <p:tav tm="0">
                                              <p:val>
                                                <p:strVal val="#ppt_y"/>
                                              </p:val>
                                            </p:tav>
                                            <p:tav tm="100000">
                                              <p:val>
                                                <p:strVal val="#ppt_y"/>
                                              </p:val>
                                            </p:tav>
                                          </p:tavLst>
                                        </p:anim>
                                      </p:childTnLst>
                                    </p:cTn>
                                  </p:par>
                                </p:childTnLst>
                              </p:cTn>
                            </p:par>
                            <p:par>
                              <p:cTn id="85" fill="hold">
                                <p:stCondLst>
                                  <p:cond delay="4000"/>
                                </p:stCondLst>
                                <p:childTnLst>
                                  <p:par>
                                    <p:cTn id="86" presetID="49" presetClass="entr" presetSubtype="0" decel="100000" fill="hold" nodeType="afterEffect">
                                      <p:stCondLst>
                                        <p:cond delay="0"/>
                                      </p:stCondLst>
                                      <p:childTnLst>
                                        <p:set>
                                          <p:cBhvr>
                                            <p:cTn id="87" dur="1" fill="hold">
                                              <p:stCondLst>
                                                <p:cond delay="0"/>
                                              </p:stCondLst>
                                            </p:cTn>
                                            <p:tgtEl>
                                              <p:spTgt spid="56"/>
                                            </p:tgtEl>
                                            <p:attrNameLst>
                                              <p:attrName>style.visibility</p:attrName>
                                            </p:attrNameLst>
                                          </p:cBhvr>
                                          <p:to>
                                            <p:strVal val="visible"/>
                                          </p:to>
                                        </p:set>
                                        <p:anim calcmode="lin" valueType="num">
                                          <p:cBhvr>
                                            <p:cTn id="88" dur="500" fill="hold"/>
                                            <p:tgtEl>
                                              <p:spTgt spid="56"/>
                                            </p:tgtEl>
                                            <p:attrNameLst>
                                              <p:attrName>ppt_w</p:attrName>
                                            </p:attrNameLst>
                                          </p:cBhvr>
                                          <p:tavLst>
                                            <p:tav tm="0">
                                              <p:val>
                                                <p:fltVal val="0"/>
                                              </p:val>
                                            </p:tav>
                                            <p:tav tm="100000">
                                              <p:val>
                                                <p:strVal val="#ppt_w"/>
                                              </p:val>
                                            </p:tav>
                                          </p:tavLst>
                                        </p:anim>
                                        <p:anim calcmode="lin" valueType="num">
                                          <p:cBhvr>
                                            <p:cTn id="89" dur="500" fill="hold"/>
                                            <p:tgtEl>
                                              <p:spTgt spid="56"/>
                                            </p:tgtEl>
                                            <p:attrNameLst>
                                              <p:attrName>ppt_h</p:attrName>
                                            </p:attrNameLst>
                                          </p:cBhvr>
                                          <p:tavLst>
                                            <p:tav tm="0">
                                              <p:val>
                                                <p:fltVal val="0"/>
                                              </p:val>
                                            </p:tav>
                                            <p:tav tm="100000">
                                              <p:val>
                                                <p:strVal val="#ppt_h"/>
                                              </p:val>
                                            </p:tav>
                                          </p:tavLst>
                                        </p:anim>
                                        <p:anim calcmode="lin" valueType="num">
                                          <p:cBhvr>
                                            <p:cTn id="90" dur="500" fill="hold"/>
                                            <p:tgtEl>
                                              <p:spTgt spid="56"/>
                                            </p:tgtEl>
                                            <p:attrNameLst>
                                              <p:attrName>style.rotation</p:attrName>
                                            </p:attrNameLst>
                                          </p:cBhvr>
                                          <p:tavLst>
                                            <p:tav tm="0">
                                              <p:val>
                                                <p:fltVal val="360"/>
                                              </p:val>
                                            </p:tav>
                                            <p:tav tm="100000">
                                              <p:val>
                                                <p:fltVal val="0"/>
                                              </p:val>
                                            </p:tav>
                                          </p:tavLst>
                                        </p:anim>
                                        <p:animEffect transition="in" filter="fade">
                                          <p:cBhvr>
                                            <p:cTn id="91" dur="500"/>
                                            <p:tgtEl>
                                              <p:spTgt spid="56"/>
                                            </p:tgtEl>
                                          </p:cBhvr>
                                        </p:animEffect>
                                      </p:childTnLst>
                                    </p:cTn>
                                  </p:par>
                                  <p:par>
                                    <p:cTn id="92" presetID="2" presetClass="entr" presetSubtype="2" fill="hold" nodeType="withEffect">
                                      <p:stCondLst>
                                        <p:cond delay="0"/>
                                      </p:stCondLst>
                                      <p:childTnLst>
                                        <p:set>
                                          <p:cBhvr>
                                            <p:cTn id="93" dur="1" fill="hold">
                                              <p:stCondLst>
                                                <p:cond delay="0"/>
                                              </p:stCondLst>
                                            </p:cTn>
                                            <p:tgtEl>
                                              <p:spTgt spid="59"/>
                                            </p:tgtEl>
                                            <p:attrNameLst>
                                              <p:attrName>style.visibility</p:attrName>
                                            </p:attrNameLst>
                                          </p:cBhvr>
                                          <p:to>
                                            <p:strVal val="visible"/>
                                          </p:to>
                                        </p:set>
                                        <p:anim calcmode="lin" valueType="num">
                                          <p:cBhvr>
                                            <p:cTn id="94" dur="500" fill="hold"/>
                                            <p:tgtEl>
                                              <p:spTgt spid="59"/>
                                            </p:tgtEl>
                                            <p:attrNameLst>
                                              <p:attrName>ppt_x</p:attrName>
                                            </p:attrNameLst>
                                          </p:cBhvr>
                                          <p:tavLst>
                                            <p:tav tm="0">
                                              <p:val>
                                                <p:strVal val="1+#ppt_w/2"/>
                                              </p:val>
                                            </p:tav>
                                            <p:tav tm="100000">
                                              <p:val>
                                                <p:strVal val="#ppt_x"/>
                                              </p:val>
                                            </p:tav>
                                          </p:tavLst>
                                        </p:anim>
                                        <p:anim calcmode="lin" valueType="num">
                                          <p:cBhvr>
                                            <p:cTn id="95" dur="500" fill="hold"/>
                                            <p:tgtEl>
                                              <p:spTgt spid="5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ldLvl="0" animBg="1"/>
          <p:bldP spid="9" grpId="0" bldLvl="0" animBg="1"/>
          <p:bldP spid="10" grpId="0" bldLvl="0" animBg="1"/>
          <p:bldP spid="31" grpId="0" bldLvl="0" animBg="1"/>
        </p:bldLst>
      </p:timing>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燕尾形箭头 2"/>
          <p:cNvSpPr/>
          <p:nvPr/>
        </p:nvSpPr>
        <p:spPr>
          <a:xfrm>
            <a:off x="-853440" y="1589198"/>
            <a:ext cx="4556760" cy="358982"/>
          </a:xfrm>
          <a:prstGeom prst="notchedRightArrow">
            <a:avLst>
              <a:gd name="adj1" fmla="val 50000"/>
              <a:gd name="adj2" fmla="val 50000"/>
            </a:avLst>
          </a:prstGeom>
          <a:solidFill>
            <a:schemeClr val="accent6"/>
          </a:solidFill>
          <a:ln w="12700" cap="flat" cmpd="sng" algn="ctr">
            <a:noFill/>
            <a:prstDash val="solid"/>
            <a:miter lim="800000"/>
          </a:ln>
          <a:effectLst/>
        </p:spPr>
        <p:txBody>
          <a:bodyPr lIns="91431" tIns="45716" rIns="91431" bIns="45716"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490" b="0" i="0" u="none" strike="noStrike" kern="0" cap="none" spc="0" normalizeH="0" baseline="0" noProof="0" dirty="0">
              <a:ln>
                <a:noFill/>
              </a:ln>
              <a:solidFill>
                <a:prstClr val="white"/>
              </a:solidFill>
              <a:effectLst/>
              <a:uLnTx/>
              <a:uFillTx/>
              <a:latin typeface="Arial" panose="020B0604020202020204" pitchFamily="34" charset="0"/>
              <a:ea typeface="思源宋体 CN" panose="02020400000000000000" pitchFamily="18" charset="-122"/>
              <a:cs typeface="Arial" panose="020B0604020202020204" pitchFamily="34" charset="0"/>
            </a:endParaRPr>
          </a:p>
        </p:txBody>
      </p:sp>
      <p:sp>
        <p:nvSpPr>
          <p:cNvPr id="20" name="矩形 19"/>
          <p:cNvSpPr/>
          <p:nvPr/>
        </p:nvSpPr>
        <p:spPr>
          <a:xfrm>
            <a:off x="3703320" y="1365287"/>
            <a:ext cx="3184647" cy="707886"/>
          </a:xfrm>
          <a:prstGeom prst="rect">
            <a:avLst/>
          </a:prstGeom>
        </p:spPr>
        <p:txBody>
          <a:bodyPr wrap="square">
            <a:spAutoFit/>
          </a:bodyPr>
          <a:lstStyle/>
          <a:p>
            <a:r>
              <a:rPr lang="zh-CN" altLang="en-US" sz="4000" dirty="0">
                <a:solidFill>
                  <a:srgbClr val="BA1318"/>
                </a:solidFill>
                <a:latin typeface="思源宋体 CN" panose="02020400000000000000" pitchFamily="18" charset="-122"/>
                <a:ea typeface="思源宋体 CN" panose="02020400000000000000" pitchFamily="18" charset="-122"/>
              </a:rPr>
              <a:t>相关权利</a:t>
            </a:r>
            <a:endParaRPr lang="zh-CN" altLang="en-US" sz="4000" dirty="0">
              <a:solidFill>
                <a:srgbClr val="BA1318"/>
              </a:solidFill>
              <a:latin typeface="思源宋体 CN" panose="02020400000000000000" pitchFamily="18" charset="-122"/>
              <a:ea typeface="思源宋体 CN" panose="02020400000000000000" pitchFamily="18" charset="-122"/>
            </a:endParaRPr>
          </a:p>
        </p:txBody>
      </p:sp>
      <p:grpSp>
        <p:nvGrpSpPr>
          <p:cNvPr id="21" name="组合 20"/>
          <p:cNvGrpSpPr/>
          <p:nvPr/>
        </p:nvGrpSpPr>
        <p:grpSpPr>
          <a:xfrm>
            <a:off x="1092909" y="1429325"/>
            <a:ext cx="1814544" cy="579810"/>
            <a:chOff x="729205" y="5490300"/>
            <a:chExt cx="6834929" cy="455830"/>
          </a:xfrm>
        </p:grpSpPr>
        <p:sp>
          <p:nvSpPr>
            <p:cNvPr id="22" name="矩形: 圆角 21"/>
            <p:cNvSpPr/>
            <p:nvPr/>
          </p:nvSpPr>
          <p:spPr>
            <a:xfrm>
              <a:off x="729205" y="5544273"/>
              <a:ext cx="6565111" cy="389876"/>
            </a:xfrm>
            <a:prstGeom prst="roundRect">
              <a:avLst>
                <a:gd name="adj" fmla="val 50000"/>
              </a:avLst>
            </a:prstGeom>
            <a:solidFill>
              <a:schemeClr val="accent6"/>
            </a:solidFill>
            <a:ln>
              <a:solidFill>
                <a:schemeClr val="bg1"/>
              </a:solidFill>
            </a:ln>
          </p:spPr>
          <p:style>
            <a:lnRef idx="1">
              <a:schemeClr val="accent5"/>
            </a:lnRef>
            <a:fillRef idx="3">
              <a:schemeClr val="accent5"/>
            </a:fillRef>
            <a:effectRef idx="2">
              <a:schemeClr val="accent5"/>
            </a:effectRef>
            <a:fontRef idx="minor">
              <a:schemeClr val="lt1"/>
            </a:fontRef>
          </p:style>
          <p:txBody>
            <a:bodyPr rtlCol="0" anchor="ctr"/>
            <a:lstStyle/>
            <a:p>
              <a:pPr algn="ctr"/>
              <a:endParaRPr lang="zh-CN" altLang="en-US" dirty="0"/>
            </a:p>
          </p:txBody>
        </p:sp>
        <p:sp>
          <p:nvSpPr>
            <p:cNvPr id="23" name="文本占位符 13"/>
            <p:cNvSpPr txBox="1"/>
            <p:nvPr/>
          </p:nvSpPr>
          <p:spPr>
            <a:xfrm>
              <a:off x="1562888" y="5490300"/>
              <a:ext cx="6001246" cy="455830"/>
            </a:xfrm>
            <a:prstGeom prst="rect">
              <a:avLst/>
            </a:prstGeom>
            <a:noFill/>
            <a:ln>
              <a:noFill/>
            </a:ln>
          </p:spPr>
          <p:txBody>
            <a:bodyPr wrap="square" anchor="ctr">
              <a:noAutofit/>
            </a:bodyPr>
            <a:lstStyle>
              <a:lvl1pPr marL="0" indent="0" algn="l" defTabSz="914400" rtl="0" eaLnBrk="1" latinLnBrk="0" hangingPunct="1">
                <a:spcBef>
                  <a:spcPct val="20000"/>
                </a:spcBef>
                <a:buFont typeface="Arial" panose="020B0604020202020204" pitchFamily="34" charset="0"/>
                <a:buNone/>
                <a:defRPr lang="zh-CN" altLang="en-US" sz="2000" kern="1200" dirty="0">
                  <a:solidFill>
                    <a:schemeClr val="bg1"/>
                  </a:solidFill>
                  <a:latin typeface="微软雅黑" panose="020B0503020204020204" pitchFamily="34" charset="-122"/>
                  <a:ea typeface="微软雅黑" panose="020B0503020204020204" pitchFamily="34" charset="-122"/>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defTabSz="913765">
                <a:lnSpc>
                  <a:spcPct val="120000"/>
                </a:lnSpc>
                <a:spcAft>
                  <a:spcPts val="500"/>
                </a:spcAft>
              </a:pPr>
              <a:r>
                <a:rPr lang="zh-CN" altLang="en-US" sz="2400" b="1" dirty="0">
                  <a:solidFill>
                    <a:prstClr val="white"/>
                  </a:solidFill>
                  <a:latin typeface="思源宋体 CN" panose="02020400000000000000" pitchFamily="18" charset="-122"/>
                  <a:ea typeface="思源宋体 CN" panose="02020400000000000000" pitchFamily="18" charset="-122"/>
                </a:rPr>
                <a:t>从业人员</a:t>
              </a:r>
              <a:endParaRPr lang="zh-CN" altLang="en-US" sz="2400" b="1" dirty="0">
                <a:solidFill>
                  <a:prstClr val="white"/>
                </a:solidFill>
                <a:latin typeface="思源宋体 CN" panose="02020400000000000000" pitchFamily="18" charset="-122"/>
                <a:ea typeface="思源宋体 CN" panose="02020400000000000000" pitchFamily="18" charset="-122"/>
              </a:endParaRPr>
            </a:p>
          </p:txBody>
        </p:sp>
      </p:grpSp>
      <p:sp>
        <p:nvSpPr>
          <p:cNvPr id="24" name="六边形 23"/>
          <p:cNvSpPr/>
          <p:nvPr/>
        </p:nvSpPr>
        <p:spPr>
          <a:xfrm>
            <a:off x="1458658" y="2316693"/>
            <a:ext cx="480000" cy="366369"/>
          </a:xfrm>
          <a:prstGeom prst="hexagon">
            <a:avLst>
              <a:gd name="adj" fmla="val 735"/>
              <a:gd name="vf" fmla="val 115470"/>
            </a:avLst>
          </a:prstGeom>
          <a:solidFill>
            <a:schemeClr val="accent2">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latin typeface="思源宋体 CN" panose="02020400000000000000" pitchFamily="18" charset="-122"/>
                <a:ea typeface="思源宋体 CN" panose="02020400000000000000" pitchFamily="18" charset="-122"/>
                <a:cs typeface="+mn-ea"/>
                <a:sym typeface="+mn-lt"/>
              </a:rPr>
              <a:t>1</a:t>
            </a:r>
            <a:endParaRPr lang="zh-CN" altLang="en-US" dirty="0">
              <a:latin typeface="思源宋体 CN" panose="02020400000000000000" pitchFamily="18" charset="-122"/>
              <a:ea typeface="思源宋体 CN" panose="02020400000000000000" pitchFamily="18" charset="-122"/>
              <a:cs typeface="+mn-ea"/>
              <a:sym typeface="+mn-lt"/>
            </a:endParaRPr>
          </a:p>
        </p:txBody>
      </p:sp>
      <p:sp>
        <p:nvSpPr>
          <p:cNvPr id="25" name="六边形 24"/>
          <p:cNvSpPr/>
          <p:nvPr/>
        </p:nvSpPr>
        <p:spPr>
          <a:xfrm>
            <a:off x="1458658" y="2769021"/>
            <a:ext cx="480000" cy="366369"/>
          </a:xfrm>
          <a:prstGeom prst="hexagon">
            <a:avLst>
              <a:gd name="adj" fmla="val 0"/>
              <a:gd name="vf" fmla="val 115470"/>
            </a:avLst>
          </a:prstGeom>
          <a:solidFill>
            <a:schemeClr val="accent2">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latin typeface="思源宋体 CN" panose="02020400000000000000" pitchFamily="18" charset="-122"/>
                <a:ea typeface="思源宋体 CN" panose="02020400000000000000" pitchFamily="18" charset="-122"/>
                <a:cs typeface="+mn-ea"/>
                <a:sym typeface="+mn-lt"/>
              </a:rPr>
              <a:t>2</a:t>
            </a:r>
            <a:endParaRPr lang="zh-CN" altLang="en-US" dirty="0">
              <a:latin typeface="思源宋体 CN" panose="02020400000000000000" pitchFamily="18" charset="-122"/>
              <a:ea typeface="思源宋体 CN" panose="02020400000000000000" pitchFamily="18" charset="-122"/>
              <a:cs typeface="+mn-ea"/>
              <a:sym typeface="+mn-lt"/>
            </a:endParaRPr>
          </a:p>
        </p:txBody>
      </p:sp>
      <p:sp>
        <p:nvSpPr>
          <p:cNvPr id="26" name="六边形 25"/>
          <p:cNvSpPr/>
          <p:nvPr/>
        </p:nvSpPr>
        <p:spPr>
          <a:xfrm>
            <a:off x="1458658" y="3218494"/>
            <a:ext cx="480000" cy="366369"/>
          </a:xfrm>
          <a:prstGeom prst="hexagon">
            <a:avLst>
              <a:gd name="adj" fmla="val 0"/>
              <a:gd name="vf" fmla="val 115470"/>
            </a:avLst>
          </a:prstGeom>
          <a:solidFill>
            <a:schemeClr val="accent2">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latin typeface="思源宋体 CN" panose="02020400000000000000" pitchFamily="18" charset="-122"/>
                <a:ea typeface="思源宋体 CN" panose="02020400000000000000" pitchFamily="18" charset="-122"/>
                <a:cs typeface="+mn-ea"/>
                <a:sym typeface="+mn-lt"/>
              </a:rPr>
              <a:t>3</a:t>
            </a:r>
            <a:endParaRPr lang="zh-CN" altLang="en-US" dirty="0">
              <a:latin typeface="思源宋体 CN" panose="02020400000000000000" pitchFamily="18" charset="-122"/>
              <a:ea typeface="思源宋体 CN" panose="02020400000000000000" pitchFamily="18" charset="-122"/>
              <a:cs typeface="+mn-ea"/>
              <a:sym typeface="+mn-lt"/>
            </a:endParaRPr>
          </a:p>
        </p:txBody>
      </p:sp>
      <p:sp>
        <p:nvSpPr>
          <p:cNvPr id="27" name="六边形 26"/>
          <p:cNvSpPr/>
          <p:nvPr/>
        </p:nvSpPr>
        <p:spPr>
          <a:xfrm>
            <a:off x="1458658" y="3615261"/>
            <a:ext cx="480000" cy="366369"/>
          </a:xfrm>
          <a:prstGeom prst="hexagon">
            <a:avLst>
              <a:gd name="adj" fmla="val 0"/>
              <a:gd name="vf" fmla="val 115470"/>
            </a:avLst>
          </a:prstGeom>
          <a:solidFill>
            <a:schemeClr val="accent2">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latin typeface="思源宋体 CN" panose="02020400000000000000" pitchFamily="18" charset="-122"/>
                <a:ea typeface="思源宋体 CN" panose="02020400000000000000" pitchFamily="18" charset="-122"/>
                <a:cs typeface="+mn-ea"/>
                <a:sym typeface="+mn-lt"/>
              </a:rPr>
              <a:t>4</a:t>
            </a:r>
            <a:endParaRPr lang="zh-CN" altLang="en-US" dirty="0">
              <a:latin typeface="思源宋体 CN" panose="02020400000000000000" pitchFamily="18" charset="-122"/>
              <a:ea typeface="思源宋体 CN" panose="02020400000000000000" pitchFamily="18" charset="-122"/>
              <a:cs typeface="+mn-ea"/>
              <a:sym typeface="+mn-lt"/>
            </a:endParaRPr>
          </a:p>
        </p:txBody>
      </p:sp>
      <p:sp>
        <p:nvSpPr>
          <p:cNvPr id="28" name="六边形 27"/>
          <p:cNvSpPr/>
          <p:nvPr/>
        </p:nvSpPr>
        <p:spPr>
          <a:xfrm>
            <a:off x="1458658" y="4083492"/>
            <a:ext cx="480000" cy="366369"/>
          </a:xfrm>
          <a:prstGeom prst="hexagon">
            <a:avLst>
              <a:gd name="adj" fmla="val 0"/>
              <a:gd name="vf" fmla="val 115470"/>
            </a:avLst>
          </a:prstGeom>
          <a:solidFill>
            <a:schemeClr val="accent2">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latin typeface="思源宋体 CN" panose="02020400000000000000" pitchFamily="18" charset="-122"/>
                <a:ea typeface="思源宋体 CN" panose="02020400000000000000" pitchFamily="18" charset="-122"/>
                <a:cs typeface="+mn-ea"/>
                <a:sym typeface="+mn-lt"/>
              </a:rPr>
              <a:t>5</a:t>
            </a:r>
            <a:endParaRPr lang="zh-CN" altLang="en-US" dirty="0">
              <a:latin typeface="思源宋体 CN" panose="02020400000000000000" pitchFamily="18" charset="-122"/>
              <a:ea typeface="思源宋体 CN" panose="02020400000000000000" pitchFamily="18" charset="-122"/>
              <a:cs typeface="+mn-ea"/>
              <a:sym typeface="+mn-lt"/>
            </a:endParaRPr>
          </a:p>
        </p:txBody>
      </p:sp>
      <p:sp>
        <p:nvSpPr>
          <p:cNvPr id="29" name="六边形 28"/>
          <p:cNvSpPr/>
          <p:nvPr/>
        </p:nvSpPr>
        <p:spPr>
          <a:xfrm>
            <a:off x="1458658" y="4536227"/>
            <a:ext cx="480000" cy="366369"/>
          </a:xfrm>
          <a:prstGeom prst="hexagon">
            <a:avLst>
              <a:gd name="adj" fmla="val 0"/>
              <a:gd name="vf" fmla="val 115470"/>
            </a:avLst>
          </a:prstGeom>
          <a:solidFill>
            <a:schemeClr val="accent2">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latin typeface="思源宋体 CN" panose="02020400000000000000" pitchFamily="18" charset="-122"/>
                <a:ea typeface="思源宋体 CN" panose="02020400000000000000" pitchFamily="18" charset="-122"/>
                <a:cs typeface="+mn-ea"/>
                <a:sym typeface="+mn-lt"/>
              </a:rPr>
              <a:t>6</a:t>
            </a:r>
            <a:endParaRPr lang="zh-CN" altLang="en-US" dirty="0">
              <a:latin typeface="思源宋体 CN" panose="02020400000000000000" pitchFamily="18" charset="-122"/>
              <a:ea typeface="思源宋体 CN" panose="02020400000000000000" pitchFamily="18" charset="-122"/>
              <a:cs typeface="+mn-ea"/>
              <a:sym typeface="+mn-lt"/>
            </a:endParaRPr>
          </a:p>
        </p:txBody>
      </p:sp>
      <p:sp>
        <p:nvSpPr>
          <p:cNvPr id="30" name="六边形 29"/>
          <p:cNvSpPr/>
          <p:nvPr/>
        </p:nvSpPr>
        <p:spPr>
          <a:xfrm>
            <a:off x="1458658" y="5011829"/>
            <a:ext cx="480000" cy="366369"/>
          </a:xfrm>
          <a:prstGeom prst="hexagon">
            <a:avLst>
              <a:gd name="adj" fmla="val 0"/>
              <a:gd name="vf" fmla="val 115470"/>
            </a:avLst>
          </a:prstGeom>
          <a:solidFill>
            <a:schemeClr val="accent2">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latin typeface="思源宋体 CN" panose="02020400000000000000" pitchFamily="18" charset="-122"/>
                <a:ea typeface="思源宋体 CN" panose="02020400000000000000" pitchFamily="18" charset="-122"/>
                <a:cs typeface="+mn-ea"/>
                <a:sym typeface="+mn-lt"/>
              </a:rPr>
              <a:t>7</a:t>
            </a:r>
            <a:endParaRPr lang="zh-CN" altLang="en-US" dirty="0">
              <a:latin typeface="思源宋体 CN" panose="02020400000000000000" pitchFamily="18" charset="-122"/>
              <a:ea typeface="思源宋体 CN" panose="02020400000000000000" pitchFamily="18" charset="-122"/>
              <a:cs typeface="+mn-ea"/>
              <a:sym typeface="+mn-lt"/>
            </a:endParaRPr>
          </a:p>
        </p:txBody>
      </p:sp>
      <p:sp>
        <p:nvSpPr>
          <p:cNvPr id="31" name="六边形 30"/>
          <p:cNvSpPr/>
          <p:nvPr/>
        </p:nvSpPr>
        <p:spPr>
          <a:xfrm>
            <a:off x="1458658" y="5487431"/>
            <a:ext cx="480000" cy="366369"/>
          </a:xfrm>
          <a:prstGeom prst="hexagon">
            <a:avLst>
              <a:gd name="adj" fmla="val 0"/>
              <a:gd name="vf" fmla="val 115470"/>
            </a:avLst>
          </a:prstGeom>
          <a:solidFill>
            <a:schemeClr val="accent2">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latin typeface="思源宋体 CN" panose="02020400000000000000" pitchFamily="18" charset="-122"/>
                <a:ea typeface="思源宋体 CN" panose="02020400000000000000" pitchFamily="18" charset="-122"/>
                <a:cs typeface="+mn-ea"/>
                <a:sym typeface="+mn-lt"/>
              </a:rPr>
              <a:t>8</a:t>
            </a:r>
            <a:endParaRPr lang="zh-CN" altLang="en-US" dirty="0">
              <a:latin typeface="思源宋体 CN" panose="02020400000000000000" pitchFamily="18" charset="-122"/>
              <a:ea typeface="思源宋体 CN" panose="02020400000000000000" pitchFamily="18" charset="-122"/>
              <a:cs typeface="+mn-ea"/>
              <a:sym typeface="+mn-lt"/>
            </a:endParaRPr>
          </a:p>
        </p:txBody>
      </p:sp>
      <p:sp>
        <p:nvSpPr>
          <p:cNvPr id="32" name="TextBox 96"/>
          <p:cNvSpPr txBox="1"/>
          <p:nvPr/>
        </p:nvSpPr>
        <p:spPr>
          <a:xfrm>
            <a:off x="2192271" y="2321266"/>
            <a:ext cx="9999729" cy="227755"/>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nSpc>
                <a:spcPct val="90000"/>
              </a:lnSpc>
            </a:pPr>
            <a:r>
              <a:rPr lang="zh-CN" altLang="en-US" sz="1600" dirty="0">
                <a:solidFill>
                  <a:schemeClr val="accent2">
                    <a:lumMod val="75000"/>
                  </a:schemeClr>
                </a:solidFill>
                <a:latin typeface="思源宋体 CN" panose="02020400000000000000" pitchFamily="18" charset="-122"/>
                <a:ea typeface="思源宋体 CN" panose="02020400000000000000" pitchFamily="18" charset="-122"/>
                <a:cs typeface="+mn-ea"/>
                <a:sym typeface="+mn-lt"/>
              </a:rPr>
              <a:t>知情权</a:t>
            </a:r>
            <a:r>
              <a:rPr lang="zh-CN" altLang="en-US" sz="1600" dirty="0">
                <a:solidFill>
                  <a:schemeClr val="accent6">
                    <a:lumMod val="100000"/>
                  </a:schemeClr>
                </a:solidFill>
                <a:latin typeface="思源宋体 CN" panose="02020400000000000000" pitchFamily="18" charset="-122"/>
                <a:ea typeface="思源宋体 CN" panose="02020400000000000000" pitchFamily="18" charset="-122"/>
                <a:cs typeface="+mn-ea"/>
                <a:sym typeface="+mn-lt"/>
              </a:rPr>
              <a:t>即有权了解其作业场所和工作岗位存在的危险因素、防范措施和事故应急措施</a:t>
            </a:r>
            <a:endParaRPr lang="zh-CN" altLang="en-US" sz="1600" dirty="0">
              <a:solidFill>
                <a:schemeClr val="accent6">
                  <a:lumMod val="100000"/>
                </a:schemeClr>
              </a:solidFill>
              <a:latin typeface="思源宋体 CN" panose="02020400000000000000" pitchFamily="18" charset="-122"/>
              <a:ea typeface="思源宋体 CN" panose="02020400000000000000" pitchFamily="18" charset="-122"/>
              <a:cs typeface="+mn-ea"/>
              <a:sym typeface="+mn-lt"/>
            </a:endParaRPr>
          </a:p>
        </p:txBody>
      </p:sp>
      <p:sp>
        <p:nvSpPr>
          <p:cNvPr id="33" name="TextBox 98"/>
          <p:cNvSpPr txBox="1"/>
          <p:nvPr/>
        </p:nvSpPr>
        <p:spPr>
          <a:xfrm>
            <a:off x="2192272" y="2769021"/>
            <a:ext cx="7698980" cy="227755"/>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nSpc>
                <a:spcPct val="90000"/>
              </a:lnSpc>
            </a:pPr>
            <a:r>
              <a:rPr lang="zh-CN" altLang="en-US" sz="1600" dirty="0">
                <a:solidFill>
                  <a:schemeClr val="accent2">
                    <a:lumMod val="75000"/>
                  </a:schemeClr>
                </a:solidFill>
                <a:latin typeface="思源宋体 CN" panose="02020400000000000000" pitchFamily="18" charset="-122"/>
                <a:ea typeface="思源宋体 CN" panose="02020400000000000000" pitchFamily="18" charset="-122"/>
              </a:rPr>
              <a:t>建议权</a:t>
            </a:r>
            <a:r>
              <a:rPr lang="zh-CN" altLang="en-US" sz="1600" dirty="0">
                <a:solidFill>
                  <a:schemeClr val="accent6">
                    <a:lumMod val="100000"/>
                  </a:schemeClr>
                </a:solidFill>
                <a:latin typeface="思源宋体 CN" panose="02020400000000000000" pitchFamily="18" charset="-122"/>
                <a:ea typeface="思源宋体 CN" panose="02020400000000000000" pitchFamily="18" charset="-122"/>
              </a:rPr>
              <a:t>即有权对本单位的安全生产工作提出建议</a:t>
            </a:r>
            <a:endParaRPr lang="zh-CN" altLang="en-US" sz="1600" dirty="0">
              <a:solidFill>
                <a:schemeClr val="accent6">
                  <a:lumMod val="100000"/>
                </a:schemeClr>
              </a:solidFill>
              <a:latin typeface="思源宋体 CN" panose="02020400000000000000" pitchFamily="18" charset="-122"/>
              <a:ea typeface="思源宋体 CN" panose="02020400000000000000" pitchFamily="18" charset="-122"/>
              <a:cs typeface="+mn-ea"/>
              <a:sym typeface="+mn-lt"/>
            </a:endParaRPr>
          </a:p>
        </p:txBody>
      </p:sp>
      <p:sp>
        <p:nvSpPr>
          <p:cNvPr id="34" name="TextBox 100"/>
          <p:cNvSpPr txBox="1"/>
          <p:nvPr/>
        </p:nvSpPr>
        <p:spPr>
          <a:xfrm>
            <a:off x="2192271" y="3213921"/>
            <a:ext cx="9999729" cy="279692"/>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nSpc>
                <a:spcPct val="125000"/>
              </a:lnSpc>
            </a:pPr>
            <a:r>
              <a:rPr lang="zh-CN" altLang="en-US" sz="1600" dirty="0">
                <a:solidFill>
                  <a:schemeClr val="accent2">
                    <a:lumMod val="75000"/>
                  </a:schemeClr>
                </a:solidFill>
                <a:latin typeface="思源宋体 CN" panose="02020400000000000000" pitchFamily="18" charset="-122"/>
                <a:ea typeface="思源宋体 CN" panose="02020400000000000000" pitchFamily="18" charset="-122"/>
              </a:rPr>
              <a:t>批评权和检举、控告权</a:t>
            </a:r>
            <a:r>
              <a:rPr lang="zh-CN" altLang="en-US" sz="1600" dirty="0">
                <a:solidFill>
                  <a:schemeClr val="accent6">
                    <a:lumMod val="100000"/>
                  </a:schemeClr>
                </a:solidFill>
                <a:latin typeface="思源宋体 CN" panose="02020400000000000000" pitchFamily="18" charset="-122"/>
                <a:ea typeface="思源宋体 CN" panose="02020400000000000000" pitchFamily="18" charset="-122"/>
              </a:rPr>
              <a:t>即对本单位安全生产管理工作中存在的问题提出批评、检举、控告</a:t>
            </a:r>
            <a:endParaRPr lang="zh-CN" altLang="en-US" sz="1600" dirty="0">
              <a:solidFill>
                <a:schemeClr val="accent6">
                  <a:lumMod val="100000"/>
                </a:schemeClr>
              </a:solidFill>
              <a:latin typeface="思源宋体 CN" panose="02020400000000000000" pitchFamily="18" charset="-122"/>
              <a:ea typeface="思源宋体 CN" panose="02020400000000000000" pitchFamily="18" charset="-122"/>
            </a:endParaRPr>
          </a:p>
        </p:txBody>
      </p:sp>
      <p:sp>
        <p:nvSpPr>
          <p:cNvPr id="35" name="TextBox 102"/>
          <p:cNvSpPr txBox="1"/>
          <p:nvPr/>
        </p:nvSpPr>
        <p:spPr>
          <a:xfrm>
            <a:off x="2192271" y="3710812"/>
            <a:ext cx="10186541" cy="227755"/>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nSpc>
                <a:spcPct val="90000"/>
              </a:lnSpc>
            </a:pPr>
            <a:r>
              <a:rPr lang="zh-CN" altLang="en-US" sz="1600" dirty="0">
                <a:solidFill>
                  <a:schemeClr val="accent2">
                    <a:lumMod val="75000"/>
                  </a:schemeClr>
                </a:solidFill>
                <a:latin typeface="思源宋体 CN" panose="02020400000000000000" pitchFamily="18" charset="-122"/>
                <a:ea typeface="思源宋体 CN" panose="02020400000000000000" pitchFamily="18" charset="-122"/>
                <a:cs typeface="+mn-ea"/>
                <a:sym typeface="+mn-lt"/>
              </a:rPr>
              <a:t>拒绝权</a:t>
            </a:r>
            <a:r>
              <a:rPr lang="zh-CN" altLang="en-US" sz="1600" dirty="0">
                <a:solidFill>
                  <a:schemeClr val="accent6">
                    <a:lumMod val="100000"/>
                  </a:schemeClr>
                </a:solidFill>
                <a:latin typeface="思源宋体 CN" panose="02020400000000000000" pitchFamily="18" charset="-122"/>
                <a:ea typeface="思源宋体 CN" panose="02020400000000000000" pitchFamily="18" charset="-122"/>
                <a:cs typeface="+mn-ea"/>
                <a:sym typeface="+mn-lt"/>
              </a:rPr>
              <a:t>即有权拒绝违章作业指挥和强令冒险作业。</a:t>
            </a:r>
            <a:endParaRPr lang="zh-CN" altLang="en-US" sz="1600" dirty="0">
              <a:solidFill>
                <a:schemeClr val="accent6">
                  <a:lumMod val="100000"/>
                </a:schemeClr>
              </a:solidFill>
              <a:latin typeface="思源宋体 CN" panose="02020400000000000000" pitchFamily="18" charset="-122"/>
              <a:ea typeface="思源宋体 CN" panose="02020400000000000000" pitchFamily="18" charset="-122"/>
              <a:cs typeface="+mn-ea"/>
              <a:sym typeface="+mn-lt"/>
            </a:endParaRPr>
          </a:p>
        </p:txBody>
      </p:sp>
      <p:sp>
        <p:nvSpPr>
          <p:cNvPr id="36" name="TextBox 104"/>
          <p:cNvSpPr txBox="1"/>
          <p:nvPr/>
        </p:nvSpPr>
        <p:spPr>
          <a:xfrm>
            <a:off x="2192271" y="4164668"/>
            <a:ext cx="9896489" cy="246221"/>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nSpc>
                <a:spcPct val="100000"/>
              </a:lnSpc>
            </a:pPr>
            <a:r>
              <a:rPr lang="zh-CN" altLang="en-US" sz="1600" dirty="0">
                <a:solidFill>
                  <a:schemeClr val="accent2">
                    <a:lumMod val="75000"/>
                  </a:schemeClr>
                </a:solidFill>
                <a:latin typeface="思源宋体 CN" panose="02020400000000000000" pitchFamily="18" charset="-122"/>
                <a:ea typeface="思源宋体 CN" panose="02020400000000000000" pitchFamily="18" charset="-122"/>
                <a:cs typeface="+mn-ea"/>
                <a:sym typeface="+mn-lt"/>
              </a:rPr>
              <a:t>紧急避险权</a:t>
            </a:r>
            <a:r>
              <a:rPr lang="zh-CN" altLang="en-US" sz="1600" dirty="0">
                <a:solidFill>
                  <a:schemeClr val="accent6">
                    <a:lumMod val="100000"/>
                  </a:schemeClr>
                </a:solidFill>
                <a:latin typeface="思源宋体 CN" panose="02020400000000000000" pitchFamily="18" charset="-122"/>
                <a:ea typeface="思源宋体 CN" panose="02020400000000000000" pitchFamily="18" charset="-122"/>
                <a:cs typeface="+mn-ea"/>
                <a:sym typeface="+mn-lt"/>
              </a:rPr>
              <a:t>即发现直接危及人身安全的紧急情况时，有权停止作业或者在采取可能的应急措施后撤离作业场所。 </a:t>
            </a:r>
            <a:endParaRPr lang="en-US" altLang="zh-CN" sz="1600" dirty="0">
              <a:solidFill>
                <a:schemeClr val="accent6">
                  <a:lumMod val="100000"/>
                </a:schemeClr>
              </a:solidFill>
              <a:latin typeface="思源宋体 CN" panose="02020400000000000000" pitchFamily="18" charset="-122"/>
              <a:ea typeface="思源宋体 CN" panose="02020400000000000000" pitchFamily="18" charset="-122"/>
              <a:cs typeface="+mn-ea"/>
              <a:sym typeface="+mn-lt"/>
            </a:endParaRPr>
          </a:p>
        </p:txBody>
      </p:sp>
      <p:sp>
        <p:nvSpPr>
          <p:cNvPr id="37" name="TextBox 106"/>
          <p:cNvSpPr txBox="1"/>
          <p:nvPr/>
        </p:nvSpPr>
        <p:spPr>
          <a:xfrm>
            <a:off x="2192271" y="4622176"/>
            <a:ext cx="4608512" cy="227755"/>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nSpc>
                <a:spcPct val="90000"/>
              </a:lnSpc>
            </a:pPr>
            <a:r>
              <a:rPr lang="zh-CN" altLang="en-US" sz="1600" dirty="0">
                <a:solidFill>
                  <a:schemeClr val="accent6">
                    <a:lumMod val="100000"/>
                  </a:schemeClr>
                </a:solidFill>
                <a:latin typeface="思源宋体 CN" panose="02020400000000000000" pitchFamily="18" charset="-122"/>
                <a:ea typeface="思源宋体 CN" panose="02020400000000000000" pitchFamily="18" charset="-122"/>
              </a:rPr>
              <a:t>依法向本单位</a:t>
            </a:r>
            <a:r>
              <a:rPr lang="zh-CN" altLang="en-US" sz="1600" dirty="0">
                <a:solidFill>
                  <a:schemeClr val="accent2">
                    <a:lumMod val="75000"/>
                  </a:schemeClr>
                </a:solidFill>
                <a:latin typeface="思源宋体 CN" panose="02020400000000000000" pitchFamily="18" charset="-122"/>
                <a:ea typeface="思源宋体 CN" panose="02020400000000000000" pitchFamily="18" charset="-122"/>
              </a:rPr>
              <a:t>提出要求赔偿的权利</a:t>
            </a:r>
            <a:endParaRPr lang="zh-CN" altLang="en-US" sz="1600" dirty="0">
              <a:solidFill>
                <a:schemeClr val="accent2">
                  <a:lumMod val="75000"/>
                </a:schemeClr>
              </a:solidFill>
              <a:latin typeface="思源宋体 CN" panose="02020400000000000000" pitchFamily="18" charset="-122"/>
              <a:ea typeface="思源宋体 CN" panose="02020400000000000000" pitchFamily="18" charset="-122"/>
              <a:cs typeface="+mn-ea"/>
              <a:sym typeface="+mn-lt"/>
            </a:endParaRPr>
          </a:p>
        </p:txBody>
      </p:sp>
      <p:sp>
        <p:nvSpPr>
          <p:cNvPr id="38" name="TextBox 117"/>
          <p:cNvSpPr txBox="1"/>
          <p:nvPr/>
        </p:nvSpPr>
        <p:spPr>
          <a:xfrm>
            <a:off x="2192271" y="5066886"/>
            <a:ext cx="8598631" cy="227755"/>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nSpc>
                <a:spcPct val="90000"/>
              </a:lnSpc>
            </a:pPr>
            <a:r>
              <a:rPr lang="zh-CN" altLang="en-US" sz="1600" dirty="0">
                <a:solidFill>
                  <a:schemeClr val="accent6">
                    <a:lumMod val="100000"/>
                  </a:schemeClr>
                </a:solidFill>
                <a:latin typeface="思源宋体 CN" panose="02020400000000000000" pitchFamily="18" charset="-122"/>
                <a:ea typeface="思源宋体 CN" panose="02020400000000000000" pitchFamily="18" charset="-122"/>
                <a:cs typeface="+mn-ea"/>
                <a:sym typeface="+mn-lt"/>
              </a:rPr>
              <a:t>获得符合国家标准或者行业标准</a:t>
            </a:r>
            <a:r>
              <a:rPr lang="zh-CN" altLang="en-US" sz="1600" dirty="0">
                <a:solidFill>
                  <a:schemeClr val="accent2">
                    <a:lumMod val="75000"/>
                  </a:schemeClr>
                </a:solidFill>
                <a:latin typeface="思源宋体 CN" panose="02020400000000000000" pitchFamily="18" charset="-122"/>
                <a:ea typeface="思源宋体 CN" panose="02020400000000000000" pitchFamily="18" charset="-122"/>
                <a:cs typeface="+mn-ea"/>
                <a:sym typeface="+mn-lt"/>
              </a:rPr>
              <a:t>劳动防护用品的权利</a:t>
            </a:r>
            <a:endParaRPr lang="zh-CN" altLang="en-US" sz="1600" dirty="0">
              <a:solidFill>
                <a:schemeClr val="accent2">
                  <a:lumMod val="75000"/>
                </a:schemeClr>
              </a:solidFill>
              <a:latin typeface="思源宋体 CN" panose="02020400000000000000" pitchFamily="18" charset="-122"/>
              <a:ea typeface="思源宋体 CN" panose="02020400000000000000" pitchFamily="18" charset="-122"/>
              <a:cs typeface="+mn-ea"/>
              <a:sym typeface="+mn-lt"/>
            </a:endParaRPr>
          </a:p>
        </p:txBody>
      </p:sp>
      <p:sp>
        <p:nvSpPr>
          <p:cNvPr id="39" name="TextBox 119"/>
          <p:cNvSpPr txBox="1"/>
          <p:nvPr/>
        </p:nvSpPr>
        <p:spPr>
          <a:xfrm>
            <a:off x="2192271" y="5623523"/>
            <a:ext cx="4608512" cy="173894"/>
          </a:xfrm>
          <a:prstGeom prst="rect">
            <a:avLst/>
          </a:prstGeom>
          <a:noFill/>
        </p:spPr>
        <p:txBody>
          <a:bodyPr wrap="square" lIns="0" tIns="0" rIns="0" bIns="0" rtlCol="0" anchor="ctr">
            <a:spAutoFit/>
          </a:bodyPr>
          <a:lstStyle>
            <a:defPPr>
              <a:defRPr lang="zh-CN"/>
            </a:defPPr>
            <a:lvl1pPr algn="just">
              <a:lnSpc>
                <a:spcPts val="13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gn="l"/>
            <a:r>
              <a:rPr lang="zh-CN" altLang="en-US" sz="1600" dirty="0">
                <a:solidFill>
                  <a:schemeClr val="accent6">
                    <a:lumMod val="100000"/>
                  </a:schemeClr>
                </a:solidFill>
                <a:latin typeface="思源宋体 CN" panose="02020400000000000000" pitchFamily="18" charset="-122"/>
                <a:ea typeface="思源宋体 CN" panose="02020400000000000000" pitchFamily="18" charset="-122"/>
                <a:cs typeface="+mn-ea"/>
                <a:sym typeface="+mn-lt"/>
              </a:rPr>
              <a:t>获得安全生产</a:t>
            </a:r>
            <a:r>
              <a:rPr lang="zh-CN" altLang="en-US" sz="1600" dirty="0">
                <a:solidFill>
                  <a:schemeClr val="accent2">
                    <a:lumMod val="75000"/>
                  </a:schemeClr>
                </a:solidFill>
                <a:latin typeface="思源宋体 CN" panose="02020400000000000000" pitchFamily="18" charset="-122"/>
                <a:ea typeface="思源宋体 CN" panose="02020400000000000000" pitchFamily="18" charset="-122"/>
                <a:cs typeface="+mn-ea"/>
                <a:sym typeface="+mn-lt"/>
              </a:rPr>
              <a:t>教育和培训的权利</a:t>
            </a:r>
            <a:endParaRPr lang="en-US" altLang="zh-CN" sz="1600" dirty="0">
              <a:solidFill>
                <a:schemeClr val="accent2">
                  <a:lumMod val="75000"/>
                </a:schemeClr>
              </a:solidFill>
              <a:latin typeface="思源宋体 CN" panose="02020400000000000000" pitchFamily="18" charset="-122"/>
              <a:ea typeface="思源宋体 CN" panose="02020400000000000000" pitchFamily="18" charset="-122"/>
              <a:cs typeface="+mn-ea"/>
              <a:sym typeface="+mn-lt"/>
            </a:endParaRPr>
          </a:p>
        </p:txBody>
      </p:sp>
      <p:sp>
        <p:nvSpPr>
          <p:cNvPr id="40" name="标题 1"/>
          <p:cNvSpPr txBox="1">
            <a:spLocks noChangeArrowheads="1"/>
          </p:cNvSpPr>
          <p:nvPr/>
        </p:nvSpPr>
        <p:spPr>
          <a:xfrm>
            <a:off x="6978244" y="354678"/>
            <a:ext cx="7308471" cy="461665"/>
          </a:xfrm>
          <a:prstGeom prst="rect">
            <a:avLst/>
          </a:prstGeom>
          <a:noFill/>
        </p:spPr>
        <p:txBody>
          <a:bodyPr wrap="square">
            <a:spAutoFit/>
          </a:bodyPr>
          <a:lstStyle>
            <a:defPPr>
              <a:defRPr lang="zh-CN"/>
            </a:defPPr>
            <a:lvl1pPr algn="ctr">
              <a:defRPr sz="2400">
                <a:solidFill>
                  <a:schemeClr val="bg2">
                    <a:lumMod val="50000"/>
                  </a:schemeClr>
                </a:solidFill>
                <a:latin typeface="字魂59号-创粗黑" pitchFamily="2" charset="-122"/>
                <a:ea typeface="字魂59号-创粗黑" pitchFamily="2" charset="-122"/>
              </a:defRPr>
            </a:lvl1pPr>
          </a:lstStyle>
          <a:p>
            <a:r>
              <a:rPr lang="zh-CN" altLang="en-US" dirty="0">
                <a:solidFill>
                  <a:schemeClr val="accent6">
                    <a:lumMod val="50000"/>
                  </a:schemeClr>
                </a:solidFill>
                <a:latin typeface="思源宋体 CN" panose="02020400000000000000" pitchFamily="18" charset="-122"/>
                <a:ea typeface="思源宋体 CN" panose="02020400000000000000" pitchFamily="18" charset="-122"/>
              </a:rPr>
              <a:t>从业人员相关权利</a:t>
            </a:r>
            <a:endParaRPr lang="zh-CN" altLang="en-US" dirty="0">
              <a:solidFill>
                <a:schemeClr val="accent6">
                  <a:lumMod val="50000"/>
                </a:schemeClr>
              </a:solidFill>
              <a:latin typeface="思源宋体 CN" panose="02020400000000000000" pitchFamily="18" charset="-122"/>
              <a:ea typeface="思源宋体 CN" panose="02020400000000000000" pitchFamily="18"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5000">
        <p:random/>
      </p:transition>
    </mc:Choice>
    <mc:Fallback>
      <p:transition spd="slow"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0-#ppt_w/2"/>
                                          </p:val>
                                        </p:tav>
                                        <p:tav tm="100000">
                                          <p:val>
                                            <p:strVal val="#ppt_x"/>
                                          </p:val>
                                        </p:tav>
                                      </p:tavLst>
                                    </p:anim>
                                    <p:anim calcmode="lin" valueType="num">
                                      <p:cBhvr additive="base">
                                        <p:cTn id="8" dur="500" fill="hold"/>
                                        <p:tgtEl>
                                          <p:spTgt spid="19"/>
                                        </p:tgtEl>
                                        <p:attrNameLst>
                                          <p:attrName>ppt_y</p:attrName>
                                        </p:attrNameLst>
                                      </p:cBhvr>
                                      <p:tavLst>
                                        <p:tav tm="0">
                                          <p:val>
                                            <p:strVal val="#ppt_y"/>
                                          </p:val>
                                        </p:tav>
                                        <p:tav tm="100000">
                                          <p:val>
                                            <p:strVal val="#ppt_y"/>
                                          </p:val>
                                        </p:tav>
                                      </p:tavLst>
                                    </p:anim>
                                  </p:childTnLst>
                                </p:cTn>
                              </p:par>
                              <p:par>
                                <p:cTn id="9" presetID="53" presetClass="entr" presetSubtype="16" fill="hold" nodeType="withEffect">
                                  <p:stCondLst>
                                    <p:cond delay="0"/>
                                  </p:stCondLst>
                                  <p:childTnLst>
                                    <p:set>
                                      <p:cBhvr>
                                        <p:cTn id="10" dur="1" fill="hold">
                                          <p:stCondLst>
                                            <p:cond delay="0"/>
                                          </p:stCondLst>
                                        </p:cTn>
                                        <p:tgtEl>
                                          <p:spTgt spid="21"/>
                                        </p:tgtEl>
                                        <p:attrNameLst>
                                          <p:attrName>style.visibility</p:attrName>
                                        </p:attrNameLst>
                                      </p:cBhvr>
                                      <p:to>
                                        <p:strVal val="visible"/>
                                      </p:to>
                                    </p:set>
                                    <p:anim calcmode="lin" valueType="num">
                                      <p:cBhvr>
                                        <p:cTn id="11" dur="500" fill="hold"/>
                                        <p:tgtEl>
                                          <p:spTgt spid="21"/>
                                        </p:tgtEl>
                                        <p:attrNameLst>
                                          <p:attrName>ppt_w</p:attrName>
                                        </p:attrNameLst>
                                      </p:cBhvr>
                                      <p:tavLst>
                                        <p:tav tm="0">
                                          <p:val>
                                            <p:fltVal val="0"/>
                                          </p:val>
                                        </p:tav>
                                        <p:tav tm="100000">
                                          <p:val>
                                            <p:strVal val="#ppt_w"/>
                                          </p:val>
                                        </p:tav>
                                      </p:tavLst>
                                    </p:anim>
                                    <p:anim calcmode="lin" valueType="num">
                                      <p:cBhvr>
                                        <p:cTn id="12" dur="500" fill="hold"/>
                                        <p:tgtEl>
                                          <p:spTgt spid="21"/>
                                        </p:tgtEl>
                                        <p:attrNameLst>
                                          <p:attrName>ppt_h</p:attrName>
                                        </p:attrNameLst>
                                      </p:cBhvr>
                                      <p:tavLst>
                                        <p:tav tm="0">
                                          <p:val>
                                            <p:fltVal val="0"/>
                                          </p:val>
                                        </p:tav>
                                        <p:tav tm="100000">
                                          <p:val>
                                            <p:strVal val="#ppt_h"/>
                                          </p:val>
                                        </p:tav>
                                      </p:tavLst>
                                    </p:anim>
                                    <p:animEffect transition="in" filter="fade">
                                      <p:cBhvr>
                                        <p:cTn id="13" dur="500"/>
                                        <p:tgtEl>
                                          <p:spTgt spid="21"/>
                                        </p:tgtEl>
                                      </p:cBhvr>
                                    </p:animEffect>
                                  </p:childTnLst>
                                </p:cTn>
                              </p:par>
                            </p:childTnLst>
                          </p:cTn>
                        </p:par>
                        <p:par>
                          <p:cTn id="14" fill="hold">
                            <p:stCondLst>
                              <p:cond delay="500"/>
                            </p:stCondLst>
                            <p:childTnLst>
                              <p:par>
                                <p:cTn id="15" presetID="22" presetClass="entr" presetSubtype="8" fill="hold" grpId="0" nodeType="after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wipe(left)">
                                      <p:cBhvr>
                                        <p:cTn id="17" dur="500"/>
                                        <p:tgtEl>
                                          <p:spTgt spid="20"/>
                                        </p:tgtEl>
                                      </p:cBhvr>
                                    </p:animEffect>
                                  </p:childTnLst>
                                </p:cTn>
                              </p:par>
                            </p:childTnLst>
                          </p:cTn>
                        </p:par>
                        <p:par>
                          <p:cTn id="18" fill="hold">
                            <p:stCondLst>
                              <p:cond delay="1000"/>
                            </p:stCondLst>
                            <p:childTnLst>
                              <p:par>
                                <p:cTn id="19" presetID="53" presetClass="entr" presetSubtype="16" fill="hold" grpId="0" nodeType="afterEffect">
                                  <p:stCondLst>
                                    <p:cond delay="0"/>
                                  </p:stCondLst>
                                  <p:childTnLst>
                                    <p:set>
                                      <p:cBhvr>
                                        <p:cTn id="20" dur="1" fill="hold">
                                          <p:stCondLst>
                                            <p:cond delay="0"/>
                                          </p:stCondLst>
                                        </p:cTn>
                                        <p:tgtEl>
                                          <p:spTgt spid="24"/>
                                        </p:tgtEl>
                                        <p:attrNameLst>
                                          <p:attrName>style.visibility</p:attrName>
                                        </p:attrNameLst>
                                      </p:cBhvr>
                                      <p:to>
                                        <p:strVal val="visible"/>
                                      </p:to>
                                    </p:set>
                                    <p:anim calcmode="lin" valueType="num">
                                      <p:cBhvr>
                                        <p:cTn id="21" dur="500" fill="hold"/>
                                        <p:tgtEl>
                                          <p:spTgt spid="24"/>
                                        </p:tgtEl>
                                        <p:attrNameLst>
                                          <p:attrName>ppt_w</p:attrName>
                                        </p:attrNameLst>
                                      </p:cBhvr>
                                      <p:tavLst>
                                        <p:tav tm="0">
                                          <p:val>
                                            <p:fltVal val="0"/>
                                          </p:val>
                                        </p:tav>
                                        <p:tav tm="100000">
                                          <p:val>
                                            <p:strVal val="#ppt_w"/>
                                          </p:val>
                                        </p:tav>
                                      </p:tavLst>
                                    </p:anim>
                                    <p:anim calcmode="lin" valueType="num">
                                      <p:cBhvr>
                                        <p:cTn id="22" dur="500" fill="hold"/>
                                        <p:tgtEl>
                                          <p:spTgt spid="24"/>
                                        </p:tgtEl>
                                        <p:attrNameLst>
                                          <p:attrName>ppt_h</p:attrName>
                                        </p:attrNameLst>
                                      </p:cBhvr>
                                      <p:tavLst>
                                        <p:tav tm="0">
                                          <p:val>
                                            <p:fltVal val="0"/>
                                          </p:val>
                                        </p:tav>
                                        <p:tav tm="100000">
                                          <p:val>
                                            <p:strVal val="#ppt_h"/>
                                          </p:val>
                                        </p:tav>
                                      </p:tavLst>
                                    </p:anim>
                                    <p:animEffect transition="in" filter="fade">
                                      <p:cBhvr>
                                        <p:cTn id="23" dur="500"/>
                                        <p:tgtEl>
                                          <p:spTgt spid="24"/>
                                        </p:tgtEl>
                                      </p:cBhvr>
                                    </p:animEffect>
                                  </p:childTnLst>
                                </p:cTn>
                              </p:par>
                              <p:par>
                                <p:cTn id="24" presetID="53" presetClass="entr" presetSubtype="16" fill="hold" grpId="0" nodeType="withEffect">
                                  <p:stCondLst>
                                    <p:cond delay="300"/>
                                  </p:stCondLst>
                                  <p:childTnLst>
                                    <p:set>
                                      <p:cBhvr>
                                        <p:cTn id="25" dur="1" fill="hold">
                                          <p:stCondLst>
                                            <p:cond delay="0"/>
                                          </p:stCondLst>
                                        </p:cTn>
                                        <p:tgtEl>
                                          <p:spTgt spid="25"/>
                                        </p:tgtEl>
                                        <p:attrNameLst>
                                          <p:attrName>style.visibility</p:attrName>
                                        </p:attrNameLst>
                                      </p:cBhvr>
                                      <p:to>
                                        <p:strVal val="visible"/>
                                      </p:to>
                                    </p:set>
                                    <p:anim calcmode="lin" valueType="num">
                                      <p:cBhvr>
                                        <p:cTn id="26" dur="500" fill="hold"/>
                                        <p:tgtEl>
                                          <p:spTgt spid="25"/>
                                        </p:tgtEl>
                                        <p:attrNameLst>
                                          <p:attrName>ppt_w</p:attrName>
                                        </p:attrNameLst>
                                      </p:cBhvr>
                                      <p:tavLst>
                                        <p:tav tm="0">
                                          <p:val>
                                            <p:fltVal val="0"/>
                                          </p:val>
                                        </p:tav>
                                        <p:tav tm="100000">
                                          <p:val>
                                            <p:strVal val="#ppt_w"/>
                                          </p:val>
                                        </p:tav>
                                      </p:tavLst>
                                    </p:anim>
                                    <p:anim calcmode="lin" valueType="num">
                                      <p:cBhvr>
                                        <p:cTn id="27" dur="500" fill="hold"/>
                                        <p:tgtEl>
                                          <p:spTgt spid="25"/>
                                        </p:tgtEl>
                                        <p:attrNameLst>
                                          <p:attrName>ppt_h</p:attrName>
                                        </p:attrNameLst>
                                      </p:cBhvr>
                                      <p:tavLst>
                                        <p:tav tm="0">
                                          <p:val>
                                            <p:fltVal val="0"/>
                                          </p:val>
                                        </p:tav>
                                        <p:tav tm="100000">
                                          <p:val>
                                            <p:strVal val="#ppt_h"/>
                                          </p:val>
                                        </p:tav>
                                      </p:tavLst>
                                    </p:anim>
                                    <p:animEffect transition="in" filter="fade">
                                      <p:cBhvr>
                                        <p:cTn id="28" dur="500"/>
                                        <p:tgtEl>
                                          <p:spTgt spid="25"/>
                                        </p:tgtEl>
                                      </p:cBhvr>
                                    </p:animEffect>
                                  </p:childTnLst>
                                </p:cTn>
                              </p:par>
                              <p:par>
                                <p:cTn id="29" presetID="53" presetClass="entr" presetSubtype="16" fill="hold" grpId="0" nodeType="withEffect">
                                  <p:stCondLst>
                                    <p:cond delay="400"/>
                                  </p:stCondLst>
                                  <p:childTnLst>
                                    <p:set>
                                      <p:cBhvr>
                                        <p:cTn id="30" dur="1" fill="hold">
                                          <p:stCondLst>
                                            <p:cond delay="0"/>
                                          </p:stCondLst>
                                        </p:cTn>
                                        <p:tgtEl>
                                          <p:spTgt spid="26"/>
                                        </p:tgtEl>
                                        <p:attrNameLst>
                                          <p:attrName>style.visibility</p:attrName>
                                        </p:attrNameLst>
                                      </p:cBhvr>
                                      <p:to>
                                        <p:strVal val="visible"/>
                                      </p:to>
                                    </p:set>
                                    <p:anim calcmode="lin" valueType="num">
                                      <p:cBhvr>
                                        <p:cTn id="31" dur="500" fill="hold"/>
                                        <p:tgtEl>
                                          <p:spTgt spid="26"/>
                                        </p:tgtEl>
                                        <p:attrNameLst>
                                          <p:attrName>ppt_w</p:attrName>
                                        </p:attrNameLst>
                                      </p:cBhvr>
                                      <p:tavLst>
                                        <p:tav tm="0">
                                          <p:val>
                                            <p:fltVal val="0"/>
                                          </p:val>
                                        </p:tav>
                                        <p:tav tm="100000">
                                          <p:val>
                                            <p:strVal val="#ppt_w"/>
                                          </p:val>
                                        </p:tav>
                                      </p:tavLst>
                                    </p:anim>
                                    <p:anim calcmode="lin" valueType="num">
                                      <p:cBhvr>
                                        <p:cTn id="32" dur="500" fill="hold"/>
                                        <p:tgtEl>
                                          <p:spTgt spid="26"/>
                                        </p:tgtEl>
                                        <p:attrNameLst>
                                          <p:attrName>ppt_h</p:attrName>
                                        </p:attrNameLst>
                                      </p:cBhvr>
                                      <p:tavLst>
                                        <p:tav tm="0">
                                          <p:val>
                                            <p:fltVal val="0"/>
                                          </p:val>
                                        </p:tav>
                                        <p:tav tm="100000">
                                          <p:val>
                                            <p:strVal val="#ppt_h"/>
                                          </p:val>
                                        </p:tav>
                                      </p:tavLst>
                                    </p:anim>
                                    <p:animEffect transition="in" filter="fade">
                                      <p:cBhvr>
                                        <p:cTn id="33" dur="500"/>
                                        <p:tgtEl>
                                          <p:spTgt spid="26"/>
                                        </p:tgtEl>
                                      </p:cBhvr>
                                    </p:animEffect>
                                  </p:childTnLst>
                                </p:cTn>
                              </p:par>
                              <p:par>
                                <p:cTn id="34" presetID="53" presetClass="entr" presetSubtype="16" fill="hold" grpId="0" nodeType="withEffect">
                                  <p:stCondLst>
                                    <p:cond delay="500"/>
                                  </p:stCondLst>
                                  <p:childTnLst>
                                    <p:set>
                                      <p:cBhvr>
                                        <p:cTn id="35" dur="1" fill="hold">
                                          <p:stCondLst>
                                            <p:cond delay="0"/>
                                          </p:stCondLst>
                                        </p:cTn>
                                        <p:tgtEl>
                                          <p:spTgt spid="27"/>
                                        </p:tgtEl>
                                        <p:attrNameLst>
                                          <p:attrName>style.visibility</p:attrName>
                                        </p:attrNameLst>
                                      </p:cBhvr>
                                      <p:to>
                                        <p:strVal val="visible"/>
                                      </p:to>
                                    </p:set>
                                    <p:anim calcmode="lin" valueType="num">
                                      <p:cBhvr>
                                        <p:cTn id="36" dur="500" fill="hold"/>
                                        <p:tgtEl>
                                          <p:spTgt spid="27"/>
                                        </p:tgtEl>
                                        <p:attrNameLst>
                                          <p:attrName>ppt_w</p:attrName>
                                        </p:attrNameLst>
                                      </p:cBhvr>
                                      <p:tavLst>
                                        <p:tav tm="0">
                                          <p:val>
                                            <p:fltVal val="0"/>
                                          </p:val>
                                        </p:tav>
                                        <p:tav tm="100000">
                                          <p:val>
                                            <p:strVal val="#ppt_w"/>
                                          </p:val>
                                        </p:tav>
                                      </p:tavLst>
                                    </p:anim>
                                    <p:anim calcmode="lin" valueType="num">
                                      <p:cBhvr>
                                        <p:cTn id="37" dur="500" fill="hold"/>
                                        <p:tgtEl>
                                          <p:spTgt spid="27"/>
                                        </p:tgtEl>
                                        <p:attrNameLst>
                                          <p:attrName>ppt_h</p:attrName>
                                        </p:attrNameLst>
                                      </p:cBhvr>
                                      <p:tavLst>
                                        <p:tav tm="0">
                                          <p:val>
                                            <p:fltVal val="0"/>
                                          </p:val>
                                        </p:tav>
                                        <p:tav tm="100000">
                                          <p:val>
                                            <p:strVal val="#ppt_h"/>
                                          </p:val>
                                        </p:tav>
                                      </p:tavLst>
                                    </p:anim>
                                    <p:animEffect transition="in" filter="fade">
                                      <p:cBhvr>
                                        <p:cTn id="38" dur="500"/>
                                        <p:tgtEl>
                                          <p:spTgt spid="27"/>
                                        </p:tgtEl>
                                      </p:cBhvr>
                                    </p:animEffect>
                                  </p:childTnLst>
                                </p:cTn>
                              </p:par>
                              <p:par>
                                <p:cTn id="39" presetID="53" presetClass="entr" presetSubtype="16" fill="hold" grpId="0" nodeType="withEffect">
                                  <p:stCondLst>
                                    <p:cond delay="600"/>
                                  </p:stCondLst>
                                  <p:childTnLst>
                                    <p:set>
                                      <p:cBhvr>
                                        <p:cTn id="40" dur="1" fill="hold">
                                          <p:stCondLst>
                                            <p:cond delay="0"/>
                                          </p:stCondLst>
                                        </p:cTn>
                                        <p:tgtEl>
                                          <p:spTgt spid="28"/>
                                        </p:tgtEl>
                                        <p:attrNameLst>
                                          <p:attrName>style.visibility</p:attrName>
                                        </p:attrNameLst>
                                      </p:cBhvr>
                                      <p:to>
                                        <p:strVal val="visible"/>
                                      </p:to>
                                    </p:set>
                                    <p:anim calcmode="lin" valueType="num">
                                      <p:cBhvr>
                                        <p:cTn id="41" dur="500" fill="hold"/>
                                        <p:tgtEl>
                                          <p:spTgt spid="28"/>
                                        </p:tgtEl>
                                        <p:attrNameLst>
                                          <p:attrName>ppt_w</p:attrName>
                                        </p:attrNameLst>
                                      </p:cBhvr>
                                      <p:tavLst>
                                        <p:tav tm="0">
                                          <p:val>
                                            <p:fltVal val="0"/>
                                          </p:val>
                                        </p:tav>
                                        <p:tav tm="100000">
                                          <p:val>
                                            <p:strVal val="#ppt_w"/>
                                          </p:val>
                                        </p:tav>
                                      </p:tavLst>
                                    </p:anim>
                                    <p:anim calcmode="lin" valueType="num">
                                      <p:cBhvr>
                                        <p:cTn id="42" dur="500" fill="hold"/>
                                        <p:tgtEl>
                                          <p:spTgt spid="28"/>
                                        </p:tgtEl>
                                        <p:attrNameLst>
                                          <p:attrName>ppt_h</p:attrName>
                                        </p:attrNameLst>
                                      </p:cBhvr>
                                      <p:tavLst>
                                        <p:tav tm="0">
                                          <p:val>
                                            <p:fltVal val="0"/>
                                          </p:val>
                                        </p:tav>
                                        <p:tav tm="100000">
                                          <p:val>
                                            <p:strVal val="#ppt_h"/>
                                          </p:val>
                                        </p:tav>
                                      </p:tavLst>
                                    </p:anim>
                                    <p:animEffect transition="in" filter="fade">
                                      <p:cBhvr>
                                        <p:cTn id="43" dur="500"/>
                                        <p:tgtEl>
                                          <p:spTgt spid="28"/>
                                        </p:tgtEl>
                                      </p:cBhvr>
                                    </p:animEffect>
                                  </p:childTnLst>
                                </p:cTn>
                              </p:par>
                              <p:par>
                                <p:cTn id="44" presetID="53" presetClass="entr" presetSubtype="16" fill="hold" grpId="0" nodeType="withEffect">
                                  <p:stCondLst>
                                    <p:cond delay="700"/>
                                  </p:stCondLst>
                                  <p:childTnLst>
                                    <p:set>
                                      <p:cBhvr>
                                        <p:cTn id="45" dur="1" fill="hold">
                                          <p:stCondLst>
                                            <p:cond delay="0"/>
                                          </p:stCondLst>
                                        </p:cTn>
                                        <p:tgtEl>
                                          <p:spTgt spid="29"/>
                                        </p:tgtEl>
                                        <p:attrNameLst>
                                          <p:attrName>style.visibility</p:attrName>
                                        </p:attrNameLst>
                                      </p:cBhvr>
                                      <p:to>
                                        <p:strVal val="visible"/>
                                      </p:to>
                                    </p:set>
                                    <p:anim calcmode="lin" valueType="num">
                                      <p:cBhvr>
                                        <p:cTn id="46" dur="500" fill="hold"/>
                                        <p:tgtEl>
                                          <p:spTgt spid="29"/>
                                        </p:tgtEl>
                                        <p:attrNameLst>
                                          <p:attrName>ppt_w</p:attrName>
                                        </p:attrNameLst>
                                      </p:cBhvr>
                                      <p:tavLst>
                                        <p:tav tm="0">
                                          <p:val>
                                            <p:fltVal val="0"/>
                                          </p:val>
                                        </p:tav>
                                        <p:tav tm="100000">
                                          <p:val>
                                            <p:strVal val="#ppt_w"/>
                                          </p:val>
                                        </p:tav>
                                      </p:tavLst>
                                    </p:anim>
                                    <p:anim calcmode="lin" valueType="num">
                                      <p:cBhvr>
                                        <p:cTn id="47" dur="500" fill="hold"/>
                                        <p:tgtEl>
                                          <p:spTgt spid="29"/>
                                        </p:tgtEl>
                                        <p:attrNameLst>
                                          <p:attrName>ppt_h</p:attrName>
                                        </p:attrNameLst>
                                      </p:cBhvr>
                                      <p:tavLst>
                                        <p:tav tm="0">
                                          <p:val>
                                            <p:fltVal val="0"/>
                                          </p:val>
                                        </p:tav>
                                        <p:tav tm="100000">
                                          <p:val>
                                            <p:strVal val="#ppt_h"/>
                                          </p:val>
                                        </p:tav>
                                      </p:tavLst>
                                    </p:anim>
                                    <p:animEffect transition="in" filter="fade">
                                      <p:cBhvr>
                                        <p:cTn id="48" dur="500"/>
                                        <p:tgtEl>
                                          <p:spTgt spid="29"/>
                                        </p:tgtEl>
                                      </p:cBhvr>
                                    </p:animEffect>
                                  </p:childTnLst>
                                </p:cTn>
                              </p:par>
                              <p:par>
                                <p:cTn id="49" presetID="53" presetClass="entr" presetSubtype="16" fill="hold" grpId="0" nodeType="withEffect">
                                  <p:stCondLst>
                                    <p:cond delay="600"/>
                                  </p:stCondLst>
                                  <p:childTnLst>
                                    <p:set>
                                      <p:cBhvr>
                                        <p:cTn id="50" dur="1" fill="hold">
                                          <p:stCondLst>
                                            <p:cond delay="0"/>
                                          </p:stCondLst>
                                        </p:cTn>
                                        <p:tgtEl>
                                          <p:spTgt spid="30"/>
                                        </p:tgtEl>
                                        <p:attrNameLst>
                                          <p:attrName>style.visibility</p:attrName>
                                        </p:attrNameLst>
                                      </p:cBhvr>
                                      <p:to>
                                        <p:strVal val="visible"/>
                                      </p:to>
                                    </p:set>
                                    <p:anim calcmode="lin" valueType="num">
                                      <p:cBhvr>
                                        <p:cTn id="51" dur="500" fill="hold"/>
                                        <p:tgtEl>
                                          <p:spTgt spid="30"/>
                                        </p:tgtEl>
                                        <p:attrNameLst>
                                          <p:attrName>ppt_w</p:attrName>
                                        </p:attrNameLst>
                                      </p:cBhvr>
                                      <p:tavLst>
                                        <p:tav tm="0">
                                          <p:val>
                                            <p:fltVal val="0"/>
                                          </p:val>
                                        </p:tav>
                                        <p:tav tm="100000">
                                          <p:val>
                                            <p:strVal val="#ppt_w"/>
                                          </p:val>
                                        </p:tav>
                                      </p:tavLst>
                                    </p:anim>
                                    <p:anim calcmode="lin" valueType="num">
                                      <p:cBhvr>
                                        <p:cTn id="52" dur="500" fill="hold"/>
                                        <p:tgtEl>
                                          <p:spTgt spid="30"/>
                                        </p:tgtEl>
                                        <p:attrNameLst>
                                          <p:attrName>ppt_h</p:attrName>
                                        </p:attrNameLst>
                                      </p:cBhvr>
                                      <p:tavLst>
                                        <p:tav tm="0">
                                          <p:val>
                                            <p:fltVal val="0"/>
                                          </p:val>
                                        </p:tav>
                                        <p:tav tm="100000">
                                          <p:val>
                                            <p:strVal val="#ppt_h"/>
                                          </p:val>
                                        </p:tav>
                                      </p:tavLst>
                                    </p:anim>
                                    <p:animEffect transition="in" filter="fade">
                                      <p:cBhvr>
                                        <p:cTn id="53" dur="500"/>
                                        <p:tgtEl>
                                          <p:spTgt spid="30"/>
                                        </p:tgtEl>
                                      </p:cBhvr>
                                    </p:animEffect>
                                  </p:childTnLst>
                                </p:cTn>
                              </p:par>
                              <p:par>
                                <p:cTn id="54" presetID="53" presetClass="entr" presetSubtype="16" fill="hold" grpId="0" nodeType="withEffect">
                                  <p:stCondLst>
                                    <p:cond delay="700"/>
                                  </p:stCondLst>
                                  <p:childTnLst>
                                    <p:set>
                                      <p:cBhvr>
                                        <p:cTn id="55" dur="1" fill="hold">
                                          <p:stCondLst>
                                            <p:cond delay="0"/>
                                          </p:stCondLst>
                                        </p:cTn>
                                        <p:tgtEl>
                                          <p:spTgt spid="31"/>
                                        </p:tgtEl>
                                        <p:attrNameLst>
                                          <p:attrName>style.visibility</p:attrName>
                                        </p:attrNameLst>
                                      </p:cBhvr>
                                      <p:to>
                                        <p:strVal val="visible"/>
                                      </p:to>
                                    </p:set>
                                    <p:anim calcmode="lin" valueType="num">
                                      <p:cBhvr>
                                        <p:cTn id="56" dur="500" fill="hold"/>
                                        <p:tgtEl>
                                          <p:spTgt spid="31"/>
                                        </p:tgtEl>
                                        <p:attrNameLst>
                                          <p:attrName>ppt_w</p:attrName>
                                        </p:attrNameLst>
                                      </p:cBhvr>
                                      <p:tavLst>
                                        <p:tav tm="0">
                                          <p:val>
                                            <p:fltVal val="0"/>
                                          </p:val>
                                        </p:tav>
                                        <p:tav tm="100000">
                                          <p:val>
                                            <p:strVal val="#ppt_w"/>
                                          </p:val>
                                        </p:tav>
                                      </p:tavLst>
                                    </p:anim>
                                    <p:anim calcmode="lin" valueType="num">
                                      <p:cBhvr>
                                        <p:cTn id="57" dur="500" fill="hold"/>
                                        <p:tgtEl>
                                          <p:spTgt spid="31"/>
                                        </p:tgtEl>
                                        <p:attrNameLst>
                                          <p:attrName>ppt_h</p:attrName>
                                        </p:attrNameLst>
                                      </p:cBhvr>
                                      <p:tavLst>
                                        <p:tav tm="0">
                                          <p:val>
                                            <p:fltVal val="0"/>
                                          </p:val>
                                        </p:tav>
                                        <p:tav tm="100000">
                                          <p:val>
                                            <p:strVal val="#ppt_h"/>
                                          </p:val>
                                        </p:tav>
                                      </p:tavLst>
                                    </p:anim>
                                    <p:animEffect transition="in" filter="fade">
                                      <p:cBhvr>
                                        <p:cTn id="58" dur="500"/>
                                        <p:tgtEl>
                                          <p:spTgt spid="31"/>
                                        </p:tgtEl>
                                      </p:cBhvr>
                                    </p:animEffect>
                                  </p:childTnLst>
                                </p:cTn>
                              </p:par>
                              <p:par>
                                <p:cTn id="59" presetID="22" presetClass="entr" presetSubtype="8" fill="hold" grpId="0" nodeType="withEffect">
                                  <p:stCondLst>
                                    <p:cond delay="1400"/>
                                  </p:stCondLst>
                                  <p:childTnLst>
                                    <p:set>
                                      <p:cBhvr>
                                        <p:cTn id="60" dur="1" fill="hold">
                                          <p:stCondLst>
                                            <p:cond delay="0"/>
                                          </p:stCondLst>
                                        </p:cTn>
                                        <p:tgtEl>
                                          <p:spTgt spid="32"/>
                                        </p:tgtEl>
                                        <p:attrNameLst>
                                          <p:attrName>style.visibility</p:attrName>
                                        </p:attrNameLst>
                                      </p:cBhvr>
                                      <p:to>
                                        <p:strVal val="visible"/>
                                      </p:to>
                                    </p:set>
                                    <p:animEffect transition="in" filter="wipe(left)">
                                      <p:cBhvr>
                                        <p:cTn id="61" dur="500"/>
                                        <p:tgtEl>
                                          <p:spTgt spid="32"/>
                                        </p:tgtEl>
                                      </p:cBhvr>
                                    </p:animEffect>
                                  </p:childTnLst>
                                </p:cTn>
                              </p:par>
                              <p:par>
                                <p:cTn id="62" presetID="22" presetClass="entr" presetSubtype="8" fill="hold" grpId="0" nodeType="withEffect">
                                  <p:stCondLst>
                                    <p:cond delay="1500"/>
                                  </p:stCondLst>
                                  <p:childTnLst>
                                    <p:set>
                                      <p:cBhvr>
                                        <p:cTn id="63" dur="1" fill="hold">
                                          <p:stCondLst>
                                            <p:cond delay="0"/>
                                          </p:stCondLst>
                                        </p:cTn>
                                        <p:tgtEl>
                                          <p:spTgt spid="33"/>
                                        </p:tgtEl>
                                        <p:attrNameLst>
                                          <p:attrName>style.visibility</p:attrName>
                                        </p:attrNameLst>
                                      </p:cBhvr>
                                      <p:to>
                                        <p:strVal val="visible"/>
                                      </p:to>
                                    </p:set>
                                    <p:animEffect transition="in" filter="wipe(left)">
                                      <p:cBhvr>
                                        <p:cTn id="64" dur="500"/>
                                        <p:tgtEl>
                                          <p:spTgt spid="33"/>
                                        </p:tgtEl>
                                      </p:cBhvr>
                                    </p:animEffect>
                                  </p:childTnLst>
                                </p:cTn>
                              </p:par>
                              <p:par>
                                <p:cTn id="65" presetID="22" presetClass="entr" presetSubtype="8" fill="hold" grpId="0" nodeType="withEffect">
                                  <p:stCondLst>
                                    <p:cond delay="1600"/>
                                  </p:stCondLst>
                                  <p:childTnLst>
                                    <p:set>
                                      <p:cBhvr>
                                        <p:cTn id="66" dur="1" fill="hold">
                                          <p:stCondLst>
                                            <p:cond delay="0"/>
                                          </p:stCondLst>
                                        </p:cTn>
                                        <p:tgtEl>
                                          <p:spTgt spid="34"/>
                                        </p:tgtEl>
                                        <p:attrNameLst>
                                          <p:attrName>style.visibility</p:attrName>
                                        </p:attrNameLst>
                                      </p:cBhvr>
                                      <p:to>
                                        <p:strVal val="visible"/>
                                      </p:to>
                                    </p:set>
                                    <p:animEffect transition="in" filter="wipe(left)">
                                      <p:cBhvr>
                                        <p:cTn id="67" dur="500"/>
                                        <p:tgtEl>
                                          <p:spTgt spid="34"/>
                                        </p:tgtEl>
                                      </p:cBhvr>
                                    </p:animEffect>
                                  </p:childTnLst>
                                </p:cTn>
                              </p:par>
                              <p:par>
                                <p:cTn id="68" presetID="22" presetClass="entr" presetSubtype="8" fill="hold" grpId="0" nodeType="withEffect">
                                  <p:stCondLst>
                                    <p:cond delay="1700"/>
                                  </p:stCondLst>
                                  <p:childTnLst>
                                    <p:set>
                                      <p:cBhvr>
                                        <p:cTn id="69" dur="1" fill="hold">
                                          <p:stCondLst>
                                            <p:cond delay="0"/>
                                          </p:stCondLst>
                                        </p:cTn>
                                        <p:tgtEl>
                                          <p:spTgt spid="35"/>
                                        </p:tgtEl>
                                        <p:attrNameLst>
                                          <p:attrName>style.visibility</p:attrName>
                                        </p:attrNameLst>
                                      </p:cBhvr>
                                      <p:to>
                                        <p:strVal val="visible"/>
                                      </p:to>
                                    </p:set>
                                    <p:animEffect transition="in" filter="wipe(left)">
                                      <p:cBhvr>
                                        <p:cTn id="70" dur="500"/>
                                        <p:tgtEl>
                                          <p:spTgt spid="35"/>
                                        </p:tgtEl>
                                      </p:cBhvr>
                                    </p:animEffect>
                                  </p:childTnLst>
                                </p:cTn>
                              </p:par>
                              <p:par>
                                <p:cTn id="71" presetID="22" presetClass="entr" presetSubtype="8" fill="hold" grpId="0" nodeType="withEffect">
                                  <p:stCondLst>
                                    <p:cond delay="1800"/>
                                  </p:stCondLst>
                                  <p:childTnLst>
                                    <p:set>
                                      <p:cBhvr>
                                        <p:cTn id="72" dur="1" fill="hold">
                                          <p:stCondLst>
                                            <p:cond delay="0"/>
                                          </p:stCondLst>
                                        </p:cTn>
                                        <p:tgtEl>
                                          <p:spTgt spid="36"/>
                                        </p:tgtEl>
                                        <p:attrNameLst>
                                          <p:attrName>style.visibility</p:attrName>
                                        </p:attrNameLst>
                                      </p:cBhvr>
                                      <p:to>
                                        <p:strVal val="visible"/>
                                      </p:to>
                                    </p:set>
                                    <p:animEffect transition="in" filter="wipe(left)">
                                      <p:cBhvr>
                                        <p:cTn id="73" dur="500"/>
                                        <p:tgtEl>
                                          <p:spTgt spid="36"/>
                                        </p:tgtEl>
                                      </p:cBhvr>
                                    </p:animEffect>
                                  </p:childTnLst>
                                </p:cTn>
                              </p:par>
                              <p:par>
                                <p:cTn id="74" presetID="22" presetClass="entr" presetSubtype="8" fill="hold" grpId="0" nodeType="withEffect">
                                  <p:stCondLst>
                                    <p:cond delay="1900"/>
                                  </p:stCondLst>
                                  <p:childTnLst>
                                    <p:set>
                                      <p:cBhvr>
                                        <p:cTn id="75" dur="1" fill="hold">
                                          <p:stCondLst>
                                            <p:cond delay="0"/>
                                          </p:stCondLst>
                                        </p:cTn>
                                        <p:tgtEl>
                                          <p:spTgt spid="37"/>
                                        </p:tgtEl>
                                        <p:attrNameLst>
                                          <p:attrName>style.visibility</p:attrName>
                                        </p:attrNameLst>
                                      </p:cBhvr>
                                      <p:to>
                                        <p:strVal val="visible"/>
                                      </p:to>
                                    </p:set>
                                    <p:animEffect transition="in" filter="wipe(left)">
                                      <p:cBhvr>
                                        <p:cTn id="76" dur="500"/>
                                        <p:tgtEl>
                                          <p:spTgt spid="37"/>
                                        </p:tgtEl>
                                      </p:cBhvr>
                                    </p:animEffect>
                                  </p:childTnLst>
                                </p:cTn>
                              </p:par>
                              <p:par>
                                <p:cTn id="77" presetID="22" presetClass="entr" presetSubtype="8" fill="hold" grpId="0" nodeType="withEffect">
                                  <p:stCondLst>
                                    <p:cond delay="1800"/>
                                  </p:stCondLst>
                                  <p:childTnLst>
                                    <p:set>
                                      <p:cBhvr>
                                        <p:cTn id="78" dur="1" fill="hold">
                                          <p:stCondLst>
                                            <p:cond delay="0"/>
                                          </p:stCondLst>
                                        </p:cTn>
                                        <p:tgtEl>
                                          <p:spTgt spid="38"/>
                                        </p:tgtEl>
                                        <p:attrNameLst>
                                          <p:attrName>style.visibility</p:attrName>
                                        </p:attrNameLst>
                                      </p:cBhvr>
                                      <p:to>
                                        <p:strVal val="visible"/>
                                      </p:to>
                                    </p:set>
                                    <p:animEffect transition="in" filter="wipe(left)">
                                      <p:cBhvr>
                                        <p:cTn id="79" dur="500"/>
                                        <p:tgtEl>
                                          <p:spTgt spid="38"/>
                                        </p:tgtEl>
                                      </p:cBhvr>
                                    </p:animEffect>
                                  </p:childTnLst>
                                </p:cTn>
                              </p:par>
                              <p:par>
                                <p:cTn id="80" presetID="22" presetClass="entr" presetSubtype="8" fill="hold" grpId="0" nodeType="withEffect">
                                  <p:stCondLst>
                                    <p:cond delay="1900"/>
                                  </p:stCondLst>
                                  <p:childTnLst>
                                    <p:set>
                                      <p:cBhvr>
                                        <p:cTn id="81" dur="1" fill="hold">
                                          <p:stCondLst>
                                            <p:cond delay="0"/>
                                          </p:stCondLst>
                                        </p:cTn>
                                        <p:tgtEl>
                                          <p:spTgt spid="39"/>
                                        </p:tgtEl>
                                        <p:attrNameLst>
                                          <p:attrName>style.visibility</p:attrName>
                                        </p:attrNameLst>
                                      </p:cBhvr>
                                      <p:to>
                                        <p:strVal val="visible"/>
                                      </p:to>
                                    </p:set>
                                    <p:animEffect transition="in" filter="wipe(left)">
                                      <p:cBhvr>
                                        <p:cTn id="82"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bldLvl="0" animBg="1"/>
      <p:bldP spid="20" grpId="0"/>
      <p:bldP spid="24" grpId="0" bldLvl="0" animBg="1"/>
      <p:bldP spid="25" grpId="0" bldLvl="0" animBg="1"/>
      <p:bldP spid="26" grpId="0" bldLvl="0" animBg="1"/>
      <p:bldP spid="27" grpId="0" bldLvl="0" animBg="1"/>
      <p:bldP spid="28" grpId="0" bldLvl="0" animBg="1"/>
      <p:bldP spid="29" grpId="0" bldLvl="0" animBg="1"/>
      <p:bldP spid="30" grpId="0" bldLvl="0" animBg="1"/>
      <p:bldP spid="31" grpId="0" bldLvl="0" animBg="1"/>
      <p:bldP spid="32" grpId="0"/>
      <p:bldP spid="33" grpId="0"/>
      <p:bldP spid="34" grpId="0"/>
      <p:bldP spid="35" grpId="0"/>
      <p:bldP spid="36" grpId="0"/>
      <p:bldP spid="37" grpId="0"/>
      <p:bldP spid="38" grpId="0"/>
      <p:bldP spid="39"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燕尾形箭头 2"/>
          <p:cNvSpPr/>
          <p:nvPr/>
        </p:nvSpPr>
        <p:spPr>
          <a:xfrm>
            <a:off x="-853440" y="1947339"/>
            <a:ext cx="4556760" cy="358982"/>
          </a:xfrm>
          <a:prstGeom prst="notchedRightArrow">
            <a:avLst>
              <a:gd name="adj1" fmla="val 50000"/>
              <a:gd name="adj2" fmla="val 50000"/>
            </a:avLst>
          </a:prstGeom>
          <a:solidFill>
            <a:schemeClr val="accent6"/>
          </a:solidFill>
          <a:ln w="12700" cap="flat" cmpd="sng" algn="ctr">
            <a:noFill/>
            <a:prstDash val="solid"/>
            <a:miter lim="800000"/>
          </a:ln>
          <a:effectLst/>
        </p:spPr>
        <p:txBody>
          <a:bodyPr lIns="91431" tIns="45716" rIns="91431" bIns="45716"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490" b="0" i="0" u="none" strike="noStrike" kern="0" cap="none" spc="0" normalizeH="0" baseline="0" noProof="0" dirty="0">
              <a:ln>
                <a:noFill/>
              </a:ln>
              <a:solidFill>
                <a:prstClr val="white"/>
              </a:solidFill>
              <a:effectLst/>
              <a:uLnTx/>
              <a:uFillTx/>
              <a:latin typeface="Arial" panose="020B0604020202020204" pitchFamily="34" charset="0"/>
              <a:ea typeface="思源宋体 CN" panose="02020400000000000000" pitchFamily="18" charset="-122"/>
              <a:cs typeface="Arial" panose="020B0604020202020204" pitchFamily="34" charset="0"/>
            </a:endParaRPr>
          </a:p>
        </p:txBody>
      </p:sp>
      <p:grpSp>
        <p:nvGrpSpPr>
          <p:cNvPr id="4" name="组合 3"/>
          <p:cNvGrpSpPr/>
          <p:nvPr/>
        </p:nvGrpSpPr>
        <p:grpSpPr>
          <a:xfrm>
            <a:off x="1092909" y="1787466"/>
            <a:ext cx="1814544" cy="579810"/>
            <a:chOff x="729205" y="5490300"/>
            <a:chExt cx="6834929" cy="455830"/>
          </a:xfrm>
        </p:grpSpPr>
        <p:sp>
          <p:nvSpPr>
            <p:cNvPr id="5" name="矩形: 圆角 4"/>
            <p:cNvSpPr/>
            <p:nvPr/>
          </p:nvSpPr>
          <p:spPr>
            <a:xfrm>
              <a:off x="729205" y="5544273"/>
              <a:ext cx="6565111" cy="389876"/>
            </a:xfrm>
            <a:prstGeom prst="roundRect">
              <a:avLst>
                <a:gd name="adj" fmla="val 50000"/>
              </a:avLst>
            </a:prstGeom>
            <a:solidFill>
              <a:schemeClr val="accent6"/>
            </a:solidFill>
            <a:ln>
              <a:solidFill>
                <a:schemeClr val="bg1"/>
              </a:solidFill>
            </a:ln>
          </p:spPr>
          <p:style>
            <a:lnRef idx="1">
              <a:schemeClr val="accent5"/>
            </a:lnRef>
            <a:fillRef idx="3">
              <a:schemeClr val="accent5"/>
            </a:fillRef>
            <a:effectRef idx="2">
              <a:schemeClr val="accent5"/>
            </a:effectRef>
            <a:fontRef idx="minor">
              <a:schemeClr val="lt1"/>
            </a:fontRef>
          </p:style>
          <p:txBody>
            <a:bodyPr rtlCol="0" anchor="ctr"/>
            <a:lstStyle/>
            <a:p>
              <a:pPr algn="ctr"/>
              <a:endParaRPr lang="zh-CN" altLang="en-US" dirty="0"/>
            </a:p>
          </p:txBody>
        </p:sp>
        <p:sp>
          <p:nvSpPr>
            <p:cNvPr id="6" name="文本占位符 13"/>
            <p:cNvSpPr txBox="1"/>
            <p:nvPr/>
          </p:nvSpPr>
          <p:spPr>
            <a:xfrm>
              <a:off x="1562888" y="5490300"/>
              <a:ext cx="6001246" cy="455830"/>
            </a:xfrm>
            <a:prstGeom prst="rect">
              <a:avLst/>
            </a:prstGeom>
            <a:noFill/>
            <a:ln>
              <a:noFill/>
            </a:ln>
          </p:spPr>
          <p:txBody>
            <a:bodyPr wrap="square" anchor="ctr">
              <a:noAutofit/>
            </a:bodyPr>
            <a:lstStyle>
              <a:lvl1pPr marL="0" indent="0" algn="l" defTabSz="914400" rtl="0" eaLnBrk="1" latinLnBrk="0" hangingPunct="1">
                <a:spcBef>
                  <a:spcPct val="20000"/>
                </a:spcBef>
                <a:buFont typeface="Arial" panose="020B0604020202020204" pitchFamily="34" charset="0"/>
                <a:buNone/>
                <a:defRPr lang="zh-CN" altLang="en-US" sz="2000" kern="1200" dirty="0">
                  <a:solidFill>
                    <a:schemeClr val="bg1"/>
                  </a:solidFill>
                  <a:latin typeface="微软雅黑" panose="020B0503020204020204" pitchFamily="34" charset="-122"/>
                  <a:ea typeface="微软雅黑" panose="020B0503020204020204" pitchFamily="34" charset="-122"/>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defTabSz="913765">
                <a:lnSpc>
                  <a:spcPct val="120000"/>
                </a:lnSpc>
                <a:spcAft>
                  <a:spcPts val="500"/>
                </a:spcAft>
              </a:pPr>
              <a:r>
                <a:rPr lang="zh-CN" altLang="en-US" sz="2400" b="1" dirty="0">
                  <a:solidFill>
                    <a:prstClr val="white"/>
                  </a:solidFill>
                  <a:latin typeface="思源宋体 CN" panose="02020400000000000000" pitchFamily="18" charset="-122"/>
                  <a:ea typeface="思源宋体 CN" panose="02020400000000000000" pitchFamily="18" charset="-122"/>
                </a:rPr>
                <a:t>特种作业</a:t>
              </a:r>
              <a:endParaRPr lang="zh-CN" altLang="en-US" sz="2400" b="1" dirty="0">
                <a:solidFill>
                  <a:prstClr val="white"/>
                </a:solidFill>
                <a:latin typeface="思源宋体 CN" panose="02020400000000000000" pitchFamily="18" charset="-122"/>
                <a:ea typeface="思源宋体 CN" panose="02020400000000000000" pitchFamily="18" charset="-122"/>
              </a:endParaRPr>
            </a:p>
          </p:txBody>
        </p:sp>
      </p:grpSp>
      <p:grpSp>
        <p:nvGrpSpPr>
          <p:cNvPr id="7" name="Group 54"/>
          <p:cNvGrpSpPr/>
          <p:nvPr/>
        </p:nvGrpSpPr>
        <p:grpSpPr bwMode="auto">
          <a:xfrm>
            <a:off x="3805120" y="1540219"/>
            <a:ext cx="7523279" cy="1173221"/>
            <a:chOff x="0" y="-826156"/>
            <a:chExt cx="13326620" cy="2134731"/>
          </a:xfrm>
        </p:grpSpPr>
        <p:sp>
          <p:nvSpPr>
            <p:cNvPr id="8" name="TextBox 105"/>
            <p:cNvSpPr>
              <a:spLocks noChangeArrowheads="1"/>
            </p:cNvSpPr>
            <p:nvPr/>
          </p:nvSpPr>
          <p:spPr bwMode="auto">
            <a:xfrm>
              <a:off x="84775" y="-826156"/>
              <a:ext cx="13241845" cy="2134731"/>
            </a:xfrm>
            <a:prstGeom prst="roundRect">
              <a:avLst>
                <a:gd name="adj" fmla="val 8176"/>
              </a:avLst>
            </a:prstGeom>
            <a:noFill/>
            <a:ln w="19050">
              <a:solidFill>
                <a:schemeClr val="accent6"/>
              </a:solidFill>
              <a:rou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algn="ctr">
                <a:spcBef>
                  <a:spcPct val="0"/>
                </a:spcBef>
                <a:buNone/>
              </a:pPr>
              <a:r>
                <a:rPr lang="zh-CN" altLang="en-US" sz="1600" b="1" dirty="0">
                  <a:solidFill>
                    <a:schemeClr val="accent2">
                      <a:lumMod val="50000"/>
                    </a:schemeClr>
                  </a:solidFill>
                  <a:latin typeface="思源宋体 CN" panose="02020400000000000000" pitchFamily="18" charset="-122"/>
                  <a:ea typeface="思源宋体 CN" panose="02020400000000000000" pitchFamily="18" charset="-122"/>
                  <a:sym typeface="微软雅黑" panose="020B0503020204020204" pitchFamily="34" charset="-122"/>
                </a:rPr>
                <a:t> </a:t>
              </a:r>
              <a:endParaRPr lang="zh-CN" altLang="en-US" sz="1600" b="1" dirty="0">
                <a:solidFill>
                  <a:schemeClr val="accent2">
                    <a:lumMod val="50000"/>
                  </a:schemeClr>
                </a:solidFill>
                <a:latin typeface="思源宋体 CN" panose="02020400000000000000" pitchFamily="18" charset="-122"/>
                <a:ea typeface="思源宋体 CN" panose="02020400000000000000" pitchFamily="18" charset="-122"/>
                <a:sym typeface="微软雅黑" panose="020B0503020204020204" pitchFamily="34" charset="-122"/>
              </a:endParaRPr>
            </a:p>
          </p:txBody>
        </p:sp>
        <p:sp>
          <p:nvSpPr>
            <p:cNvPr id="9" name="流程图: 联系 107"/>
            <p:cNvSpPr>
              <a:spLocks noChangeArrowheads="1"/>
            </p:cNvSpPr>
            <p:nvPr/>
          </p:nvSpPr>
          <p:spPr bwMode="auto">
            <a:xfrm>
              <a:off x="0" y="123221"/>
              <a:ext cx="169588" cy="169589"/>
            </a:xfrm>
            <a:prstGeom prst="flowChartConnector">
              <a:avLst/>
            </a:prstGeom>
            <a:solidFill>
              <a:schemeClr val="accent6"/>
            </a:solidFill>
            <a:ln w="25400">
              <a:solidFill>
                <a:schemeClr val="accent6"/>
              </a:solidFill>
              <a:round/>
            </a:ln>
          </p:spPr>
          <p:txBody>
            <a:bodyPr anchor="ct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algn="ctr">
                <a:spcBef>
                  <a:spcPct val="0"/>
                </a:spcBef>
                <a:buFontTx/>
                <a:buNone/>
              </a:pPr>
              <a:endParaRPr lang="zh-CN" altLang="zh-CN" sz="1800" dirty="0">
                <a:latin typeface="思源宋体 CN" panose="02020400000000000000" pitchFamily="18" charset="-122"/>
                <a:ea typeface="思源宋体 CN" panose="02020400000000000000" pitchFamily="18" charset="-122"/>
                <a:sym typeface="微软雅黑" panose="020B0503020204020204" pitchFamily="34" charset="-122"/>
              </a:endParaRPr>
            </a:p>
          </p:txBody>
        </p:sp>
      </p:grpSp>
      <p:sp>
        <p:nvSpPr>
          <p:cNvPr id="10" name="TextBox 6"/>
          <p:cNvSpPr>
            <a:spLocks noChangeArrowheads="1"/>
          </p:cNvSpPr>
          <p:nvPr/>
        </p:nvSpPr>
        <p:spPr bwMode="auto">
          <a:xfrm>
            <a:off x="4035028" y="1576761"/>
            <a:ext cx="7133047" cy="11568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marL="285750" indent="-285750">
              <a:lnSpc>
                <a:spcPct val="110000"/>
              </a:lnSpc>
              <a:spcBef>
                <a:spcPct val="0"/>
              </a:spcBef>
              <a:buFont typeface="Wingdings" panose="05000000000000000000" pitchFamily="2" charset="2"/>
              <a:buChar char="l"/>
            </a:pPr>
            <a:r>
              <a:rPr lang="zh-CN" altLang="en-US" sz="1600" dirty="0">
                <a:solidFill>
                  <a:schemeClr val="accent6"/>
                </a:solidFill>
                <a:latin typeface="思源宋体 CN" panose="02020400000000000000" pitchFamily="18" charset="-122"/>
                <a:ea typeface="思源宋体 CN" panose="02020400000000000000" pitchFamily="18" charset="-122"/>
                <a:sym typeface="微软雅黑" panose="020B0503020204020204" pitchFamily="34" charset="-122"/>
              </a:rPr>
              <a:t>是指直接从事容易发生人员伤亡事故，对操作者本人、他人及周围设施的安全可能造成重大危害的作业。</a:t>
            </a:r>
            <a:endParaRPr lang="zh-CN" altLang="en-US" sz="1600" dirty="0">
              <a:solidFill>
                <a:schemeClr val="accent6"/>
              </a:solidFill>
              <a:latin typeface="思源宋体 CN" panose="02020400000000000000" pitchFamily="18" charset="-122"/>
              <a:ea typeface="思源宋体 CN" panose="02020400000000000000" pitchFamily="18" charset="-122"/>
              <a:sym typeface="微软雅黑" panose="020B0503020204020204" pitchFamily="34" charset="-122"/>
            </a:endParaRPr>
          </a:p>
          <a:p>
            <a:pPr marL="285750" indent="-285750">
              <a:lnSpc>
                <a:spcPct val="110000"/>
              </a:lnSpc>
              <a:spcBef>
                <a:spcPct val="0"/>
              </a:spcBef>
              <a:buFont typeface="Wingdings" panose="05000000000000000000" pitchFamily="2" charset="2"/>
              <a:buChar char="l"/>
            </a:pPr>
            <a:r>
              <a:rPr lang="zh-CN" altLang="en-US" sz="1600" dirty="0">
                <a:solidFill>
                  <a:schemeClr val="accent6"/>
                </a:solidFill>
                <a:latin typeface="思源宋体 CN" panose="02020400000000000000" pitchFamily="18" charset="-122"/>
                <a:ea typeface="思源宋体 CN" panose="02020400000000000000" pitchFamily="18" charset="-122"/>
                <a:sym typeface="微软雅黑" panose="020B0503020204020204" pitchFamily="34" charset="-122"/>
              </a:rPr>
              <a:t>电工作业、金属焊接（气割）作业 、爆破作业、压力容器操作、建筑登高架设作业、起重作业、锅炉司炉作业等高危作业均为特种作业。</a:t>
            </a:r>
            <a:endParaRPr lang="zh-CN" altLang="en-US" sz="1600" dirty="0">
              <a:solidFill>
                <a:schemeClr val="accent6"/>
              </a:solidFill>
              <a:latin typeface="思源宋体 CN" panose="02020400000000000000" pitchFamily="18" charset="-122"/>
              <a:ea typeface="思源宋体 CN" panose="02020400000000000000" pitchFamily="18" charset="-122"/>
              <a:sym typeface="微软雅黑" panose="020B0503020204020204" pitchFamily="34" charset="-122"/>
            </a:endParaRPr>
          </a:p>
        </p:txBody>
      </p:sp>
      <p:sp>
        <p:nvSpPr>
          <p:cNvPr id="12" name="文本占位符 3"/>
          <p:cNvSpPr txBox="1"/>
          <p:nvPr/>
        </p:nvSpPr>
        <p:spPr>
          <a:xfrm>
            <a:off x="2236271" y="3087450"/>
            <a:ext cx="5580429" cy="575763"/>
          </a:xfrm>
          <a:prstGeom prst="rect">
            <a:avLst/>
          </a:prstGeom>
        </p:spPr>
        <p:txBody>
          <a:bodyPr vert="horz" lIns="121856" tIns="60928" rIns="121856" bIns="60928" rtlCol="0" anchor="ctr">
            <a:noAutofit/>
          </a:bodyPr>
          <a:lstStyle>
            <a:lvl1pPr marL="0" indent="0" algn="l" defTabSz="914400" rtl="0" eaLnBrk="1" latinLnBrk="0" hangingPunct="1">
              <a:spcBef>
                <a:spcPct val="20000"/>
              </a:spcBef>
              <a:buFont typeface="Arial" panose="020B0604020202020204" pitchFamily="34" charset="0"/>
              <a:buNone/>
              <a:defRPr sz="2800" b="1" kern="1200">
                <a:solidFill>
                  <a:srgbClr val="56762C"/>
                </a:solidFill>
                <a:latin typeface="+mn-lt"/>
                <a:ea typeface="+mn-ea"/>
                <a:cs typeface="+mn-cs"/>
              </a:defRPr>
            </a:lvl1pPr>
            <a:lvl2pPr marL="457200" indent="0" algn="l" defTabSz="914400" rtl="0" eaLnBrk="1" latinLnBrk="0" hangingPunct="1">
              <a:spcBef>
                <a:spcPct val="20000"/>
              </a:spcBef>
              <a:buFont typeface="Arial" panose="020B0604020202020204"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anose="020B0604020202020204"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9pPr>
          </a:lstStyle>
          <a:p>
            <a:pPr fontAlgn="base">
              <a:spcAft>
                <a:spcPct val="0"/>
              </a:spcAft>
            </a:pPr>
            <a:r>
              <a:rPr lang="zh-CN" altLang="en-US" sz="3200" dirty="0">
                <a:solidFill>
                  <a:schemeClr val="accent2">
                    <a:lumMod val="75000"/>
                  </a:schemeClr>
                </a:solidFill>
                <a:latin typeface="Arial" panose="020B0604020202020204"/>
                <a:ea typeface="思源宋体 CN" panose="02020400000000000000" pitchFamily="18" charset="-122"/>
              </a:rPr>
              <a:t>对特种作业人员的基本要求：</a:t>
            </a:r>
            <a:endParaRPr lang="zh-CN" altLang="en-US" sz="3200" dirty="0">
              <a:solidFill>
                <a:schemeClr val="accent2">
                  <a:lumMod val="75000"/>
                </a:schemeClr>
              </a:solidFill>
              <a:latin typeface="Arial" panose="020B0604020202020204"/>
              <a:ea typeface="思源宋体 CN" panose="02020400000000000000" pitchFamily="18" charset="-122"/>
            </a:endParaRPr>
          </a:p>
        </p:txBody>
      </p:sp>
      <p:sp>
        <p:nvSpPr>
          <p:cNvPr id="13" name="矩形 12"/>
          <p:cNvSpPr/>
          <p:nvPr/>
        </p:nvSpPr>
        <p:spPr>
          <a:xfrm>
            <a:off x="2236271" y="3674561"/>
            <a:ext cx="5375197" cy="60943"/>
          </a:xfrm>
          <a:prstGeom prst="rect">
            <a:avLst/>
          </a:prstGeom>
          <a:solidFill>
            <a:schemeClr val="accent2">
              <a:lumMod val="75000"/>
            </a:schemeClr>
          </a:solidFill>
          <a:ln w="9525" cap="flat" cmpd="sng" algn="ctr">
            <a:noFill/>
            <a:prstDash val="solid"/>
          </a:ln>
          <a:effectLst/>
        </p:spPr>
        <p:txBody>
          <a:bodyPr rtlCol="0" anchor="ctr"/>
          <a:lstStyle/>
          <a:p>
            <a:pPr marL="0" marR="0" lvl="0" indent="0" algn="ctr" defTabSz="1218565"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2265" b="0" i="0" u="none" strike="noStrike" kern="0" cap="none" spc="0" normalizeH="0" baseline="0" noProof="0">
              <a:ln>
                <a:noFill/>
              </a:ln>
              <a:solidFill>
                <a:srgbClr val="1F497D"/>
              </a:solidFill>
              <a:effectLst/>
              <a:uLnTx/>
              <a:uFillTx/>
              <a:latin typeface="Arial" panose="020B0604020202020204"/>
              <a:ea typeface="宋体" panose="02010600030101010101" pitchFamily="2" charset="-122"/>
              <a:cs typeface="+mn-cs"/>
            </a:endParaRPr>
          </a:p>
        </p:txBody>
      </p:sp>
      <p:pic>
        <p:nvPicPr>
          <p:cNvPr id="14" name="图形 13"/>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972629" y="2785394"/>
            <a:ext cx="1263642" cy="1015173"/>
          </a:xfrm>
          <a:prstGeom prst="rect">
            <a:avLst/>
          </a:prstGeom>
        </p:spPr>
      </p:pic>
      <p:sp>
        <p:nvSpPr>
          <p:cNvPr id="15" name="Rectangle 3"/>
          <p:cNvSpPr txBox="1">
            <a:spLocks noChangeArrowheads="1"/>
          </p:cNvSpPr>
          <p:nvPr/>
        </p:nvSpPr>
        <p:spPr>
          <a:xfrm>
            <a:off x="1604450" y="4017047"/>
            <a:ext cx="10884719" cy="1664139"/>
          </a:xfrm>
          <a:prstGeom prst="rect">
            <a:avLst/>
          </a:prstGeom>
          <a:noFill/>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chemeClr val="accent2">
                  <a:lumMod val="75000"/>
                </a:schemeClr>
              </a:buClr>
              <a:buFont typeface="Wingdings" panose="05000000000000000000" pitchFamily="2" charset="2"/>
              <a:buChar char="p"/>
            </a:pPr>
            <a:r>
              <a:rPr lang="zh-CN" altLang="en-US" sz="2000" dirty="0">
                <a:solidFill>
                  <a:schemeClr val="accent6">
                    <a:lumMod val="100000"/>
                  </a:schemeClr>
                </a:solidFill>
                <a:latin typeface="字魂58号-创中黑-Regular" panose="00000500000000000000" pitchFamily="2" charset="-122"/>
                <a:ea typeface="字魂58号-创中黑-Regular" panose="00000500000000000000" pitchFamily="2" charset="-122"/>
              </a:rPr>
              <a:t> 年满</a:t>
            </a:r>
            <a:r>
              <a:rPr lang="en-US" altLang="zh-CN" sz="2000" dirty="0">
                <a:solidFill>
                  <a:schemeClr val="accent6">
                    <a:lumMod val="100000"/>
                  </a:schemeClr>
                </a:solidFill>
                <a:latin typeface="字魂58号-创中黑-Regular" panose="00000500000000000000" pitchFamily="2" charset="-122"/>
                <a:ea typeface="字魂58号-创中黑-Regular" panose="00000500000000000000" pitchFamily="2" charset="-122"/>
              </a:rPr>
              <a:t>18</a:t>
            </a:r>
            <a:r>
              <a:rPr lang="zh-CN" altLang="en-US" sz="2000" dirty="0">
                <a:solidFill>
                  <a:schemeClr val="accent6">
                    <a:lumMod val="100000"/>
                  </a:schemeClr>
                </a:solidFill>
                <a:latin typeface="字魂58号-创中黑-Regular" panose="00000500000000000000" pitchFamily="2" charset="-122"/>
                <a:ea typeface="字魂58号-创中黑-Regular" panose="00000500000000000000" pitchFamily="2" charset="-122"/>
              </a:rPr>
              <a:t>周岁，初中及以上文化程度；</a:t>
            </a:r>
            <a:endParaRPr lang="zh-CN" altLang="en-US" sz="2000" dirty="0">
              <a:solidFill>
                <a:schemeClr val="accent6">
                  <a:lumMod val="100000"/>
                </a:schemeClr>
              </a:solidFill>
              <a:latin typeface="字魂58号-创中黑-Regular" panose="00000500000000000000" pitchFamily="2" charset="-122"/>
              <a:ea typeface="字魂58号-创中黑-Regular" panose="00000500000000000000" pitchFamily="2" charset="-122"/>
            </a:endParaRPr>
          </a:p>
          <a:p>
            <a:pPr>
              <a:buClr>
                <a:schemeClr val="accent2">
                  <a:lumMod val="75000"/>
                </a:schemeClr>
              </a:buClr>
              <a:buFont typeface="Wingdings" panose="05000000000000000000" pitchFamily="2" charset="2"/>
              <a:buChar char="p"/>
            </a:pPr>
            <a:r>
              <a:rPr lang="zh-CN" altLang="en-US" sz="2000" dirty="0">
                <a:solidFill>
                  <a:schemeClr val="accent6">
                    <a:lumMod val="100000"/>
                  </a:schemeClr>
                </a:solidFill>
                <a:latin typeface="字魂58号-创中黑-Regular" panose="00000500000000000000" pitchFamily="2" charset="-122"/>
                <a:ea typeface="字魂58号-创中黑-Regular" panose="00000500000000000000" pitchFamily="2" charset="-122"/>
              </a:rPr>
              <a:t> 经县级以上医院体检合格，无妨碍从事相应特种作业的疾病和生理缺陷；</a:t>
            </a:r>
            <a:endParaRPr lang="zh-CN" altLang="en-US" sz="2000" dirty="0">
              <a:solidFill>
                <a:schemeClr val="accent6">
                  <a:lumMod val="100000"/>
                </a:schemeClr>
              </a:solidFill>
              <a:latin typeface="字魂58号-创中黑-Regular" panose="00000500000000000000" pitchFamily="2" charset="-122"/>
              <a:ea typeface="字魂58号-创中黑-Regular" panose="00000500000000000000" pitchFamily="2" charset="-122"/>
            </a:endParaRPr>
          </a:p>
          <a:p>
            <a:pPr>
              <a:buClr>
                <a:schemeClr val="accent2">
                  <a:lumMod val="75000"/>
                </a:schemeClr>
              </a:buClr>
              <a:buFont typeface="Wingdings" panose="05000000000000000000" pitchFamily="2" charset="2"/>
              <a:buChar char="p"/>
            </a:pPr>
            <a:r>
              <a:rPr lang="zh-CN" altLang="en-US" sz="2000" dirty="0">
                <a:solidFill>
                  <a:schemeClr val="accent6">
                    <a:lumMod val="100000"/>
                  </a:schemeClr>
                </a:solidFill>
                <a:latin typeface="字魂58号-创中黑-Regular" panose="00000500000000000000" pitchFamily="2" charset="-122"/>
                <a:ea typeface="字魂58号-创中黑-Regular" panose="00000500000000000000" pitchFamily="2" charset="-122"/>
              </a:rPr>
              <a:t> 按上岗要求的技术业务理论和实际操作技 能考核成绩合格；</a:t>
            </a:r>
            <a:endParaRPr lang="zh-CN" altLang="en-US" sz="2000" dirty="0">
              <a:solidFill>
                <a:schemeClr val="accent6">
                  <a:lumMod val="100000"/>
                </a:schemeClr>
              </a:solidFill>
              <a:latin typeface="字魂58号-创中黑-Regular" panose="00000500000000000000" pitchFamily="2" charset="-122"/>
              <a:ea typeface="字魂58号-创中黑-Regular" panose="00000500000000000000" pitchFamily="2" charset="-122"/>
            </a:endParaRPr>
          </a:p>
          <a:p>
            <a:pPr>
              <a:buClr>
                <a:schemeClr val="accent2">
                  <a:lumMod val="75000"/>
                </a:schemeClr>
              </a:buClr>
              <a:buFont typeface="Wingdings" panose="05000000000000000000" pitchFamily="2" charset="2"/>
              <a:buChar char="p"/>
            </a:pPr>
            <a:r>
              <a:rPr lang="zh-CN" altLang="en-US" sz="2000" dirty="0">
                <a:solidFill>
                  <a:schemeClr val="accent6">
                    <a:lumMod val="100000"/>
                  </a:schemeClr>
                </a:solidFill>
                <a:latin typeface="字魂58号-创中黑-Regular" panose="00000500000000000000" pitchFamily="2" charset="-122"/>
                <a:ea typeface="字魂58号-创中黑-Regular" panose="00000500000000000000" pitchFamily="2" charset="-122"/>
              </a:rPr>
              <a:t> 符合相应特种作业需要的其他条件。</a:t>
            </a:r>
            <a:endParaRPr lang="zh-CN" altLang="en-US" sz="2000" dirty="0">
              <a:solidFill>
                <a:schemeClr val="accent6">
                  <a:lumMod val="100000"/>
                </a:schemeClr>
              </a:solidFill>
              <a:latin typeface="字魂58号-创中黑-Regular" panose="00000500000000000000" pitchFamily="2" charset="-122"/>
              <a:ea typeface="字魂58号-创中黑-Regular" panose="00000500000000000000" pitchFamily="2" charset="-122"/>
            </a:endParaRPr>
          </a:p>
        </p:txBody>
      </p:sp>
      <p:sp>
        <p:nvSpPr>
          <p:cNvPr id="16" name="标题 1"/>
          <p:cNvSpPr txBox="1">
            <a:spLocks noChangeArrowheads="1"/>
          </p:cNvSpPr>
          <p:nvPr/>
        </p:nvSpPr>
        <p:spPr>
          <a:xfrm>
            <a:off x="7191028" y="357609"/>
            <a:ext cx="7308471" cy="461665"/>
          </a:xfrm>
          <a:prstGeom prst="rect">
            <a:avLst/>
          </a:prstGeom>
          <a:noFill/>
        </p:spPr>
        <p:txBody>
          <a:bodyPr wrap="square">
            <a:spAutoFit/>
          </a:bodyPr>
          <a:lstStyle>
            <a:defPPr>
              <a:defRPr lang="zh-CN"/>
            </a:defPPr>
            <a:lvl1pPr algn="ctr">
              <a:defRPr sz="2400">
                <a:solidFill>
                  <a:schemeClr val="bg2">
                    <a:lumMod val="50000"/>
                  </a:schemeClr>
                </a:solidFill>
                <a:latin typeface="字魂59号-创粗黑" pitchFamily="2" charset="-122"/>
                <a:ea typeface="字魂59号-创粗黑" pitchFamily="2" charset="-122"/>
              </a:defRPr>
            </a:lvl1pPr>
          </a:lstStyle>
          <a:p>
            <a:r>
              <a:rPr lang="zh-CN" altLang="en-US" dirty="0">
                <a:solidFill>
                  <a:schemeClr val="accent6">
                    <a:lumMod val="50000"/>
                  </a:schemeClr>
                </a:solidFill>
                <a:latin typeface="思源宋体 CN" panose="02020400000000000000" pitchFamily="18" charset="-122"/>
                <a:ea typeface="思源宋体 CN" panose="02020400000000000000" pitchFamily="18" charset="-122"/>
              </a:rPr>
              <a:t>特种作业要求</a:t>
            </a:r>
            <a:endParaRPr lang="zh-CN" altLang="en-US" dirty="0">
              <a:solidFill>
                <a:schemeClr val="accent6">
                  <a:lumMod val="50000"/>
                </a:schemeClr>
              </a:solidFill>
              <a:latin typeface="思源宋体 CN" panose="02020400000000000000" pitchFamily="18" charset="-122"/>
              <a:ea typeface="思源宋体 CN" panose="02020400000000000000" pitchFamily="18"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5000">
        <p:random/>
      </p:transition>
    </mc:Choice>
    <mc:Fallback>
      <p:transition spd="slow"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par>
                                <p:cTn id="9" presetID="53" presetClass="entr" presetSubtype="16" fill="hold"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p:cTn id="11" dur="500" fill="hold"/>
                                        <p:tgtEl>
                                          <p:spTgt spid="4"/>
                                        </p:tgtEl>
                                        <p:attrNameLst>
                                          <p:attrName>ppt_w</p:attrName>
                                        </p:attrNameLst>
                                      </p:cBhvr>
                                      <p:tavLst>
                                        <p:tav tm="0">
                                          <p:val>
                                            <p:fltVal val="0"/>
                                          </p:val>
                                        </p:tav>
                                        <p:tav tm="100000">
                                          <p:val>
                                            <p:strVal val="#ppt_w"/>
                                          </p:val>
                                        </p:tav>
                                      </p:tavLst>
                                    </p:anim>
                                    <p:anim calcmode="lin" valueType="num">
                                      <p:cBhvr>
                                        <p:cTn id="12" dur="500" fill="hold"/>
                                        <p:tgtEl>
                                          <p:spTgt spid="4"/>
                                        </p:tgtEl>
                                        <p:attrNameLst>
                                          <p:attrName>ppt_h</p:attrName>
                                        </p:attrNameLst>
                                      </p:cBhvr>
                                      <p:tavLst>
                                        <p:tav tm="0">
                                          <p:val>
                                            <p:fltVal val="0"/>
                                          </p:val>
                                        </p:tav>
                                        <p:tav tm="100000">
                                          <p:val>
                                            <p:strVal val="#ppt_h"/>
                                          </p:val>
                                        </p:tav>
                                      </p:tavLst>
                                    </p:anim>
                                    <p:animEffect transition="in" filter="fade">
                                      <p:cBhvr>
                                        <p:cTn id="13" dur="500"/>
                                        <p:tgtEl>
                                          <p:spTgt spid="4"/>
                                        </p:tgtEl>
                                      </p:cBhvr>
                                    </p:animEffect>
                                  </p:childTnLst>
                                </p:cTn>
                              </p:par>
                            </p:childTnLst>
                          </p:cTn>
                        </p:par>
                        <p:par>
                          <p:cTn id="14" fill="hold">
                            <p:stCondLst>
                              <p:cond delay="500"/>
                            </p:stCondLst>
                            <p:childTnLst>
                              <p:par>
                                <p:cTn id="15" presetID="2" presetClass="entr" presetSubtype="2" fill="hold" nodeType="after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p:cTn id="17" dur="500" fill="hold"/>
                                        <p:tgtEl>
                                          <p:spTgt spid="7"/>
                                        </p:tgtEl>
                                        <p:attrNameLst>
                                          <p:attrName>ppt_x</p:attrName>
                                        </p:attrNameLst>
                                      </p:cBhvr>
                                      <p:tavLst>
                                        <p:tav tm="0">
                                          <p:val>
                                            <p:strVal val="1+#ppt_w/2"/>
                                          </p:val>
                                        </p:tav>
                                        <p:tav tm="100000">
                                          <p:val>
                                            <p:strVal val="#ppt_x"/>
                                          </p:val>
                                        </p:tav>
                                      </p:tavLst>
                                    </p:anim>
                                    <p:anim calcmode="lin" valueType="num">
                                      <p:cBhvr>
                                        <p:cTn id="18" dur="500" fill="hold"/>
                                        <p:tgtEl>
                                          <p:spTgt spid="7"/>
                                        </p:tgtEl>
                                        <p:attrNameLst>
                                          <p:attrName>ppt_y</p:attrName>
                                        </p:attrNameLst>
                                      </p:cBhvr>
                                      <p:tavLst>
                                        <p:tav tm="0">
                                          <p:val>
                                            <p:strVal val="#ppt_y"/>
                                          </p:val>
                                        </p:tav>
                                        <p:tav tm="100000">
                                          <p:val>
                                            <p:strVal val="#ppt_y"/>
                                          </p:val>
                                        </p:tav>
                                      </p:tavLst>
                                    </p:anim>
                                  </p:childTnLst>
                                </p:cTn>
                              </p:par>
                              <p:par>
                                <p:cTn id="19" presetID="22" presetClass="entr" presetSubtype="4"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wipe(down)">
                                      <p:cBhvr>
                                        <p:cTn id="21" dur="500"/>
                                        <p:tgtEl>
                                          <p:spTgt spid="10"/>
                                        </p:tgtEl>
                                      </p:cBhvr>
                                    </p:animEffect>
                                  </p:childTnLst>
                                </p:cTn>
                              </p:par>
                            </p:childTnLst>
                          </p:cTn>
                        </p:par>
                        <p:par>
                          <p:cTn id="22" fill="hold">
                            <p:stCondLst>
                              <p:cond delay="1000"/>
                            </p:stCondLst>
                            <p:childTnLst>
                              <p:par>
                                <p:cTn id="23" presetID="2" presetClass="entr" presetSubtype="8" fill="hold" nodeType="afterEffect">
                                  <p:stCondLst>
                                    <p:cond delay="0"/>
                                  </p:stCondLst>
                                  <p:childTnLst>
                                    <p:set>
                                      <p:cBhvr>
                                        <p:cTn id="24" dur="1" fill="hold">
                                          <p:stCondLst>
                                            <p:cond delay="0"/>
                                          </p:stCondLst>
                                        </p:cTn>
                                        <p:tgtEl>
                                          <p:spTgt spid="14"/>
                                        </p:tgtEl>
                                        <p:attrNameLst>
                                          <p:attrName>style.visibility</p:attrName>
                                        </p:attrNameLst>
                                      </p:cBhvr>
                                      <p:to>
                                        <p:strVal val="visible"/>
                                      </p:to>
                                    </p:set>
                                    <p:anim calcmode="lin" valueType="num">
                                      <p:cBhvr additive="base">
                                        <p:cTn id="25" dur="500" fill="hold"/>
                                        <p:tgtEl>
                                          <p:spTgt spid="14"/>
                                        </p:tgtEl>
                                        <p:attrNameLst>
                                          <p:attrName>ppt_x</p:attrName>
                                        </p:attrNameLst>
                                      </p:cBhvr>
                                      <p:tavLst>
                                        <p:tav tm="0">
                                          <p:val>
                                            <p:strVal val="0-#ppt_w/2"/>
                                          </p:val>
                                        </p:tav>
                                        <p:tav tm="100000">
                                          <p:val>
                                            <p:strVal val="#ppt_x"/>
                                          </p:val>
                                        </p:tav>
                                      </p:tavLst>
                                    </p:anim>
                                    <p:anim calcmode="lin" valueType="num">
                                      <p:cBhvr additive="base">
                                        <p:cTn id="26" dur="500" fill="hold"/>
                                        <p:tgtEl>
                                          <p:spTgt spid="14"/>
                                        </p:tgtEl>
                                        <p:attrNameLst>
                                          <p:attrName>ppt_y</p:attrName>
                                        </p:attrNameLst>
                                      </p:cBhvr>
                                      <p:tavLst>
                                        <p:tav tm="0">
                                          <p:val>
                                            <p:strVal val="#ppt_y"/>
                                          </p:val>
                                        </p:tav>
                                        <p:tav tm="100000">
                                          <p:val>
                                            <p:strVal val="#ppt_y"/>
                                          </p:val>
                                        </p:tav>
                                      </p:tavLst>
                                    </p:anim>
                                  </p:childTnLst>
                                </p:cTn>
                              </p:par>
                            </p:childTnLst>
                          </p:cTn>
                        </p:par>
                        <p:par>
                          <p:cTn id="27" fill="hold">
                            <p:stCondLst>
                              <p:cond delay="1500"/>
                            </p:stCondLst>
                            <p:childTnLst>
                              <p:par>
                                <p:cTn id="28" presetID="22" presetClass="entr" presetSubtype="8" fill="hold" grpId="0" nodeType="afterEffect">
                                  <p:stCondLst>
                                    <p:cond delay="0"/>
                                  </p:stCondLst>
                                  <p:childTnLst>
                                    <p:set>
                                      <p:cBhvr>
                                        <p:cTn id="29" dur="1" fill="hold">
                                          <p:stCondLst>
                                            <p:cond delay="0"/>
                                          </p:stCondLst>
                                        </p:cTn>
                                        <p:tgtEl>
                                          <p:spTgt spid="12"/>
                                        </p:tgtEl>
                                        <p:attrNameLst>
                                          <p:attrName>style.visibility</p:attrName>
                                        </p:attrNameLst>
                                      </p:cBhvr>
                                      <p:to>
                                        <p:strVal val="visible"/>
                                      </p:to>
                                    </p:set>
                                    <p:animEffect transition="in" filter="wipe(left)">
                                      <p:cBhvr>
                                        <p:cTn id="30" dur="400"/>
                                        <p:tgtEl>
                                          <p:spTgt spid="12"/>
                                        </p:tgtEl>
                                      </p:cBhvr>
                                    </p:animEffect>
                                  </p:childTnLst>
                                </p:cTn>
                              </p:par>
                              <p:par>
                                <p:cTn id="31" presetID="22" presetClass="entr" presetSubtype="8" fill="hold" grpId="0" nodeType="withEffect">
                                  <p:stCondLst>
                                    <p:cond delay="200"/>
                                  </p:stCondLst>
                                  <p:childTnLst>
                                    <p:set>
                                      <p:cBhvr>
                                        <p:cTn id="32" dur="1" fill="hold">
                                          <p:stCondLst>
                                            <p:cond delay="0"/>
                                          </p:stCondLst>
                                        </p:cTn>
                                        <p:tgtEl>
                                          <p:spTgt spid="13"/>
                                        </p:tgtEl>
                                        <p:attrNameLst>
                                          <p:attrName>style.visibility</p:attrName>
                                        </p:attrNameLst>
                                      </p:cBhvr>
                                      <p:to>
                                        <p:strVal val="visible"/>
                                      </p:to>
                                    </p:set>
                                    <p:animEffect transition="in" filter="wipe(left)">
                                      <p:cBhvr>
                                        <p:cTn id="33" dur="400"/>
                                        <p:tgtEl>
                                          <p:spTgt spid="13"/>
                                        </p:tgtEl>
                                      </p:cBhvr>
                                    </p:animEffect>
                                  </p:childTnLst>
                                </p:cTn>
                              </p:par>
                            </p:childTnLst>
                          </p:cTn>
                        </p:par>
                        <p:par>
                          <p:cTn id="34" fill="hold">
                            <p:stCondLst>
                              <p:cond delay="2000"/>
                            </p:stCondLst>
                            <p:childTnLst>
                              <p:par>
                                <p:cTn id="35" presetID="22" presetClass="entr" presetSubtype="1" fill="hold" grpId="0" nodeType="after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wipe(up)">
                                      <p:cBhvr>
                                        <p:cTn id="37"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P spid="10" grpId="0"/>
      <p:bldP spid="12" grpId="0"/>
      <p:bldP spid="13" grpId="0" bldLvl="0" animBg="1"/>
      <p:bldP spid="15"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flipH="1">
            <a:off x="1449070" y="2896235"/>
            <a:ext cx="9252585" cy="1050925"/>
          </a:xfrm>
          <a:prstGeom prst="rect">
            <a:avLst/>
          </a:prstGeom>
          <a:noFill/>
        </p:spPr>
        <p:txBody>
          <a:bodyPr wrap="square">
            <a:spAutoFit/>
          </a:bodyPr>
          <a:lstStyle/>
          <a:p>
            <a:pPr lvl="0" algn="ctr" fontAlgn="base">
              <a:lnSpc>
                <a:spcPct val="120000"/>
              </a:lnSpc>
              <a:defRPr/>
            </a:pPr>
            <a:r>
              <a:rPr lang="zh-CN" sz="5200" spc="-150" dirty="0">
                <a:ln w="15875">
                  <a:noFill/>
                </a:ln>
                <a:solidFill>
                  <a:srgbClr val="C00000"/>
                </a:solidFill>
                <a:effectLst>
                  <a:glow rad="76200">
                    <a:srgbClr val="FFFFFF"/>
                  </a:glow>
                </a:effectLst>
                <a:latin typeface="阿里巴巴普惠体 H" panose="00020600040101010101" charset="-122"/>
                <a:ea typeface="阿里巴巴普惠体 H" panose="00020600040101010101" charset="-122"/>
                <a:cs typeface="思源黑体 Heavy" panose="020B0A00000000000000" charset="-122"/>
                <a:sym typeface="Arial" panose="020B0604020202020204" pitchFamily="34" charset="0"/>
              </a:rPr>
              <a:t>掌握安全生产基本操作知识</a:t>
            </a:r>
            <a:endParaRPr lang="zh-CN" sz="5200" spc="-150" dirty="0">
              <a:ln w="15875">
                <a:noFill/>
              </a:ln>
              <a:solidFill>
                <a:srgbClr val="C00000"/>
              </a:solidFill>
              <a:effectLst>
                <a:glow rad="76200">
                  <a:srgbClr val="FFFFFF"/>
                </a:glow>
              </a:effectLst>
              <a:latin typeface="阿里巴巴普惠体 H" panose="00020600040101010101" charset="-122"/>
              <a:ea typeface="阿里巴巴普惠体 H" panose="00020600040101010101" charset="-122"/>
              <a:cs typeface="思源黑体 Heavy" panose="020B0A00000000000000" charset="-122"/>
              <a:sym typeface="Arial" panose="020B0604020202020204" pitchFamily="34" charset="0"/>
            </a:endParaRPr>
          </a:p>
        </p:txBody>
      </p:sp>
      <p:grpSp>
        <p:nvGrpSpPr>
          <p:cNvPr id="17" name="组合 16"/>
          <p:cNvGrpSpPr/>
          <p:nvPr/>
        </p:nvGrpSpPr>
        <p:grpSpPr>
          <a:xfrm>
            <a:off x="3962400" y="1975485"/>
            <a:ext cx="4267835" cy="920750"/>
            <a:chOff x="6294" y="3134"/>
            <a:chExt cx="6721" cy="1450"/>
          </a:xfrm>
        </p:grpSpPr>
        <p:sp>
          <p:nvSpPr>
            <p:cNvPr id="20" name="文本框 8"/>
            <p:cNvSpPr txBox="1"/>
            <p:nvPr/>
          </p:nvSpPr>
          <p:spPr>
            <a:xfrm>
              <a:off x="7108" y="3134"/>
              <a:ext cx="5028" cy="1450"/>
            </a:xfrm>
            <a:prstGeom prst="rect">
              <a:avLst/>
            </a:prstGeom>
            <a:noFill/>
          </p:spPr>
          <p:txBody>
            <a:bodyPr wrap="square" lIns="121873" tIns="60936" rIns="121873" bIns="60936">
              <a:spAutoFit/>
            </a:bodyPr>
            <a:lstStyle/>
            <a:p>
              <a:pPr lvl="0" algn="ctr">
                <a:defRPr/>
              </a:pPr>
              <a:r>
                <a:rPr lang="zh-CN" altLang="en-US" sz="5200" dirty="0">
                  <a:ln w="15875">
                    <a:noFill/>
                  </a:ln>
                  <a:solidFill>
                    <a:srgbClr val="C00000"/>
                  </a:solidFill>
                  <a:effectLst>
                    <a:glow rad="76200">
                      <a:srgbClr val="FFFFFF"/>
                    </a:glow>
                  </a:effectLst>
                  <a:latin typeface="阿里巴巴普惠体 H" panose="00020600040101010101" charset="-122"/>
                  <a:ea typeface="阿里巴巴普惠体 H" panose="00020600040101010101" charset="-122"/>
                </a:rPr>
                <a:t>第七部分</a:t>
              </a:r>
              <a:endParaRPr lang="zh-CN" altLang="en-US" sz="5200" dirty="0">
                <a:ln w="15875">
                  <a:noFill/>
                </a:ln>
                <a:solidFill>
                  <a:srgbClr val="C00000"/>
                </a:solidFill>
                <a:effectLst>
                  <a:glow rad="76200">
                    <a:srgbClr val="FFFFFF"/>
                  </a:glow>
                </a:effectLst>
                <a:latin typeface="阿里巴巴普惠体 H" panose="00020600040101010101" charset="-122"/>
                <a:ea typeface="阿里巴巴普惠体 H" panose="00020600040101010101" charset="-122"/>
              </a:endParaRPr>
            </a:p>
          </p:txBody>
        </p:sp>
        <p:grpSp>
          <p:nvGrpSpPr>
            <p:cNvPr id="15" name="组合 14"/>
            <p:cNvGrpSpPr/>
            <p:nvPr/>
          </p:nvGrpSpPr>
          <p:grpSpPr>
            <a:xfrm>
              <a:off x="6294" y="3658"/>
              <a:ext cx="1021" cy="276"/>
              <a:chOff x="2861833" y="3308621"/>
              <a:chExt cx="648282" cy="175260"/>
            </a:xfrm>
          </p:grpSpPr>
          <p:cxnSp>
            <p:nvCxnSpPr>
              <p:cNvPr id="16" name="直接连接符 15"/>
              <p:cNvCxnSpPr/>
              <p:nvPr/>
            </p:nvCxnSpPr>
            <p:spPr>
              <a:xfrm>
                <a:off x="2861833" y="3393571"/>
                <a:ext cx="648282" cy="0"/>
              </a:xfrm>
              <a:prstGeom prst="line">
                <a:avLst/>
              </a:prstGeom>
              <a:noFill/>
              <a:ln w="25400" cap="flat" cmpd="sng" algn="ctr">
                <a:solidFill>
                  <a:srgbClr val="C00000"/>
                </a:solidFill>
                <a:prstDash val="solid"/>
              </a:ln>
              <a:effectLst/>
            </p:spPr>
          </p:cxnSp>
          <p:cxnSp>
            <p:nvCxnSpPr>
              <p:cNvPr id="19" name="直接连接符 18"/>
              <p:cNvCxnSpPr/>
              <p:nvPr/>
            </p:nvCxnSpPr>
            <p:spPr>
              <a:xfrm>
                <a:off x="3190240" y="3308621"/>
                <a:ext cx="319875" cy="0"/>
              </a:xfrm>
              <a:prstGeom prst="line">
                <a:avLst/>
              </a:prstGeom>
              <a:noFill/>
              <a:ln w="25400" cap="flat" cmpd="sng" algn="ctr">
                <a:solidFill>
                  <a:srgbClr val="C00000"/>
                </a:solidFill>
                <a:prstDash val="solid"/>
              </a:ln>
              <a:effectLst/>
            </p:spPr>
          </p:cxnSp>
          <p:cxnSp>
            <p:nvCxnSpPr>
              <p:cNvPr id="29" name="直接连接符 28"/>
              <p:cNvCxnSpPr/>
              <p:nvPr/>
            </p:nvCxnSpPr>
            <p:spPr>
              <a:xfrm>
                <a:off x="3190240" y="3483881"/>
                <a:ext cx="319875" cy="0"/>
              </a:xfrm>
              <a:prstGeom prst="line">
                <a:avLst/>
              </a:prstGeom>
              <a:noFill/>
              <a:ln w="25400" cap="flat" cmpd="sng" algn="ctr">
                <a:solidFill>
                  <a:srgbClr val="C00000"/>
                </a:solidFill>
                <a:prstDash val="solid"/>
              </a:ln>
              <a:effectLst/>
            </p:spPr>
          </p:cxnSp>
        </p:grpSp>
        <p:grpSp>
          <p:nvGrpSpPr>
            <p:cNvPr id="30" name="组合 29"/>
            <p:cNvGrpSpPr/>
            <p:nvPr/>
          </p:nvGrpSpPr>
          <p:grpSpPr>
            <a:xfrm flipH="1">
              <a:off x="11994" y="3681"/>
              <a:ext cx="1021" cy="276"/>
              <a:chOff x="2861833" y="3308621"/>
              <a:chExt cx="648282" cy="175260"/>
            </a:xfrm>
          </p:grpSpPr>
          <p:cxnSp>
            <p:nvCxnSpPr>
              <p:cNvPr id="31" name="直接连接符 30"/>
              <p:cNvCxnSpPr/>
              <p:nvPr/>
            </p:nvCxnSpPr>
            <p:spPr>
              <a:xfrm>
                <a:off x="2861833" y="3393571"/>
                <a:ext cx="648282" cy="0"/>
              </a:xfrm>
              <a:prstGeom prst="line">
                <a:avLst/>
              </a:prstGeom>
              <a:noFill/>
              <a:ln w="25400" cap="flat" cmpd="sng" algn="ctr">
                <a:solidFill>
                  <a:srgbClr val="C00000"/>
                </a:solidFill>
                <a:prstDash val="solid"/>
              </a:ln>
              <a:effectLst/>
            </p:spPr>
          </p:cxnSp>
          <p:cxnSp>
            <p:nvCxnSpPr>
              <p:cNvPr id="32" name="直接连接符 31"/>
              <p:cNvCxnSpPr/>
              <p:nvPr/>
            </p:nvCxnSpPr>
            <p:spPr>
              <a:xfrm>
                <a:off x="3190240" y="3308621"/>
                <a:ext cx="319875" cy="0"/>
              </a:xfrm>
              <a:prstGeom prst="line">
                <a:avLst/>
              </a:prstGeom>
              <a:noFill/>
              <a:ln w="25400" cap="flat" cmpd="sng" algn="ctr">
                <a:solidFill>
                  <a:srgbClr val="C00000"/>
                </a:solidFill>
                <a:prstDash val="solid"/>
              </a:ln>
              <a:effectLst/>
            </p:spPr>
          </p:cxnSp>
          <p:cxnSp>
            <p:nvCxnSpPr>
              <p:cNvPr id="34" name="直接连接符 33"/>
              <p:cNvCxnSpPr/>
              <p:nvPr/>
            </p:nvCxnSpPr>
            <p:spPr>
              <a:xfrm>
                <a:off x="3190240" y="3483881"/>
                <a:ext cx="319875" cy="0"/>
              </a:xfrm>
              <a:prstGeom prst="line">
                <a:avLst/>
              </a:prstGeom>
              <a:noFill/>
              <a:ln w="25400" cap="flat" cmpd="sng" algn="ctr">
                <a:solidFill>
                  <a:srgbClr val="C00000"/>
                </a:solidFill>
                <a:prstDash val="solid"/>
              </a:ln>
              <a:effectLst/>
            </p:spPr>
          </p:cxnSp>
        </p:grpSp>
      </p:grpSp>
      <p:grpSp>
        <p:nvGrpSpPr>
          <p:cNvPr id="38" name="组合 37"/>
          <p:cNvGrpSpPr/>
          <p:nvPr/>
        </p:nvGrpSpPr>
        <p:grpSpPr>
          <a:xfrm>
            <a:off x="560054" y="-103812"/>
            <a:ext cx="3264419" cy="987089"/>
            <a:chOff x="1089" y="44"/>
            <a:chExt cx="5141" cy="1554"/>
          </a:xfrm>
        </p:grpSpPr>
        <p:pic>
          <p:nvPicPr>
            <p:cNvPr id="39" name="图片 38" descr="图片包含 游戏机, 灯, 动物, 画&#10;&#10;描述已自动生成"/>
            <p:cNvPicPr>
              <a:picLocks noChangeAspect="1"/>
            </p:cNvPicPr>
            <p:nvPr/>
          </p:nvPicPr>
          <p:blipFill rotWithShape="1">
            <a:blip r:embed="rId1">
              <a:alphaModFix amt="60000"/>
              <a:extLst>
                <a:ext uri="{28A0092B-C50C-407E-A947-70E740481C1C}">
                  <a14:useLocalDpi xmlns:a14="http://schemas.microsoft.com/office/drawing/2010/main" val="0"/>
                </a:ext>
              </a:extLst>
            </a:blip>
            <a:srcRect l="66569" b="54890"/>
            <a:stretch>
              <a:fillRect/>
            </a:stretch>
          </p:blipFill>
          <p:spPr>
            <a:xfrm>
              <a:off x="1089" y="44"/>
              <a:ext cx="5101" cy="1554"/>
            </a:xfrm>
            <a:prstGeom prst="rect">
              <a:avLst/>
            </a:prstGeom>
          </p:spPr>
        </p:pic>
        <p:sp>
          <p:nvSpPr>
            <p:cNvPr id="40" name="TextBox 20"/>
            <p:cNvSpPr txBox="1"/>
            <p:nvPr/>
          </p:nvSpPr>
          <p:spPr>
            <a:xfrm>
              <a:off x="1286" y="561"/>
              <a:ext cx="4944" cy="628"/>
            </a:xfrm>
            <a:prstGeom prst="rect">
              <a:avLst/>
            </a:prstGeom>
            <a:noFill/>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000" b="0" i="0" u="none" strike="noStrike" kern="1200" cap="none" spc="0" normalizeH="0" baseline="0" noProof="0">
                  <a:ln>
                    <a:noFill/>
                  </a:ln>
                  <a:solidFill>
                    <a:srgbClr val="C00000"/>
                  </a:solidFill>
                  <a:effectLst/>
                  <a:uLnTx/>
                  <a:uFillTx/>
                  <a:latin typeface="思源宋体 CN" panose="02020400000000000000" pitchFamily="18" charset="-122"/>
                  <a:ea typeface="思源宋体 CN" panose="02020400000000000000" pitchFamily="18" charset="-122"/>
                  <a:cs typeface="思源黑体 Light" panose="020B0300000000000000" charset="-122"/>
                </a:rPr>
                <a:t>2026</a:t>
              </a:r>
              <a:r>
                <a:rPr kumimoji="0" lang="zh-CN" altLang="en-US" sz="2000" b="0" i="0" u="none" strike="noStrike" kern="1200" cap="none" spc="0" normalizeH="0" baseline="0" noProof="0">
                  <a:ln>
                    <a:noFill/>
                  </a:ln>
                  <a:solidFill>
                    <a:srgbClr val="C00000"/>
                  </a:solidFill>
                  <a:effectLst/>
                  <a:uLnTx/>
                  <a:uFillTx/>
                  <a:latin typeface="思源宋体 CN" panose="02020400000000000000" pitchFamily="18" charset="-122"/>
                  <a:ea typeface="思源宋体 CN" panose="02020400000000000000" pitchFamily="18" charset="-122"/>
                  <a:cs typeface="思源黑体 Light" panose="020B0300000000000000" charset="-122"/>
                </a:rPr>
                <a:t>年</a:t>
              </a:r>
              <a:r>
                <a:rPr kumimoji="0" lang="zh-CN" altLang="en-US" sz="2000" b="0" i="0" u="none" strike="noStrike" kern="1200" cap="none" spc="0" normalizeH="0" baseline="0" noProof="0" dirty="0">
                  <a:ln>
                    <a:noFill/>
                  </a:ln>
                  <a:solidFill>
                    <a:srgbClr val="C00000"/>
                  </a:solidFill>
                  <a:effectLst/>
                  <a:uLnTx/>
                  <a:uFillTx/>
                  <a:latin typeface="思源宋体 CN" panose="02020400000000000000" pitchFamily="18" charset="-122"/>
                  <a:ea typeface="思源宋体 CN" panose="02020400000000000000" pitchFamily="18" charset="-122"/>
                  <a:cs typeface="思源黑体 Light" panose="020B0300000000000000" charset="-122"/>
                </a:rPr>
                <a:t>安全生产月</a:t>
              </a:r>
              <a:endParaRPr kumimoji="0" lang="en-US" altLang="zh-CN" sz="2000" b="0" i="0" u="none" strike="noStrike" kern="1200" cap="none" spc="0" normalizeH="0" baseline="0" noProof="0" dirty="0">
                <a:ln>
                  <a:noFill/>
                </a:ln>
                <a:solidFill>
                  <a:srgbClr val="C00000"/>
                </a:solidFill>
                <a:effectLst/>
                <a:uLnTx/>
                <a:uFillTx/>
                <a:latin typeface="思源宋体 CN" panose="02020400000000000000" pitchFamily="18" charset="-122"/>
                <a:ea typeface="思源宋体 CN" panose="02020400000000000000" pitchFamily="18" charset="-122"/>
                <a:cs typeface="思源黑体 Light" panose="020B0300000000000000" charset="-122"/>
              </a:endParaRPr>
            </a:p>
          </p:txBody>
        </p:sp>
        <p:sp>
          <p:nvSpPr>
            <p:cNvPr id="41" name="TextBox 19"/>
            <p:cNvSpPr txBox="1"/>
            <p:nvPr/>
          </p:nvSpPr>
          <p:spPr>
            <a:xfrm>
              <a:off x="3917" y="1066"/>
              <a:ext cx="291" cy="460"/>
            </a:xfrm>
            <a:prstGeom prst="rect">
              <a:avLst/>
            </a:prstGeom>
            <a:noFill/>
            <a:effectLst/>
          </p:spPr>
          <p:txBody>
            <a:bodyPr wrap="none" rtlCol="0">
              <a:spAutoFit/>
            </a:bodyPr>
            <a:lstStyle/>
            <a:p>
              <a:pPr lvl="0" algn="ctr">
                <a:defRPr/>
              </a:pPr>
              <a:endParaRPr kumimoji="0" lang="en-US" altLang="zh-CN" sz="1300" b="0" i="0" spc="-100" baseline="0" noProof="0" dirty="0">
                <a:ln>
                  <a:noFill/>
                </a:ln>
                <a:solidFill>
                  <a:schemeClr val="accent6"/>
                </a:solidFill>
                <a:effectLst/>
                <a:uLnTx/>
                <a:uFillTx/>
                <a:latin typeface="思源宋体 CN" panose="02020400000000000000" pitchFamily="18" charset="-122"/>
                <a:ea typeface="思源宋体 CN" panose="02020400000000000000" pitchFamily="18" charset="-122"/>
              </a:endParaRPr>
            </a:p>
          </p:txBody>
        </p:sp>
      </p:grpSp>
      <p:pic>
        <p:nvPicPr>
          <p:cNvPr id="48" name="图片 47" descr="51miz-E1006316-CDB9094F"/>
          <p:cNvPicPr>
            <a:picLocks noChangeAspect="1"/>
          </p:cNvPicPr>
          <p:nvPr/>
        </p:nvPicPr>
        <p:blipFill>
          <a:blip r:embed="rId2"/>
          <a:stretch>
            <a:fillRect/>
          </a:stretch>
        </p:blipFill>
        <p:spPr>
          <a:xfrm>
            <a:off x="9920605" y="1975485"/>
            <a:ext cx="2529205" cy="5055870"/>
          </a:xfrm>
          <a:prstGeom prst="rect">
            <a:avLst/>
          </a:prstGeom>
        </p:spPr>
      </p:pic>
      <p:pic>
        <p:nvPicPr>
          <p:cNvPr id="49" name="图片 48" descr="C:\Users\娜娜\Desktop\图片141.png图片141"/>
          <p:cNvPicPr>
            <a:picLocks noChangeAspect="1"/>
          </p:cNvPicPr>
          <p:nvPr/>
        </p:nvPicPr>
        <p:blipFill>
          <a:blip r:embed="rId3"/>
          <a:srcRect/>
          <a:stretch>
            <a:fillRect/>
          </a:stretch>
        </p:blipFill>
        <p:spPr>
          <a:xfrm>
            <a:off x="953" y="5278755"/>
            <a:ext cx="12190095" cy="1579245"/>
          </a:xfrm>
          <a:prstGeom prst="rect">
            <a:avLst/>
          </a:prstGeom>
        </p:spPr>
      </p:pic>
      <p:pic>
        <p:nvPicPr>
          <p:cNvPr id="21" name="图片 2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21919" y="150265"/>
            <a:ext cx="1061047" cy="760325"/>
          </a:xfrm>
          <a:prstGeom prst="rect">
            <a:avLst/>
          </a:prstGeom>
        </p:spPr>
      </p:pic>
    </p:spTree>
    <p:custDataLst>
      <p:tags r:id="rId5"/>
    </p:custDataLst>
  </p:cSld>
  <p:clrMapOvr>
    <a:masterClrMapping/>
  </p:clrMapOvr>
  <mc:AlternateContent xmlns:mc="http://schemas.openxmlformats.org/markup-compatibility/2006">
    <mc:Choice xmlns:p14="http://schemas.microsoft.com/office/powerpoint/2010/main" Requires="p14">
      <p:transition spd="slow" p14:dur="1500" advTm="5000">
        <p:random/>
      </p:transition>
    </mc:Choice>
    <mc:Fallback>
      <p:transition spd="slow" advTm="5000">
        <p:random/>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1092200" y="2348927"/>
            <a:ext cx="4679185" cy="696947"/>
            <a:chOff x="7029360" y="4573493"/>
            <a:chExt cx="2999409" cy="517828"/>
          </a:xfrm>
        </p:grpSpPr>
        <p:grpSp>
          <p:nvGrpSpPr>
            <p:cNvPr id="7" name="组合 6"/>
            <p:cNvGrpSpPr/>
            <p:nvPr/>
          </p:nvGrpSpPr>
          <p:grpSpPr>
            <a:xfrm>
              <a:off x="7029360" y="4573493"/>
              <a:ext cx="2999409" cy="517828"/>
              <a:chOff x="5718131" y="5650928"/>
              <a:chExt cx="4447490" cy="767829"/>
            </a:xfrm>
          </p:grpSpPr>
          <p:sp>
            <p:nvSpPr>
              <p:cNvPr id="9" name="圆角矩形 37"/>
              <p:cNvSpPr/>
              <p:nvPr/>
            </p:nvSpPr>
            <p:spPr>
              <a:xfrm>
                <a:off x="5718131" y="5650928"/>
                <a:ext cx="4447490" cy="767829"/>
              </a:xfrm>
              <a:prstGeom prst="roundRect">
                <a:avLst>
                  <a:gd name="adj" fmla="val 50000"/>
                </a:avLst>
              </a:prstGeom>
              <a:solidFill>
                <a:srgbClr val="F3F3F3"/>
              </a:solidFill>
              <a:ln w="22225">
                <a:gradFill>
                  <a:gsLst>
                    <a:gs pos="0">
                      <a:schemeClr val="bg1">
                        <a:lumMod val="85000"/>
                      </a:schemeClr>
                    </a:gs>
                    <a:gs pos="100000">
                      <a:schemeClr val="bg1"/>
                    </a:gs>
                  </a:gsLst>
                  <a:lin ang="5400000" scaled="1"/>
                </a:gradFill>
              </a:ln>
              <a:effectLst>
                <a:innerShdw blurRad="76200" dist="38100" dir="16200000">
                  <a:prstClr val="black">
                    <a:alpha val="37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latin typeface="思源宋体 CN" panose="02020400000000000000" pitchFamily="18" charset="-122"/>
                  <a:ea typeface="思源宋体 CN" panose="02020400000000000000" pitchFamily="18" charset="-122"/>
                </a:endParaRPr>
              </a:p>
            </p:txBody>
          </p:sp>
          <p:sp>
            <p:nvSpPr>
              <p:cNvPr id="10" name="圆角矩形 44"/>
              <p:cNvSpPr/>
              <p:nvPr/>
            </p:nvSpPr>
            <p:spPr>
              <a:xfrm>
                <a:off x="5829316" y="5747158"/>
                <a:ext cx="4251615" cy="575366"/>
              </a:xfrm>
              <a:prstGeom prst="roundRect">
                <a:avLst>
                  <a:gd name="adj" fmla="val 50000"/>
                </a:avLst>
              </a:prstGeom>
              <a:solidFill>
                <a:schemeClr val="accent2">
                  <a:lumMod val="75000"/>
                </a:schemeClr>
              </a:solidFill>
              <a:ln w="22225">
                <a:gradFill>
                  <a:gsLst>
                    <a:gs pos="0">
                      <a:schemeClr val="bg1">
                        <a:lumMod val="85000"/>
                      </a:schemeClr>
                    </a:gs>
                    <a:gs pos="100000">
                      <a:schemeClr val="bg1"/>
                    </a:gs>
                  </a:gsLst>
                  <a:lin ang="5400000" scaled="1"/>
                </a:gradFill>
              </a:ln>
              <a:effectLst>
                <a:innerShdw blurRad="76200" dist="38100" dir="16200000">
                  <a:prstClr val="black">
                    <a:alpha val="37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latin typeface="思源宋体 CN" panose="02020400000000000000" pitchFamily="18" charset="-122"/>
                  <a:ea typeface="思源宋体 CN" panose="02020400000000000000" pitchFamily="18" charset="-122"/>
                </a:endParaRPr>
              </a:p>
            </p:txBody>
          </p:sp>
        </p:grpSp>
        <p:sp>
          <p:nvSpPr>
            <p:cNvPr id="8" name="TextBox 19"/>
            <p:cNvSpPr txBox="1"/>
            <p:nvPr/>
          </p:nvSpPr>
          <p:spPr>
            <a:xfrm>
              <a:off x="7305532" y="4681705"/>
              <a:ext cx="2371555" cy="303953"/>
            </a:xfrm>
            <a:prstGeom prst="rect">
              <a:avLst/>
            </a:prstGeom>
            <a:noFill/>
          </p:spPr>
          <p:txBody>
            <a:bodyPr wrap="square" rtlCol="0" anchor="ctr">
              <a:spAutoFit/>
            </a:bodyPr>
            <a:lstStyle/>
            <a:p>
              <a:pPr algn="ctr"/>
              <a:r>
                <a:rPr lang="zh-CN" altLang="en-US" sz="2000" dirty="0">
                  <a:solidFill>
                    <a:schemeClr val="bg1"/>
                  </a:solidFill>
                  <a:latin typeface="思源宋体 CN" panose="02020400000000000000" pitchFamily="18" charset="-122"/>
                  <a:ea typeface="思源宋体 CN" panose="02020400000000000000" pitchFamily="18" charset="-122"/>
                </a:rPr>
                <a:t>指挥信号不明或乱指挥不吊</a:t>
              </a:r>
              <a:endParaRPr lang="zh-CN" altLang="en-US" sz="2000" dirty="0">
                <a:solidFill>
                  <a:schemeClr val="bg1"/>
                </a:solidFill>
                <a:latin typeface="思源宋体 CN" panose="02020400000000000000" pitchFamily="18" charset="-122"/>
                <a:ea typeface="思源宋体 CN" panose="02020400000000000000" pitchFamily="18" charset="-122"/>
              </a:endParaRPr>
            </a:p>
          </p:txBody>
        </p:sp>
      </p:grpSp>
      <p:grpSp>
        <p:nvGrpSpPr>
          <p:cNvPr id="11" name="组合 10"/>
          <p:cNvGrpSpPr/>
          <p:nvPr/>
        </p:nvGrpSpPr>
        <p:grpSpPr>
          <a:xfrm>
            <a:off x="1092200" y="3053997"/>
            <a:ext cx="4679185" cy="696948"/>
            <a:chOff x="7029360" y="4573493"/>
            <a:chExt cx="2999409" cy="517828"/>
          </a:xfrm>
        </p:grpSpPr>
        <p:grpSp>
          <p:nvGrpSpPr>
            <p:cNvPr id="12" name="组合 11"/>
            <p:cNvGrpSpPr/>
            <p:nvPr/>
          </p:nvGrpSpPr>
          <p:grpSpPr>
            <a:xfrm>
              <a:off x="7029360" y="4573493"/>
              <a:ext cx="2999409" cy="517828"/>
              <a:chOff x="5718131" y="5650928"/>
              <a:chExt cx="4447490" cy="767829"/>
            </a:xfrm>
          </p:grpSpPr>
          <p:sp>
            <p:nvSpPr>
              <p:cNvPr id="14" name="圆角矩形 66"/>
              <p:cNvSpPr/>
              <p:nvPr/>
            </p:nvSpPr>
            <p:spPr>
              <a:xfrm>
                <a:off x="5718131" y="5650928"/>
                <a:ext cx="4447490" cy="767829"/>
              </a:xfrm>
              <a:prstGeom prst="roundRect">
                <a:avLst>
                  <a:gd name="adj" fmla="val 50000"/>
                </a:avLst>
              </a:prstGeom>
              <a:solidFill>
                <a:srgbClr val="F3F3F3"/>
              </a:solidFill>
              <a:ln w="22225">
                <a:gradFill>
                  <a:gsLst>
                    <a:gs pos="0">
                      <a:schemeClr val="bg1">
                        <a:lumMod val="85000"/>
                      </a:schemeClr>
                    </a:gs>
                    <a:gs pos="100000">
                      <a:schemeClr val="bg1"/>
                    </a:gs>
                  </a:gsLst>
                  <a:lin ang="5400000" scaled="1"/>
                </a:gradFill>
              </a:ln>
              <a:effectLst>
                <a:innerShdw blurRad="76200" dist="38100" dir="16200000">
                  <a:prstClr val="black">
                    <a:alpha val="37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latin typeface="思源宋体 CN" panose="02020400000000000000" pitchFamily="18" charset="-122"/>
                  <a:ea typeface="思源宋体 CN" panose="02020400000000000000" pitchFamily="18" charset="-122"/>
                </a:endParaRPr>
              </a:p>
            </p:txBody>
          </p:sp>
          <p:sp>
            <p:nvSpPr>
              <p:cNvPr id="15" name="圆角矩形 67"/>
              <p:cNvSpPr/>
              <p:nvPr/>
            </p:nvSpPr>
            <p:spPr>
              <a:xfrm>
                <a:off x="5829316" y="5747158"/>
                <a:ext cx="4251615" cy="575366"/>
              </a:xfrm>
              <a:prstGeom prst="roundRect">
                <a:avLst>
                  <a:gd name="adj" fmla="val 50000"/>
                </a:avLst>
              </a:prstGeom>
              <a:solidFill>
                <a:schemeClr val="accent2">
                  <a:lumMod val="75000"/>
                </a:schemeClr>
              </a:solidFill>
              <a:ln w="22225">
                <a:gradFill>
                  <a:gsLst>
                    <a:gs pos="0">
                      <a:schemeClr val="bg1">
                        <a:lumMod val="85000"/>
                      </a:schemeClr>
                    </a:gs>
                    <a:gs pos="100000">
                      <a:schemeClr val="bg1"/>
                    </a:gs>
                  </a:gsLst>
                  <a:lin ang="5400000" scaled="1"/>
                </a:gradFill>
              </a:ln>
              <a:effectLst>
                <a:innerShdw blurRad="76200" dist="38100" dir="16200000">
                  <a:prstClr val="black">
                    <a:alpha val="37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latin typeface="思源宋体 CN" panose="02020400000000000000" pitchFamily="18" charset="-122"/>
                  <a:ea typeface="思源宋体 CN" panose="02020400000000000000" pitchFamily="18" charset="-122"/>
                </a:endParaRPr>
              </a:p>
            </p:txBody>
          </p:sp>
        </p:grpSp>
        <p:sp>
          <p:nvSpPr>
            <p:cNvPr id="13" name="TextBox 19"/>
            <p:cNvSpPr txBox="1"/>
            <p:nvPr/>
          </p:nvSpPr>
          <p:spPr>
            <a:xfrm>
              <a:off x="7305532" y="4681695"/>
              <a:ext cx="2472171" cy="297279"/>
            </a:xfrm>
            <a:prstGeom prst="rect">
              <a:avLst/>
            </a:prstGeom>
            <a:noFill/>
          </p:spPr>
          <p:txBody>
            <a:bodyPr wrap="square" rtlCol="0" anchor="ctr">
              <a:spAutoFit/>
            </a:bodyPr>
            <a:lstStyle/>
            <a:p>
              <a:pPr algn="ctr"/>
              <a:r>
                <a:rPr lang="zh-CN" altLang="en-US" sz="2000" dirty="0">
                  <a:solidFill>
                    <a:schemeClr val="bg1"/>
                  </a:solidFill>
                  <a:latin typeface="思源宋体 CN" panose="02020400000000000000" pitchFamily="18" charset="-122"/>
                  <a:ea typeface="思源宋体 CN" panose="02020400000000000000" pitchFamily="18" charset="-122"/>
                </a:rPr>
                <a:t>超负荷不吊</a:t>
              </a:r>
              <a:endParaRPr lang="zh-CN" altLang="en-US" sz="2000" dirty="0">
                <a:solidFill>
                  <a:schemeClr val="bg1"/>
                </a:solidFill>
                <a:latin typeface="思源宋体 CN" panose="02020400000000000000" pitchFamily="18" charset="-122"/>
                <a:ea typeface="思源宋体 CN" panose="02020400000000000000" pitchFamily="18" charset="-122"/>
              </a:endParaRPr>
            </a:p>
          </p:txBody>
        </p:sp>
      </p:grpSp>
      <p:grpSp>
        <p:nvGrpSpPr>
          <p:cNvPr id="16" name="组合 15"/>
          <p:cNvGrpSpPr/>
          <p:nvPr/>
        </p:nvGrpSpPr>
        <p:grpSpPr>
          <a:xfrm>
            <a:off x="1092200" y="3853721"/>
            <a:ext cx="4679185" cy="696948"/>
            <a:chOff x="7029360" y="4573493"/>
            <a:chExt cx="2999409" cy="517828"/>
          </a:xfrm>
        </p:grpSpPr>
        <p:grpSp>
          <p:nvGrpSpPr>
            <p:cNvPr id="17" name="组合 16"/>
            <p:cNvGrpSpPr/>
            <p:nvPr/>
          </p:nvGrpSpPr>
          <p:grpSpPr>
            <a:xfrm>
              <a:off x="7029360" y="4573493"/>
              <a:ext cx="2999409" cy="517828"/>
              <a:chOff x="5718131" y="5650928"/>
              <a:chExt cx="4447490" cy="767829"/>
            </a:xfrm>
          </p:grpSpPr>
          <p:sp>
            <p:nvSpPr>
              <p:cNvPr id="19" name="圆角矩形 71"/>
              <p:cNvSpPr/>
              <p:nvPr/>
            </p:nvSpPr>
            <p:spPr>
              <a:xfrm>
                <a:off x="5718131" y="5650928"/>
                <a:ext cx="4447490" cy="767829"/>
              </a:xfrm>
              <a:prstGeom prst="roundRect">
                <a:avLst>
                  <a:gd name="adj" fmla="val 50000"/>
                </a:avLst>
              </a:prstGeom>
              <a:solidFill>
                <a:srgbClr val="F3F3F3"/>
              </a:solidFill>
              <a:ln w="22225">
                <a:gradFill>
                  <a:gsLst>
                    <a:gs pos="0">
                      <a:schemeClr val="bg1">
                        <a:lumMod val="85000"/>
                      </a:schemeClr>
                    </a:gs>
                    <a:gs pos="100000">
                      <a:schemeClr val="bg1"/>
                    </a:gs>
                  </a:gsLst>
                  <a:lin ang="5400000" scaled="1"/>
                </a:gradFill>
              </a:ln>
              <a:effectLst>
                <a:innerShdw blurRad="76200" dist="38100" dir="16200000">
                  <a:prstClr val="black">
                    <a:alpha val="37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latin typeface="思源宋体 CN" panose="02020400000000000000" pitchFamily="18" charset="-122"/>
                  <a:ea typeface="思源宋体 CN" panose="02020400000000000000" pitchFamily="18" charset="-122"/>
                </a:endParaRPr>
              </a:p>
            </p:txBody>
          </p:sp>
          <p:sp>
            <p:nvSpPr>
              <p:cNvPr id="20" name="圆角矩形 72"/>
              <p:cNvSpPr/>
              <p:nvPr/>
            </p:nvSpPr>
            <p:spPr>
              <a:xfrm>
                <a:off x="5829316" y="5747158"/>
                <a:ext cx="4251615" cy="575366"/>
              </a:xfrm>
              <a:prstGeom prst="roundRect">
                <a:avLst>
                  <a:gd name="adj" fmla="val 50000"/>
                </a:avLst>
              </a:prstGeom>
              <a:solidFill>
                <a:schemeClr val="accent2">
                  <a:lumMod val="75000"/>
                </a:schemeClr>
              </a:solidFill>
              <a:ln w="22225">
                <a:gradFill>
                  <a:gsLst>
                    <a:gs pos="0">
                      <a:schemeClr val="bg1">
                        <a:lumMod val="85000"/>
                      </a:schemeClr>
                    </a:gs>
                    <a:gs pos="100000">
                      <a:schemeClr val="bg1"/>
                    </a:gs>
                  </a:gsLst>
                  <a:lin ang="5400000" scaled="1"/>
                </a:gradFill>
              </a:ln>
              <a:effectLst>
                <a:innerShdw blurRad="76200" dist="38100" dir="16200000">
                  <a:prstClr val="black">
                    <a:alpha val="37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latin typeface="思源宋体 CN" panose="02020400000000000000" pitchFamily="18" charset="-122"/>
                  <a:ea typeface="思源宋体 CN" panose="02020400000000000000" pitchFamily="18" charset="-122"/>
                </a:endParaRPr>
              </a:p>
            </p:txBody>
          </p:sp>
        </p:grpSp>
        <p:sp>
          <p:nvSpPr>
            <p:cNvPr id="18" name="TextBox 19"/>
            <p:cNvSpPr txBox="1"/>
            <p:nvPr/>
          </p:nvSpPr>
          <p:spPr>
            <a:xfrm>
              <a:off x="7305532" y="4681695"/>
              <a:ext cx="2472171" cy="297279"/>
            </a:xfrm>
            <a:prstGeom prst="rect">
              <a:avLst/>
            </a:prstGeom>
            <a:noFill/>
          </p:spPr>
          <p:txBody>
            <a:bodyPr wrap="square" rtlCol="0" anchor="ctr">
              <a:spAutoFit/>
            </a:bodyPr>
            <a:lstStyle/>
            <a:p>
              <a:pPr algn="ctr"/>
              <a:r>
                <a:rPr lang="zh-CN" altLang="en-US" sz="2000" dirty="0">
                  <a:solidFill>
                    <a:schemeClr val="bg1"/>
                  </a:solidFill>
                  <a:latin typeface="思源宋体 CN" panose="02020400000000000000" pitchFamily="18" charset="-122"/>
                  <a:ea typeface="思源宋体 CN" panose="02020400000000000000" pitchFamily="18" charset="-122"/>
                </a:rPr>
                <a:t>工件紧固不牢不吊</a:t>
              </a:r>
              <a:endParaRPr lang="zh-CN" altLang="en-US" sz="2000" dirty="0">
                <a:solidFill>
                  <a:schemeClr val="bg1"/>
                </a:solidFill>
                <a:latin typeface="思源宋体 CN" panose="02020400000000000000" pitchFamily="18" charset="-122"/>
                <a:ea typeface="思源宋体 CN" panose="02020400000000000000" pitchFamily="18" charset="-122"/>
              </a:endParaRPr>
            </a:p>
          </p:txBody>
        </p:sp>
      </p:grpSp>
      <p:grpSp>
        <p:nvGrpSpPr>
          <p:cNvPr id="21" name="组合 20"/>
          <p:cNvGrpSpPr/>
          <p:nvPr/>
        </p:nvGrpSpPr>
        <p:grpSpPr>
          <a:xfrm>
            <a:off x="1092200" y="4617076"/>
            <a:ext cx="4679185" cy="696948"/>
            <a:chOff x="7029360" y="4573493"/>
            <a:chExt cx="2999409" cy="517828"/>
          </a:xfrm>
        </p:grpSpPr>
        <p:grpSp>
          <p:nvGrpSpPr>
            <p:cNvPr id="22" name="组合 21"/>
            <p:cNvGrpSpPr/>
            <p:nvPr/>
          </p:nvGrpSpPr>
          <p:grpSpPr>
            <a:xfrm>
              <a:off x="7029360" y="4573493"/>
              <a:ext cx="2999409" cy="517828"/>
              <a:chOff x="5718131" y="5650928"/>
              <a:chExt cx="4447490" cy="767829"/>
            </a:xfrm>
          </p:grpSpPr>
          <p:sp>
            <p:nvSpPr>
              <p:cNvPr id="24" name="圆角矩形 76"/>
              <p:cNvSpPr/>
              <p:nvPr/>
            </p:nvSpPr>
            <p:spPr>
              <a:xfrm>
                <a:off x="5718131" y="5650928"/>
                <a:ext cx="4447490" cy="767829"/>
              </a:xfrm>
              <a:prstGeom prst="roundRect">
                <a:avLst>
                  <a:gd name="adj" fmla="val 50000"/>
                </a:avLst>
              </a:prstGeom>
              <a:solidFill>
                <a:srgbClr val="F3F3F3"/>
              </a:solidFill>
              <a:ln w="22225">
                <a:gradFill>
                  <a:gsLst>
                    <a:gs pos="0">
                      <a:schemeClr val="bg1">
                        <a:lumMod val="85000"/>
                      </a:schemeClr>
                    </a:gs>
                    <a:gs pos="100000">
                      <a:schemeClr val="bg1"/>
                    </a:gs>
                  </a:gsLst>
                  <a:lin ang="5400000" scaled="1"/>
                </a:gradFill>
              </a:ln>
              <a:effectLst>
                <a:innerShdw blurRad="76200" dist="38100" dir="16200000">
                  <a:prstClr val="black">
                    <a:alpha val="37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latin typeface="思源宋体 CN" panose="02020400000000000000" pitchFamily="18" charset="-122"/>
                  <a:ea typeface="思源宋体 CN" panose="02020400000000000000" pitchFamily="18" charset="-122"/>
                </a:endParaRPr>
              </a:p>
            </p:txBody>
          </p:sp>
          <p:sp>
            <p:nvSpPr>
              <p:cNvPr id="25" name="圆角矩形 77"/>
              <p:cNvSpPr/>
              <p:nvPr/>
            </p:nvSpPr>
            <p:spPr>
              <a:xfrm>
                <a:off x="5829316" y="5747158"/>
                <a:ext cx="4251615" cy="575366"/>
              </a:xfrm>
              <a:prstGeom prst="roundRect">
                <a:avLst>
                  <a:gd name="adj" fmla="val 50000"/>
                </a:avLst>
              </a:prstGeom>
              <a:solidFill>
                <a:schemeClr val="accent2">
                  <a:lumMod val="75000"/>
                </a:schemeClr>
              </a:solidFill>
              <a:ln w="22225">
                <a:gradFill>
                  <a:gsLst>
                    <a:gs pos="0">
                      <a:schemeClr val="bg1">
                        <a:lumMod val="85000"/>
                      </a:schemeClr>
                    </a:gs>
                    <a:gs pos="100000">
                      <a:schemeClr val="bg1"/>
                    </a:gs>
                  </a:gsLst>
                  <a:lin ang="5400000" scaled="1"/>
                </a:gradFill>
              </a:ln>
              <a:effectLst>
                <a:innerShdw blurRad="76200" dist="38100" dir="16200000">
                  <a:prstClr val="black">
                    <a:alpha val="37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latin typeface="思源宋体 CN" panose="02020400000000000000" pitchFamily="18" charset="-122"/>
                  <a:ea typeface="思源宋体 CN" panose="02020400000000000000" pitchFamily="18" charset="-122"/>
                </a:endParaRPr>
              </a:p>
            </p:txBody>
          </p:sp>
        </p:grpSp>
        <p:sp>
          <p:nvSpPr>
            <p:cNvPr id="23" name="TextBox 19"/>
            <p:cNvSpPr txBox="1"/>
            <p:nvPr/>
          </p:nvSpPr>
          <p:spPr>
            <a:xfrm>
              <a:off x="7305532" y="4681695"/>
              <a:ext cx="2472171" cy="297279"/>
            </a:xfrm>
            <a:prstGeom prst="rect">
              <a:avLst/>
            </a:prstGeom>
            <a:noFill/>
          </p:spPr>
          <p:txBody>
            <a:bodyPr wrap="square" rtlCol="0" anchor="ctr">
              <a:spAutoFit/>
            </a:bodyPr>
            <a:lstStyle/>
            <a:p>
              <a:pPr algn="ctr"/>
              <a:r>
                <a:rPr lang="zh-CN" altLang="en-US" sz="2000" dirty="0">
                  <a:solidFill>
                    <a:schemeClr val="bg1"/>
                  </a:solidFill>
                  <a:latin typeface="思源宋体 CN" panose="02020400000000000000" pitchFamily="18" charset="-122"/>
                  <a:ea typeface="思源宋体 CN" panose="02020400000000000000" pitchFamily="18" charset="-122"/>
                </a:rPr>
                <a:t>吊物上面有人不吊</a:t>
              </a:r>
              <a:endParaRPr lang="zh-CN" altLang="en-US" sz="2000" dirty="0">
                <a:solidFill>
                  <a:schemeClr val="bg1"/>
                </a:solidFill>
                <a:latin typeface="思源宋体 CN" panose="02020400000000000000" pitchFamily="18" charset="-122"/>
                <a:ea typeface="思源宋体 CN" panose="02020400000000000000" pitchFamily="18" charset="-122"/>
              </a:endParaRPr>
            </a:p>
          </p:txBody>
        </p:sp>
      </p:grpSp>
      <p:grpSp>
        <p:nvGrpSpPr>
          <p:cNvPr id="26" name="组合 25"/>
          <p:cNvGrpSpPr/>
          <p:nvPr/>
        </p:nvGrpSpPr>
        <p:grpSpPr>
          <a:xfrm>
            <a:off x="1092200" y="5409495"/>
            <a:ext cx="4679185" cy="696948"/>
            <a:chOff x="7029360" y="4573493"/>
            <a:chExt cx="2999409" cy="517828"/>
          </a:xfrm>
        </p:grpSpPr>
        <p:grpSp>
          <p:nvGrpSpPr>
            <p:cNvPr id="27" name="组合 26"/>
            <p:cNvGrpSpPr/>
            <p:nvPr/>
          </p:nvGrpSpPr>
          <p:grpSpPr>
            <a:xfrm>
              <a:off x="7029360" y="4573493"/>
              <a:ext cx="2999409" cy="517828"/>
              <a:chOff x="5718131" y="5650928"/>
              <a:chExt cx="4447490" cy="767829"/>
            </a:xfrm>
          </p:grpSpPr>
          <p:sp>
            <p:nvSpPr>
              <p:cNvPr id="29" name="圆角矩形 81"/>
              <p:cNvSpPr/>
              <p:nvPr/>
            </p:nvSpPr>
            <p:spPr>
              <a:xfrm>
                <a:off x="5718131" y="5650928"/>
                <a:ext cx="4447490" cy="767829"/>
              </a:xfrm>
              <a:prstGeom prst="roundRect">
                <a:avLst>
                  <a:gd name="adj" fmla="val 50000"/>
                </a:avLst>
              </a:prstGeom>
              <a:solidFill>
                <a:srgbClr val="F3F3F3"/>
              </a:solidFill>
              <a:ln w="22225">
                <a:gradFill>
                  <a:gsLst>
                    <a:gs pos="0">
                      <a:schemeClr val="bg1">
                        <a:lumMod val="85000"/>
                      </a:schemeClr>
                    </a:gs>
                    <a:gs pos="100000">
                      <a:schemeClr val="bg1"/>
                    </a:gs>
                  </a:gsLst>
                  <a:lin ang="5400000" scaled="1"/>
                </a:gradFill>
              </a:ln>
              <a:effectLst>
                <a:innerShdw blurRad="76200" dist="38100" dir="16200000">
                  <a:prstClr val="black">
                    <a:alpha val="37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latin typeface="思源宋体 CN" panose="02020400000000000000" pitchFamily="18" charset="-122"/>
                  <a:ea typeface="思源宋体 CN" panose="02020400000000000000" pitchFamily="18" charset="-122"/>
                </a:endParaRPr>
              </a:p>
            </p:txBody>
          </p:sp>
          <p:sp>
            <p:nvSpPr>
              <p:cNvPr id="30" name="圆角矩形 82"/>
              <p:cNvSpPr/>
              <p:nvPr/>
            </p:nvSpPr>
            <p:spPr>
              <a:xfrm>
                <a:off x="5829316" y="5747158"/>
                <a:ext cx="4251615" cy="575366"/>
              </a:xfrm>
              <a:prstGeom prst="roundRect">
                <a:avLst>
                  <a:gd name="adj" fmla="val 50000"/>
                </a:avLst>
              </a:prstGeom>
              <a:solidFill>
                <a:schemeClr val="accent2">
                  <a:lumMod val="75000"/>
                </a:schemeClr>
              </a:solidFill>
              <a:ln w="22225">
                <a:gradFill>
                  <a:gsLst>
                    <a:gs pos="0">
                      <a:schemeClr val="bg1">
                        <a:lumMod val="85000"/>
                      </a:schemeClr>
                    </a:gs>
                    <a:gs pos="100000">
                      <a:schemeClr val="bg1"/>
                    </a:gs>
                  </a:gsLst>
                  <a:lin ang="5400000" scaled="1"/>
                </a:gradFill>
              </a:ln>
              <a:effectLst>
                <a:innerShdw blurRad="76200" dist="38100" dir="16200000">
                  <a:prstClr val="black">
                    <a:alpha val="37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latin typeface="思源宋体 CN" panose="02020400000000000000" pitchFamily="18" charset="-122"/>
                  <a:ea typeface="思源宋体 CN" panose="02020400000000000000" pitchFamily="18" charset="-122"/>
                </a:endParaRPr>
              </a:p>
            </p:txBody>
          </p:sp>
        </p:grpSp>
        <p:sp>
          <p:nvSpPr>
            <p:cNvPr id="28" name="TextBox 19"/>
            <p:cNvSpPr txBox="1"/>
            <p:nvPr/>
          </p:nvSpPr>
          <p:spPr>
            <a:xfrm>
              <a:off x="7305532" y="4681694"/>
              <a:ext cx="2472171" cy="297279"/>
            </a:xfrm>
            <a:prstGeom prst="rect">
              <a:avLst/>
            </a:prstGeom>
            <a:noFill/>
          </p:spPr>
          <p:txBody>
            <a:bodyPr wrap="square" rtlCol="0" anchor="ctr">
              <a:spAutoFit/>
            </a:bodyPr>
            <a:lstStyle/>
            <a:p>
              <a:pPr algn="ctr"/>
              <a:r>
                <a:rPr lang="zh-CN" altLang="en-US" sz="2000" dirty="0">
                  <a:solidFill>
                    <a:schemeClr val="bg1"/>
                  </a:solidFill>
                  <a:latin typeface="思源宋体 CN" panose="02020400000000000000" pitchFamily="18" charset="-122"/>
                  <a:ea typeface="思源宋体 CN" panose="02020400000000000000" pitchFamily="18" charset="-122"/>
                </a:rPr>
                <a:t>安全装置不灵不吊</a:t>
              </a:r>
              <a:endParaRPr lang="zh-CN" altLang="en-US" sz="2000" dirty="0">
                <a:solidFill>
                  <a:schemeClr val="bg1"/>
                </a:solidFill>
                <a:latin typeface="思源宋体 CN" panose="02020400000000000000" pitchFamily="18" charset="-122"/>
                <a:ea typeface="思源宋体 CN" panose="02020400000000000000" pitchFamily="18" charset="-122"/>
              </a:endParaRPr>
            </a:p>
          </p:txBody>
        </p:sp>
      </p:grpSp>
      <p:grpSp>
        <p:nvGrpSpPr>
          <p:cNvPr id="31" name="组合 30"/>
          <p:cNvGrpSpPr/>
          <p:nvPr/>
        </p:nvGrpSpPr>
        <p:grpSpPr>
          <a:xfrm>
            <a:off x="6633467" y="2294064"/>
            <a:ext cx="4679185" cy="696947"/>
            <a:chOff x="7029360" y="4573493"/>
            <a:chExt cx="2999409" cy="517828"/>
          </a:xfrm>
        </p:grpSpPr>
        <p:grpSp>
          <p:nvGrpSpPr>
            <p:cNvPr id="32" name="组合 31"/>
            <p:cNvGrpSpPr/>
            <p:nvPr/>
          </p:nvGrpSpPr>
          <p:grpSpPr>
            <a:xfrm>
              <a:off x="7029360" y="4573493"/>
              <a:ext cx="2999409" cy="517828"/>
              <a:chOff x="5718131" y="5650928"/>
              <a:chExt cx="4447490" cy="767829"/>
            </a:xfrm>
          </p:grpSpPr>
          <p:sp>
            <p:nvSpPr>
              <p:cNvPr id="34" name="圆角矩形 96"/>
              <p:cNvSpPr/>
              <p:nvPr/>
            </p:nvSpPr>
            <p:spPr>
              <a:xfrm>
                <a:off x="5718131" y="5650928"/>
                <a:ext cx="4447490" cy="767829"/>
              </a:xfrm>
              <a:prstGeom prst="roundRect">
                <a:avLst>
                  <a:gd name="adj" fmla="val 50000"/>
                </a:avLst>
              </a:prstGeom>
              <a:solidFill>
                <a:srgbClr val="F3F3F3"/>
              </a:solidFill>
              <a:ln w="22225">
                <a:gradFill>
                  <a:gsLst>
                    <a:gs pos="0">
                      <a:schemeClr val="bg1">
                        <a:lumMod val="85000"/>
                      </a:schemeClr>
                    </a:gs>
                    <a:gs pos="100000">
                      <a:schemeClr val="bg1"/>
                    </a:gs>
                  </a:gsLst>
                  <a:lin ang="5400000" scaled="1"/>
                </a:gradFill>
              </a:ln>
              <a:effectLst>
                <a:innerShdw blurRad="76200" dist="38100" dir="16200000">
                  <a:prstClr val="black">
                    <a:alpha val="37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latin typeface="思源宋体 CN" panose="02020400000000000000" pitchFamily="18" charset="-122"/>
                  <a:ea typeface="思源宋体 CN" panose="02020400000000000000" pitchFamily="18" charset="-122"/>
                </a:endParaRPr>
              </a:p>
            </p:txBody>
          </p:sp>
          <p:sp>
            <p:nvSpPr>
              <p:cNvPr id="35" name="圆角矩形 97"/>
              <p:cNvSpPr/>
              <p:nvPr/>
            </p:nvSpPr>
            <p:spPr>
              <a:xfrm>
                <a:off x="5829316" y="5747158"/>
                <a:ext cx="4251615" cy="575366"/>
              </a:xfrm>
              <a:prstGeom prst="roundRect">
                <a:avLst>
                  <a:gd name="adj" fmla="val 50000"/>
                </a:avLst>
              </a:prstGeom>
              <a:solidFill>
                <a:schemeClr val="accent2">
                  <a:lumMod val="75000"/>
                </a:schemeClr>
              </a:solidFill>
              <a:ln w="22225">
                <a:gradFill>
                  <a:gsLst>
                    <a:gs pos="0">
                      <a:schemeClr val="bg1">
                        <a:lumMod val="85000"/>
                      </a:schemeClr>
                    </a:gs>
                    <a:gs pos="100000">
                      <a:schemeClr val="bg1"/>
                    </a:gs>
                  </a:gsLst>
                  <a:lin ang="5400000" scaled="1"/>
                </a:gradFill>
              </a:ln>
              <a:effectLst>
                <a:innerShdw blurRad="76200" dist="38100" dir="16200000">
                  <a:prstClr val="black">
                    <a:alpha val="37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latin typeface="思源宋体 CN" panose="02020400000000000000" pitchFamily="18" charset="-122"/>
                  <a:ea typeface="思源宋体 CN" panose="02020400000000000000" pitchFamily="18" charset="-122"/>
                </a:endParaRPr>
              </a:p>
            </p:txBody>
          </p:sp>
        </p:grpSp>
        <p:sp>
          <p:nvSpPr>
            <p:cNvPr id="33" name="TextBox 19"/>
            <p:cNvSpPr txBox="1"/>
            <p:nvPr/>
          </p:nvSpPr>
          <p:spPr>
            <a:xfrm>
              <a:off x="7652127" y="4681701"/>
              <a:ext cx="1884552" cy="297280"/>
            </a:xfrm>
            <a:prstGeom prst="rect">
              <a:avLst/>
            </a:prstGeom>
            <a:noFill/>
          </p:spPr>
          <p:txBody>
            <a:bodyPr wrap="square" rtlCol="0" anchor="ctr">
              <a:spAutoFit/>
            </a:bodyPr>
            <a:lstStyle/>
            <a:p>
              <a:pPr algn="ctr"/>
              <a:r>
                <a:rPr lang="zh-CN" altLang="en-US" sz="2000" dirty="0">
                  <a:solidFill>
                    <a:schemeClr val="bg1"/>
                  </a:solidFill>
                  <a:latin typeface="思源宋体 CN" panose="02020400000000000000" pitchFamily="18" charset="-122"/>
                  <a:ea typeface="思源宋体 CN" panose="02020400000000000000" pitchFamily="18" charset="-122"/>
                </a:rPr>
                <a:t>工件埋在地下不吊</a:t>
              </a:r>
              <a:endParaRPr lang="zh-CN" altLang="en-US" sz="2000" dirty="0">
                <a:solidFill>
                  <a:schemeClr val="bg1"/>
                </a:solidFill>
                <a:latin typeface="思源宋体 CN" panose="02020400000000000000" pitchFamily="18" charset="-122"/>
                <a:ea typeface="思源宋体 CN" panose="02020400000000000000" pitchFamily="18" charset="-122"/>
              </a:endParaRPr>
            </a:p>
          </p:txBody>
        </p:sp>
      </p:grpSp>
      <p:grpSp>
        <p:nvGrpSpPr>
          <p:cNvPr id="36" name="组合 35"/>
          <p:cNvGrpSpPr/>
          <p:nvPr/>
        </p:nvGrpSpPr>
        <p:grpSpPr>
          <a:xfrm>
            <a:off x="6633467" y="2991009"/>
            <a:ext cx="4679185" cy="696948"/>
            <a:chOff x="7029360" y="4573493"/>
            <a:chExt cx="2999409" cy="517828"/>
          </a:xfrm>
        </p:grpSpPr>
        <p:grpSp>
          <p:nvGrpSpPr>
            <p:cNvPr id="37" name="组合 36"/>
            <p:cNvGrpSpPr/>
            <p:nvPr/>
          </p:nvGrpSpPr>
          <p:grpSpPr>
            <a:xfrm>
              <a:off x="7029360" y="4573493"/>
              <a:ext cx="2999409" cy="517828"/>
              <a:chOff x="5718131" y="5650928"/>
              <a:chExt cx="4447490" cy="767829"/>
            </a:xfrm>
          </p:grpSpPr>
          <p:sp>
            <p:nvSpPr>
              <p:cNvPr id="39" name="圆角矩形 101"/>
              <p:cNvSpPr/>
              <p:nvPr/>
            </p:nvSpPr>
            <p:spPr>
              <a:xfrm>
                <a:off x="5718131" y="5650928"/>
                <a:ext cx="4447490" cy="767829"/>
              </a:xfrm>
              <a:prstGeom prst="roundRect">
                <a:avLst>
                  <a:gd name="adj" fmla="val 50000"/>
                </a:avLst>
              </a:prstGeom>
              <a:solidFill>
                <a:srgbClr val="F3F3F3"/>
              </a:solidFill>
              <a:ln w="22225">
                <a:gradFill>
                  <a:gsLst>
                    <a:gs pos="0">
                      <a:schemeClr val="bg1">
                        <a:lumMod val="85000"/>
                      </a:schemeClr>
                    </a:gs>
                    <a:gs pos="100000">
                      <a:schemeClr val="bg1"/>
                    </a:gs>
                  </a:gsLst>
                  <a:lin ang="5400000" scaled="1"/>
                </a:gradFill>
              </a:ln>
              <a:effectLst>
                <a:innerShdw blurRad="76200" dist="38100" dir="16200000">
                  <a:prstClr val="black">
                    <a:alpha val="37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latin typeface="思源宋体 CN" panose="02020400000000000000" pitchFamily="18" charset="-122"/>
                  <a:ea typeface="思源宋体 CN" panose="02020400000000000000" pitchFamily="18" charset="-122"/>
                </a:endParaRPr>
              </a:p>
            </p:txBody>
          </p:sp>
          <p:sp>
            <p:nvSpPr>
              <p:cNvPr id="40" name="圆角矩形 102"/>
              <p:cNvSpPr/>
              <p:nvPr/>
            </p:nvSpPr>
            <p:spPr>
              <a:xfrm>
                <a:off x="5829316" y="5747158"/>
                <a:ext cx="4251615" cy="575366"/>
              </a:xfrm>
              <a:prstGeom prst="roundRect">
                <a:avLst>
                  <a:gd name="adj" fmla="val 50000"/>
                </a:avLst>
              </a:prstGeom>
              <a:solidFill>
                <a:schemeClr val="accent2">
                  <a:lumMod val="75000"/>
                </a:schemeClr>
              </a:solidFill>
              <a:ln w="22225">
                <a:gradFill>
                  <a:gsLst>
                    <a:gs pos="0">
                      <a:schemeClr val="bg1">
                        <a:lumMod val="85000"/>
                      </a:schemeClr>
                    </a:gs>
                    <a:gs pos="100000">
                      <a:schemeClr val="bg1"/>
                    </a:gs>
                  </a:gsLst>
                  <a:lin ang="5400000" scaled="1"/>
                </a:gradFill>
              </a:ln>
              <a:effectLst>
                <a:innerShdw blurRad="76200" dist="38100" dir="16200000">
                  <a:prstClr val="black">
                    <a:alpha val="37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latin typeface="思源宋体 CN" panose="02020400000000000000" pitchFamily="18" charset="-122"/>
                  <a:ea typeface="思源宋体 CN" panose="02020400000000000000" pitchFamily="18" charset="-122"/>
                </a:endParaRPr>
              </a:p>
            </p:txBody>
          </p:sp>
        </p:grpSp>
        <p:sp>
          <p:nvSpPr>
            <p:cNvPr id="38" name="TextBox 19"/>
            <p:cNvSpPr txBox="1"/>
            <p:nvPr/>
          </p:nvSpPr>
          <p:spPr>
            <a:xfrm>
              <a:off x="7305532" y="4681695"/>
              <a:ext cx="2472171" cy="297279"/>
            </a:xfrm>
            <a:prstGeom prst="rect">
              <a:avLst/>
            </a:prstGeom>
            <a:noFill/>
          </p:spPr>
          <p:txBody>
            <a:bodyPr wrap="square" rtlCol="0" anchor="ctr">
              <a:spAutoFit/>
            </a:bodyPr>
            <a:lstStyle/>
            <a:p>
              <a:pPr algn="ctr"/>
              <a:r>
                <a:rPr lang="zh-CN" altLang="en-US" sz="2000" dirty="0">
                  <a:solidFill>
                    <a:schemeClr val="bg1"/>
                  </a:solidFill>
                  <a:latin typeface="思源宋体 CN" panose="02020400000000000000" pitchFamily="18" charset="-122"/>
                  <a:ea typeface="思源宋体 CN" panose="02020400000000000000" pitchFamily="18" charset="-122"/>
                </a:rPr>
                <a:t>光线阴暗看不清不吊</a:t>
              </a:r>
              <a:endParaRPr lang="zh-CN" altLang="en-US" sz="2000" dirty="0">
                <a:solidFill>
                  <a:schemeClr val="bg1"/>
                </a:solidFill>
                <a:latin typeface="思源宋体 CN" panose="02020400000000000000" pitchFamily="18" charset="-122"/>
                <a:ea typeface="思源宋体 CN" panose="02020400000000000000" pitchFamily="18" charset="-122"/>
              </a:endParaRPr>
            </a:p>
          </p:txBody>
        </p:sp>
      </p:grpSp>
      <p:grpSp>
        <p:nvGrpSpPr>
          <p:cNvPr id="41" name="组合 40"/>
          <p:cNvGrpSpPr/>
          <p:nvPr/>
        </p:nvGrpSpPr>
        <p:grpSpPr>
          <a:xfrm>
            <a:off x="6633467" y="3782609"/>
            <a:ext cx="4679185" cy="696948"/>
            <a:chOff x="7029360" y="4573493"/>
            <a:chExt cx="2999409" cy="517828"/>
          </a:xfrm>
        </p:grpSpPr>
        <p:grpSp>
          <p:nvGrpSpPr>
            <p:cNvPr id="42" name="组合 41"/>
            <p:cNvGrpSpPr/>
            <p:nvPr/>
          </p:nvGrpSpPr>
          <p:grpSpPr>
            <a:xfrm>
              <a:off x="7029360" y="4573493"/>
              <a:ext cx="2999409" cy="517828"/>
              <a:chOff x="5718131" y="5650928"/>
              <a:chExt cx="4447490" cy="767829"/>
            </a:xfrm>
          </p:grpSpPr>
          <p:sp>
            <p:nvSpPr>
              <p:cNvPr id="44" name="圆角矩形 106"/>
              <p:cNvSpPr/>
              <p:nvPr/>
            </p:nvSpPr>
            <p:spPr>
              <a:xfrm>
                <a:off x="5718131" y="5650928"/>
                <a:ext cx="4447490" cy="767829"/>
              </a:xfrm>
              <a:prstGeom prst="roundRect">
                <a:avLst>
                  <a:gd name="adj" fmla="val 50000"/>
                </a:avLst>
              </a:prstGeom>
              <a:solidFill>
                <a:srgbClr val="F3F3F3"/>
              </a:solidFill>
              <a:ln w="22225">
                <a:gradFill>
                  <a:gsLst>
                    <a:gs pos="0">
                      <a:schemeClr val="bg1">
                        <a:lumMod val="85000"/>
                      </a:schemeClr>
                    </a:gs>
                    <a:gs pos="100000">
                      <a:schemeClr val="bg1"/>
                    </a:gs>
                  </a:gsLst>
                  <a:lin ang="5400000" scaled="1"/>
                </a:gradFill>
              </a:ln>
              <a:effectLst>
                <a:innerShdw blurRad="76200" dist="38100" dir="16200000">
                  <a:prstClr val="black">
                    <a:alpha val="37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latin typeface="思源宋体 CN" panose="02020400000000000000" pitchFamily="18" charset="-122"/>
                  <a:ea typeface="思源宋体 CN" panose="02020400000000000000" pitchFamily="18" charset="-122"/>
                </a:endParaRPr>
              </a:p>
            </p:txBody>
          </p:sp>
          <p:sp>
            <p:nvSpPr>
              <p:cNvPr id="45" name="圆角矩形 107"/>
              <p:cNvSpPr/>
              <p:nvPr/>
            </p:nvSpPr>
            <p:spPr>
              <a:xfrm>
                <a:off x="5829316" y="5747158"/>
                <a:ext cx="4251615" cy="575366"/>
              </a:xfrm>
              <a:prstGeom prst="roundRect">
                <a:avLst>
                  <a:gd name="adj" fmla="val 50000"/>
                </a:avLst>
              </a:prstGeom>
              <a:solidFill>
                <a:schemeClr val="accent2">
                  <a:lumMod val="75000"/>
                </a:schemeClr>
              </a:solidFill>
              <a:ln w="22225">
                <a:gradFill>
                  <a:gsLst>
                    <a:gs pos="0">
                      <a:schemeClr val="bg1">
                        <a:lumMod val="85000"/>
                      </a:schemeClr>
                    </a:gs>
                    <a:gs pos="100000">
                      <a:schemeClr val="bg1"/>
                    </a:gs>
                  </a:gsLst>
                  <a:lin ang="5400000" scaled="1"/>
                </a:gradFill>
              </a:ln>
              <a:effectLst>
                <a:innerShdw blurRad="76200" dist="38100" dir="16200000">
                  <a:prstClr val="black">
                    <a:alpha val="37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latin typeface="思源宋体 CN" panose="02020400000000000000" pitchFamily="18" charset="-122"/>
                  <a:ea typeface="思源宋体 CN" panose="02020400000000000000" pitchFamily="18" charset="-122"/>
                </a:endParaRPr>
              </a:p>
            </p:txBody>
          </p:sp>
        </p:grpSp>
        <p:sp>
          <p:nvSpPr>
            <p:cNvPr id="43" name="TextBox 19"/>
            <p:cNvSpPr txBox="1"/>
            <p:nvPr/>
          </p:nvSpPr>
          <p:spPr>
            <a:xfrm>
              <a:off x="7305532" y="4681695"/>
              <a:ext cx="2472171" cy="297279"/>
            </a:xfrm>
            <a:prstGeom prst="rect">
              <a:avLst/>
            </a:prstGeom>
            <a:noFill/>
          </p:spPr>
          <p:txBody>
            <a:bodyPr wrap="square" rtlCol="0" anchor="ctr">
              <a:spAutoFit/>
            </a:bodyPr>
            <a:lstStyle/>
            <a:p>
              <a:pPr algn="ctr"/>
              <a:r>
                <a:rPr lang="zh-CN" altLang="en-US" sz="2000" dirty="0">
                  <a:solidFill>
                    <a:schemeClr val="bg1"/>
                  </a:solidFill>
                  <a:latin typeface="思源宋体 CN" panose="02020400000000000000" pitchFamily="18" charset="-122"/>
                  <a:ea typeface="思源宋体 CN" panose="02020400000000000000" pitchFamily="18" charset="-122"/>
                </a:rPr>
                <a:t>斜拉工件不吊</a:t>
              </a:r>
              <a:endParaRPr lang="zh-CN" altLang="en-US" sz="2000" dirty="0">
                <a:solidFill>
                  <a:schemeClr val="bg1"/>
                </a:solidFill>
                <a:latin typeface="思源宋体 CN" panose="02020400000000000000" pitchFamily="18" charset="-122"/>
                <a:ea typeface="思源宋体 CN" panose="02020400000000000000" pitchFamily="18" charset="-122"/>
              </a:endParaRPr>
            </a:p>
          </p:txBody>
        </p:sp>
      </p:grpSp>
      <p:grpSp>
        <p:nvGrpSpPr>
          <p:cNvPr id="46" name="组合 45"/>
          <p:cNvGrpSpPr/>
          <p:nvPr/>
        </p:nvGrpSpPr>
        <p:grpSpPr>
          <a:xfrm>
            <a:off x="6633467" y="4537840"/>
            <a:ext cx="4679185" cy="696948"/>
            <a:chOff x="7029360" y="4573493"/>
            <a:chExt cx="2999409" cy="517828"/>
          </a:xfrm>
        </p:grpSpPr>
        <p:grpSp>
          <p:nvGrpSpPr>
            <p:cNvPr id="47" name="组合 46"/>
            <p:cNvGrpSpPr/>
            <p:nvPr/>
          </p:nvGrpSpPr>
          <p:grpSpPr>
            <a:xfrm>
              <a:off x="7029360" y="4573493"/>
              <a:ext cx="2999409" cy="517828"/>
              <a:chOff x="5718131" y="5650928"/>
              <a:chExt cx="4447490" cy="767829"/>
            </a:xfrm>
          </p:grpSpPr>
          <p:sp>
            <p:nvSpPr>
              <p:cNvPr id="49" name="圆角矩形 111"/>
              <p:cNvSpPr/>
              <p:nvPr/>
            </p:nvSpPr>
            <p:spPr>
              <a:xfrm>
                <a:off x="5718131" y="5650928"/>
                <a:ext cx="4447490" cy="767829"/>
              </a:xfrm>
              <a:prstGeom prst="roundRect">
                <a:avLst>
                  <a:gd name="adj" fmla="val 50000"/>
                </a:avLst>
              </a:prstGeom>
              <a:solidFill>
                <a:srgbClr val="F3F3F3"/>
              </a:solidFill>
              <a:ln w="22225">
                <a:gradFill>
                  <a:gsLst>
                    <a:gs pos="0">
                      <a:schemeClr val="bg1">
                        <a:lumMod val="85000"/>
                      </a:schemeClr>
                    </a:gs>
                    <a:gs pos="100000">
                      <a:schemeClr val="bg1"/>
                    </a:gs>
                  </a:gsLst>
                  <a:lin ang="5400000" scaled="1"/>
                </a:gradFill>
              </a:ln>
              <a:effectLst>
                <a:innerShdw blurRad="76200" dist="38100" dir="16200000">
                  <a:prstClr val="black">
                    <a:alpha val="37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latin typeface="思源宋体 CN" panose="02020400000000000000" pitchFamily="18" charset="-122"/>
                  <a:ea typeface="思源宋体 CN" panose="02020400000000000000" pitchFamily="18" charset="-122"/>
                </a:endParaRPr>
              </a:p>
            </p:txBody>
          </p:sp>
          <p:sp>
            <p:nvSpPr>
              <p:cNvPr id="50" name="圆角矩形 112"/>
              <p:cNvSpPr/>
              <p:nvPr/>
            </p:nvSpPr>
            <p:spPr>
              <a:xfrm>
                <a:off x="5829316" y="5747158"/>
                <a:ext cx="4251615" cy="575366"/>
              </a:xfrm>
              <a:prstGeom prst="roundRect">
                <a:avLst>
                  <a:gd name="adj" fmla="val 50000"/>
                </a:avLst>
              </a:prstGeom>
              <a:solidFill>
                <a:schemeClr val="accent2">
                  <a:lumMod val="75000"/>
                </a:schemeClr>
              </a:solidFill>
              <a:ln w="22225">
                <a:gradFill>
                  <a:gsLst>
                    <a:gs pos="0">
                      <a:schemeClr val="bg1">
                        <a:lumMod val="85000"/>
                      </a:schemeClr>
                    </a:gs>
                    <a:gs pos="100000">
                      <a:schemeClr val="bg1"/>
                    </a:gs>
                  </a:gsLst>
                  <a:lin ang="5400000" scaled="1"/>
                </a:gradFill>
              </a:ln>
              <a:effectLst>
                <a:innerShdw blurRad="76200" dist="38100" dir="16200000">
                  <a:prstClr val="black">
                    <a:alpha val="37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latin typeface="思源宋体 CN" panose="02020400000000000000" pitchFamily="18" charset="-122"/>
                  <a:ea typeface="思源宋体 CN" panose="02020400000000000000" pitchFamily="18" charset="-122"/>
                </a:endParaRPr>
              </a:p>
            </p:txBody>
          </p:sp>
        </p:grpSp>
        <p:sp>
          <p:nvSpPr>
            <p:cNvPr id="48" name="TextBox 19"/>
            <p:cNvSpPr txBox="1"/>
            <p:nvPr/>
          </p:nvSpPr>
          <p:spPr>
            <a:xfrm>
              <a:off x="7305532" y="4681695"/>
              <a:ext cx="2472171" cy="297279"/>
            </a:xfrm>
            <a:prstGeom prst="rect">
              <a:avLst/>
            </a:prstGeom>
            <a:noFill/>
          </p:spPr>
          <p:txBody>
            <a:bodyPr wrap="square" rtlCol="0" anchor="ctr">
              <a:spAutoFit/>
            </a:bodyPr>
            <a:lstStyle/>
            <a:p>
              <a:pPr algn="ctr"/>
              <a:r>
                <a:rPr lang="zh-CN" altLang="en-US" sz="2000" dirty="0">
                  <a:solidFill>
                    <a:schemeClr val="bg1"/>
                  </a:solidFill>
                  <a:latin typeface="思源宋体 CN" panose="02020400000000000000" pitchFamily="18" charset="-122"/>
                  <a:ea typeface="思源宋体 CN" panose="02020400000000000000" pitchFamily="18" charset="-122"/>
                </a:rPr>
                <a:t>棱角物件没有措施不吊</a:t>
              </a:r>
              <a:endParaRPr lang="zh-CN" altLang="en-US" sz="2000" dirty="0">
                <a:solidFill>
                  <a:schemeClr val="bg1"/>
                </a:solidFill>
                <a:latin typeface="思源宋体 CN" panose="02020400000000000000" pitchFamily="18" charset="-122"/>
                <a:ea typeface="思源宋体 CN" panose="02020400000000000000" pitchFamily="18" charset="-122"/>
              </a:endParaRPr>
            </a:p>
          </p:txBody>
        </p:sp>
      </p:grpSp>
      <p:grpSp>
        <p:nvGrpSpPr>
          <p:cNvPr id="51" name="组合 50"/>
          <p:cNvGrpSpPr/>
          <p:nvPr/>
        </p:nvGrpSpPr>
        <p:grpSpPr>
          <a:xfrm>
            <a:off x="6633467" y="5409495"/>
            <a:ext cx="4679185" cy="696948"/>
            <a:chOff x="7029360" y="4573493"/>
            <a:chExt cx="2999409" cy="517828"/>
          </a:xfrm>
        </p:grpSpPr>
        <p:grpSp>
          <p:nvGrpSpPr>
            <p:cNvPr id="52" name="组合 51"/>
            <p:cNvGrpSpPr/>
            <p:nvPr/>
          </p:nvGrpSpPr>
          <p:grpSpPr>
            <a:xfrm>
              <a:off x="7029360" y="4573493"/>
              <a:ext cx="2999409" cy="517828"/>
              <a:chOff x="5718131" y="5650928"/>
              <a:chExt cx="4447490" cy="767829"/>
            </a:xfrm>
          </p:grpSpPr>
          <p:sp>
            <p:nvSpPr>
              <p:cNvPr id="54" name="圆角矩形 116"/>
              <p:cNvSpPr/>
              <p:nvPr/>
            </p:nvSpPr>
            <p:spPr>
              <a:xfrm>
                <a:off x="5718131" y="5650928"/>
                <a:ext cx="4447490" cy="767829"/>
              </a:xfrm>
              <a:prstGeom prst="roundRect">
                <a:avLst>
                  <a:gd name="adj" fmla="val 50000"/>
                </a:avLst>
              </a:prstGeom>
              <a:solidFill>
                <a:srgbClr val="F3F3F3"/>
              </a:solidFill>
              <a:ln w="22225">
                <a:gradFill>
                  <a:gsLst>
                    <a:gs pos="0">
                      <a:schemeClr val="bg1">
                        <a:lumMod val="85000"/>
                      </a:schemeClr>
                    </a:gs>
                    <a:gs pos="100000">
                      <a:schemeClr val="bg1"/>
                    </a:gs>
                  </a:gsLst>
                  <a:lin ang="5400000" scaled="1"/>
                </a:gradFill>
              </a:ln>
              <a:effectLst>
                <a:innerShdw blurRad="76200" dist="38100" dir="16200000">
                  <a:prstClr val="black">
                    <a:alpha val="37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latin typeface="思源宋体 CN" panose="02020400000000000000" pitchFamily="18" charset="-122"/>
                  <a:ea typeface="思源宋体 CN" panose="02020400000000000000" pitchFamily="18" charset="-122"/>
                </a:endParaRPr>
              </a:p>
            </p:txBody>
          </p:sp>
          <p:sp>
            <p:nvSpPr>
              <p:cNvPr id="55" name="圆角矩形 117"/>
              <p:cNvSpPr/>
              <p:nvPr/>
            </p:nvSpPr>
            <p:spPr>
              <a:xfrm>
                <a:off x="5829316" y="5747158"/>
                <a:ext cx="4251615" cy="575366"/>
              </a:xfrm>
              <a:prstGeom prst="roundRect">
                <a:avLst>
                  <a:gd name="adj" fmla="val 50000"/>
                </a:avLst>
              </a:prstGeom>
              <a:solidFill>
                <a:schemeClr val="accent2">
                  <a:lumMod val="75000"/>
                </a:schemeClr>
              </a:solidFill>
              <a:ln w="22225">
                <a:gradFill>
                  <a:gsLst>
                    <a:gs pos="0">
                      <a:schemeClr val="bg1">
                        <a:lumMod val="85000"/>
                      </a:schemeClr>
                    </a:gs>
                    <a:gs pos="100000">
                      <a:schemeClr val="bg1"/>
                    </a:gs>
                  </a:gsLst>
                  <a:lin ang="5400000" scaled="1"/>
                </a:gradFill>
              </a:ln>
              <a:effectLst>
                <a:innerShdw blurRad="76200" dist="38100" dir="16200000">
                  <a:prstClr val="black">
                    <a:alpha val="37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latin typeface="思源宋体 CN" panose="02020400000000000000" pitchFamily="18" charset="-122"/>
                  <a:ea typeface="思源宋体 CN" panose="02020400000000000000" pitchFamily="18" charset="-122"/>
                </a:endParaRPr>
              </a:p>
            </p:txBody>
          </p:sp>
        </p:grpSp>
        <p:sp>
          <p:nvSpPr>
            <p:cNvPr id="53" name="TextBox 19"/>
            <p:cNvSpPr txBox="1"/>
            <p:nvPr/>
          </p:nvSpPr>
          <p:spPr>
            <a:xfrm>
              <a:off x="7305532" y="4681694"/>
              <a:ext cx="2472171" cy="297279"/>
            </a:xfrm>
            <a:prstGeom prst="rect">
              <a:avLst/>
            </a:prstGeom>
            <a:noFill/>
          </p:spPr>
          <p:txBody>
            <a:bodyPr wrap="square" rtlCol="0" anchor="ctr">
              <a:spAutoFit/>
            </a:bodyPr>
            <a:lstStyle/>
            <a:p>
              <a:pPr algn="ctr"/>
              <a:r>
                <a:rPr lang="zh-CN" altLang="en-US" sz="2000" dirty="0">
                  <a:solidFill>
                    <a:schemeClr val="bg1"/>
                  </a:solidFill>
                  <a:latin typeface="思源宋体 CN" panose="02020400000000000000" pitchFamily="18" charset="-122"/>
                  <a:ea typeface="思源宋体 CN" panose="02020400000000000000" pitchFamily="18" charset="-122"/>
                </a:rPr>
                <a:t>钢水包过满不吊</a:t>
              </a:r>
              <a:endParaRPr lang="zh-CN" altLang="en-US" sz="2000" dirty="0">
                <a:solidFill>
                  <a:schemeClr val="bg1"/>
                </a:solidFill>
                <a:latin typeface="思源宋体 CN" panose="02020400000000000000" pitchFamily="18" charset="-122"/>
                <a:ea typeface="思源宋体 CN" panose="02020400000000000000" pitchFamily="18" charset="-122"/>
              </a:endParaRPr>
            </a:p>
          </p:txBody>
        </p:sp>
      </p:grpSp>
      <p:sp>
        <p:nvSpPr>
          <p:cNvPr id="56" name="文本占位符 3"/>
          <p:cNvSpPr txBox="1"/>
          <p:nvPr/>
        </p:nvSpPr>
        <p:spPr>
          <a:xfrm>
            <a:off x="4141444" y="1430118"/>
            <a:ext cx="5580429" cy="575763"/>
          </a:xfrm>
          <a:prstGeom prst="rect">
            <a:avLst/>
          </a:prstGeom>
        </p:spPr>
        <p:txBody>
          <a:bodyPr vert="horz" lIns="121856" tIns="60928" rIns="121856" bIns="60928" rtlCol="0" anchor="ctr">
            <a:noAutofit/>
          </a:bodyPr>
          <a:lstStyle>
            <a:lvl1pPr marL="0" indent="0" algn="l" defTabSz="914400" rtl="0" eaLnBrk="1" latinLnBrk="0" hangingPunct="1">
              <a:spcBef>
                <a:spcPct val="20000"/>
              </a:spcBef>
              <a:buFont typeface="Arial" panose="020B0604020202020204" pitchFamily="34" charset="0"/>
              <a:buNone/>
              <a:defRPr sz="2800" b="1" kern="1200">
                <a:solidFill>
                  <a:srgbClr val="56762C"/>
                </a:solidFill>
                <a:latin typeface="+mn-lt"/>
                <a:ea typeface="+mn-ea"/>
                <a:cs typeface="+mn-cs"/>
              </a:defRPr>
            </a:lvl1pPr>
            <a:lvl2pPr marL="457200" indent="0" algn="l" defTabSz="914400" rtl="0" eaLnBrk="1" latinLnBrk="0" hangingPunct="1">
              <a:spcBef>
                <a:spcPct val="20000"/>
              </a:spcBef>
              <a:buFont typeface="Arial" panose="020B0604020202020204"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anose="020B0604020202020204"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9pPr>
          </a:lstStyle>
          <a:p>
            <a:pPr fontAlgn="base">
              <a:spcAft>
                <a:spcPct val="0"/>
              </a:spcAft>
            </a:pPr>
            <a:r>
              <a:rPr lang="zh-CN" altLang="en-US" sz="4000" dirty="0">
                <a:solidFill>
                  <a:schemeClr val="accent2">
                    <a:lumMod val="75000"/>
                  </a:schemeClr>
                </a:solidFill>
                <a:latin typeface="Arial" panose="020B0604020202020204"/>
                <a:ea typeface="思源宋体 CN" panose="02020400000000000000" pitchFamily="18" charset="-122"/>
              </a:rPr>
              <a:t>起重作业</a:t>
            </a:r>
            <a:r>
              <a:rPr lang="en-US" altLang="zh-CN" sz="4000" dirty="0">
                <a:solidFill>
                  <a:schemeClr val="accent2">
                    <a:lumMod val="75000"/>
                  </a:schemeClr>
                </a:solidFill>
                <a:latin typeface="Arial" panose="020B0604020202020204"/>
                <a:ea typeface="思源宋体 CN" panose="02020400000000000000" pitchFamily="18" charset="-122"/>
              </a:rPr>
              <a:t>10</a:t>
            </a:r>
            <a:r>
              <a:rPr lang="zh-CN" altLang="en-US" sz="4000" dirty="0">
                <a:solidFill>
                  <a:schemeClr val="accent2">
                    <a:lumMod val="75000"/>
                  </a:schemeClr>
                </a:solidFill>
                <a:latin typeface="Arial" panose="020B0604020202020204"/>
                <a:ea typeface="思源宋体 CN" panose="02020400000000000000" pitchFamily="18" charset="-122"/>
              </a:rPr>
              <a:t>不吊</a:t>
            </a:r>
            <a:endParaRPr lang="zh-CN" altLang="en-US" sz="4000" dirty="0">
              <a:solidFill>
                <a:schemeClr val="accent2">
                  <a:lumMod val="75000"/>
                </a:schemeClr>
              </a:solidFill>
              <a:latin typeface="Arial" panose="020B0604020202020204"/>
              <a:ea typeface="思源宋体 CN" panose="02020400000000000000" pitchFamily="18" charset="-122"/>
            </a:endParaRPr>
          </a:p>
        </p:txBody>
      </p:sp>
      <p:sp>
        <p:nvSpPr>
          <p:cNvPr id="57" name="矩形 56"/>
          <p:cNvSpPr/>
          <p:nvPr/>
        </p:nvSpPr>
        <p:spPr>
          <a:xfrm>
            <a:off x="3521413" y="2066472"/>
            <a:ext cx="5375197" cy="60943"/>
          </a:xfrm>
          <a:prstGeom prst="rect">
            <a:avLst/>
          </a:prstGeom>
          <a:solidFill>
            <a:schemeClr val="accent2">
              <a:lumMod val="75000"/>
            </a:schemeClr>
          </a:solidFill>
          <a:ln w="9525" cap="flat" cmpd="sng" algn="ctr">
            <a:noFill/>
            <a:prstDash val="solid"/>
          </a:ln>
          <a:effectLst/>
        </p:spPr>
        <p:txBody>
          <a:bodyPr rtlCol="0" anchor="ctr"/>
          <a:lstStyle/>
          <a:p>
            <a:pPr marL="0" marR="0" lvl="0" indent="0" algn="ctr" defTabSz="1218565"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2265" b="0" i="0" u="none" strike="noStrike" kern="0" cap="none" spc="0" normalizeH="0" baseline="0" noProof="0">
              <a:ln>
                <a:noFill/>
              </a:ln>
              <a:solidFill>
                <a:srgbClr val="1F497D"/>
              </a:solidFill>
              <a:effectLst/>
              <a:uLnTx/>
              <a:uFillTx/>
              <a:latin typeface="Arial" panose="020B0604020202020204"/>
              <a:ea typeface="宋体" panose="02010600030101010101" pitchFamily="2" charset="-122"/>
              <a:cs typeface="+mn-cs"/>
            </a:endParaRPr>
          </a:p>
        </p:txBody>
      </p:sp>
      <p:sp>
        <p:nvSpPr>
          <p:cNvPr id="2" name="标题 1"/>
          <p:cNvSpPr txBox="1">
            <a:spLocks noChangeArrowheads="1"/>
          </p:cNvSpPr>
          <p:nvPr/>
        </p:nvSpPr>
        <p:spPr>
          <a:xfrm>
            <a:off x="6632969" y="344429"/>
            <a:ext cx="7308471" cy="461665"/>
          </a:xfrm>
          <a:prstGeom prst="rect">
            <a:avLst/>
          </a:prstGeom>
          <a:noFill/>
        </p:spPr>
        <p:txBody>
          <a:bodyPr wrap="square">
            <a:spAutoFit/>
          </a:bodyPr>
          <a:lstStyle>
            <a:defPPr>
              <a:defRPr lang="zh-CN"/>
            </a:defPPr>
            <a:lvl1pPr algn="ctr">
              <a:defRPr sz="2400">
                <a:solidFill>
                  <a:schemeClr val="bg2">
                    <a:lumMod val="50000"/>
                  </a:schemeClr>
                </a:solidFill>
                <a:latin typeface="字魂59号-创粗黑" pitchFamily="2" charset="-122"/>
                <a:ea typeface="字魂59号-创粗黑" pitchFamily="2" charset="-122"/>
              </a:defRPr>
            </a:lvl1pPr>
          </a:lstStyle>
          <a:p>
            <a:r>
              <a:rPr lang="zh-CN" altLang="en-US" dirty="0">
                <a:solidFill>
                  <a:schemeClr val="accent6">
                    <a:lumMod val="50000"/>
                  </a:schemeClr>
                </a:solidFill>
                <a:latin typeface="思源宋体 CN" panose="02020400000000000000" pitchFamily="18" charset="-122"/>
                <a:ea typeface="思源宋体 CN" panose="02020400000000000000" pitchFamily="18" charset="-122"/>
              </a:rPr>
              <a:t>企业安全生产应知应会</a:t>
            </a:r>
            <a:endParaRPr lang="zh-CN" altLang="en-US" dirty="0">
              <a:solidFill>
                <a:schemeClr val="accent6">
                  <a:lumMod val="50000"/>
                </a:schemeClr>
              </a:solidFill>
              <a:latin typeface="思源宋体 CN" panose="02020400000000000000" pitchFamily="18" charset="-122"/>
              <a:ea typeface="思源宋体 CN" panose="02020400000000000000" pitchFamily="18"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5000">
        <p:random/>
      </p:transition>
    </mc:Choice>
    <mc:Fallback>
      <p:transition spd="slow"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6"/>
                                        </p:tgtEl>
                                        <p:attrNameLst>
                                          <p:attrName>style.visibility</p:attrName>
                                        </p:attrNameLst>
                                      </p:cBhvr>
                                      <p:to>
                                        <p:strVal val="visible"/>
                                      </p:to>
                                    </p:set>
                                    <p:animEffect transition="in" filter="wipe(left)">
                                      <p:cBhvr>
                                        <p:cTn id="7" dur="400"/>
                                        <p:tgtEl>
                                          <p:spTgt spid="56"/>
                                        </p:tgtEl>
                                      </p:cBhvr>
                                    </p:animEffect>
                                  </p:childTnLst>
                                </p:cTn>
                              </p:par>
                              <p:par>
                                <p:cTn id="8" presetID="22" presetClass="entr" presetSubtype="8" fill="hold" grpId="0" nodeType="withEffect">
                                  <p:stCondLst>
                                    <p:cond delay="200"/>
                                  </p:stCondLst>
                                  <p:childTnLst>
                                    <p:set>
                                      <p:cBhvr>
                                        <p:cTn id="9" dur="1" fill="hold">
                                          <p:stCondLst>
                                            <p:cond delay="0"/>
                                          </p:stCondLst>
                                        </p:cTn>
                                        <p:tgtEl>
                                          <p:spTgt spid="57"/>
                                        </p:tgtEl>
                                        <p:attrNameLst>
                                          <p:attrName>style.visibility</p:attrName>
                                        </p:attrNameLst>
                                      </p:cBhvr>
                                      <p:to>
                                        <p:strVal val="visible"/>
                                      </p:to>
                                    </p:set>
                                    <p:animEffect transition="in" filter="wipe(left)">
                                      <p:cBhvr>
                                        <p:cTn id="10" dur="400"/>
                                        <p:tgtEl>
                                          <p:spTgt spid="57"/>
                                        </p:tgtEl>
                                      </p:cBhvr>
                                    </p:animEffect>
                                  </p:childTnLst>
                                </p:cTn>
                              </p:par>
                            </p:childTnLst>
                          </p:cTn>
                        </p:par>
                        <p:par>
                          <p:cTn id="11" fill="hold">
                            <p:stCondLst>
                              <p:cond delay="500"/>
                            </p:stCondLst>
                            <p:childTnLst>
                              <p:par>
                                <p:cTn id="12" presetID="22" presetClass="entr" presetSubtype="8" fill="hold" nodeType="after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wipe(left)">
                                      <p:cBhvr>
                                        <p:cTn id="14" dur="500"/>
                                        <p:tgtEl>
                                          <p:spTgt spid="6"/>
                                        </p:tgtEl>
                                      </p:cBhvr>
                                    </p:animEffect>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wipe(left)">
                                      <p:cBhvr>
                                        <p:cTn id="18" dur="500"/>
                                        <p:tgtEl>
                                          <p:spTgt spid="11"/>
                                        </p:tgtEl>
                                      </p:cBhvr>
                                    </p:animEffect>
                                  </p:childTnLst>
                                </p:cTn>
                              </p:par>
                            </p:childTnLst>
                          </p:cTn>
                        </p:par>
                        <p:par>
                          <p:cTn id="19" fill="hold">
                            <p:stCondLst>
                              <p:cond delay="1500"/>
                            </p:stCondLst>
                            <p:childTnLst>
                              <p:par>
                                <p:cTn id="20" presetID="22" presetClass="entr" presetSubtype="8" fill="hold" nodeType="after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wipe(left)">
                                      <p:cBhvr>
                                        <p:cTn id="22" dur="500"/>
                                        <p:tgtEl>
                                          <p:spTgt spid="16"/>
                                        </p:tgtEl>
                                      </p:cBhvr>
                                    </p:animEffect>
                                  </p:childTnLst>
                                </p:cTn>
                              </p:par>
                            </p:childTnLst>
                          </p:cTn>
                        </p:par>
                        <p:par>
                          <p:cTn id="23" fill="hold">
                            <p:stCondLst>
                              <p:cond delay="2000"/>
                            </p:stCondLst>
                            <p:childTnLst>
                              <p:par>
                                <p:cTn id="24" presetID="22" presetClass="entr" presetSubtype="8" fill="hold" nodeType="afterEffect">
                                  <p:stCondLst>
                                    <p:cond delay="0"/>
                                  </p:stCondLst>
                                  <p:childTnLst>
                                    <p:set>
                                      <p:cBhvr>
                                        <p:cTn id="25" dur="1" fill="hold">
                                          <p:stCondLst>
                                            <p:cond delay="0"/>
                                          </p:stCondLst>
                                        </p:cTn>
                                        <p:tgtEl>
                                          <p:spTgt spid="21"/>
                                        </p:tgtEl>
                                        <p:attrNameLst>
                                          <p:attrName>style.visibility</p:attrName>
                                        </p:attrNameLst>
                                      </p:cBhvr>
                                      <p:to>
                                        <p:strVal val="visible"/>
                                      </p:to>
                                    </p:set>
                                    <p:animEffect transition="in" filter="wipe(left)">
                                      <p:cBhvr>
                                        <p:cTn id="26" dur="500"/>
                                        <p:tgtEl>
                                          <p:spTgt spid="21"/>
                                        </p:tgtEl>
                                      </p:cBhvr>
                                    </p:animEffect>
                                  </p:childTnLst>
                                </p:cTn>
                              </p:par>
                            </p:childTnLst>
                          </p:cTn>
                        </p:par>
                        <p:par>
                          <p:cTn id="27" fill="hold">
                            <p:stCondLst>
                              <p:cond delay="2500"/>
                            </p:stCondLst>
                            <p:childTnLst>
                              <p:par>
                                <p:cTn id="28" presetID="22" presetClass="entr" presetSubtype="8" fill="hold" nodeType="afterEffect">
                                  <p:stCondLst>
                                    <p:cond delay="0"/>
                                  </p:stCondLst>
                                  <p:childTnLst>
                                    <p:set>
                                      <p:cBhvr>
                                        <p:cTn id="29" dur="1" fill="hold">
                                          <p:stCondLst>
                                            <p:cond delay="0"/>
                                          </p:stCondLst>
                                        </p:cTn>
                                        <p:tgtEl>
                                          <p:spTgt spid="26"/>
                                        </p:tgtEl>
                                        <p:attrNameLst>
                                          <p:attrName>style.visibility</p:attrName>
                                        </p:attrNameLst>
                                      </p:cBhvr>
                                      <p:to>
                                        <p:strVal val="visible"/>
                                      </p:to>
                                    </p:set>
                                    <p:animEffect transition="in" filter="wipe(left)">
                                      <p:cBhvr>
                                        <p:cTn id="30" dur="500"/>
                                        <p:tgtEl>
                                          <p:spTgt spid="26"/>
                                        </p:tgtEl>
                                      </p:cBhvr>
                                    </p:animEffect>
                                  </p:childTnLst>
                                </p:cTn>
                              </p:par>
                            </p:childTnLst>
                          </p:cTn>
                        </p:par>
                        <p:par>
                          <p:cTn id="31" fill="hold">
                            <p:stCondLst>
                              <p:cond delay="3000"/>
                            </p:stCondLst>
                            <p:childTnLst>
                              <p:par>
                                <p:cTn id="32" presetID="22" presetClass="entr" presetSubtype="8" fill="hold" nodeType="afterEffect">
                                  <p:stCondLst>
                                    <p:cond delay="0"/>
                                  </p:stCondLst>
                                  <p:childTnLst>
                                    <p:set>
                                      <p:cBhvr>
                                        <p:cTn id="33" dur="1" fill="hold">
                                          <p:stCondLst>
                                            <p:cond delay="0"/>
                                          </p:stCondLst>
                                        </p:cTn>
                                        <p:tgtEl>
                                          <p:spTgt spid="31"/>
                                        </p:tgtEl>
                                        <p:attrNameLst>
                                          <p:attrName>style.visibility</p:attrName>
                                        </p:attrNameLst>
                                      </p:cBhvr>
                                      <p:to>
                                        <p:strVal val="visible"/>
                                      </p:to>
                                    </p:set>
                                    <p:animEffect transition="in" filter="wipe(left)">
                                      <p:cBhvr>
                                        <p:cTn id="34" dur="500"/>
                                        <p:tgtEl>
                                          <p:spTgt spid="31"/>
                                        </p:tgtEl>
                                      </p:cBhvr>
                                    </p:animEffect>
                                  </p:childTnLst>
                                </p:cTn>
                              </p:par>
                            </p:childTnLst>
                          </p:cTn>
                        </p:par>
                        <p:par>
                          <p:cTn id="35" fill="hold">
                            <p:stCondLst>
                              <p:cond delay="3500"/>
                            </p:stCondLst>
                            <p:childTnLst>
                              <p:par>
                                <p:cTn id="36" presetID="22" presetClass="entr" presetSubtype="8" fill="hold" nodeType="afterEffect">
                                  <p:stCondLst>
                                    <p:cond delay="0"/>
                                  </p:stCondLst>
                                  <p:childTnLst>
                                    <p:set>
                                      <p:cBhvr>
                                        <p:cTn id="37" dur="1" fill="hold">
                                          <p:stCondLst>
                                            <p:cond delay="0"/>
                                          </p:stCondLst>
                                        </p:cTn>
                                        <p:tgtEl>
                                          <p:spTgt spid="36"/>
                                        </p:tgtEl>
                                        <p:attrNameLst>
                                          <p:attrName>style.visibility</p:attrName>
                                        </p:attrNameLst>
                                      </p:cBhvr>
                                      <p:to>
                                        <p:strVal val="visible"/>
                                      </p:to>
                                    </p:set>
                                    <p:animEffect transition="in" filter="wipe(left)">
                                      <p:cBhvr>
                                        <p:cTn id="38" dur="500"/>
                                        <p:tgtEl>
                                          <p:spTgt spid="36"/>
                                        </p:tgtEl>
                                      </p:cBhvr>
                                    </p:animEffect>
                                  </p:childTnLst>
                                </p:cTn>
                              </p:par>
                            </p:childTnLst>
                          </p:cTn>
                        </p:par>
                        <p:par>
                          <p:cTn id="39" fill="hold">
                            <p:stCondLst>
                              <p:cond delay="4000"/>
                            </p:stCondLst>
                            <p:childTnLst>
                              <p:par>
                                <p:cTn id="40" presetID="22" presetClass="entr" presetSubtype="8" fill="hold" nodeType="afterEffect">
                                  <p:stCondLst>
                                    <p:cond delay="0"/>
                                  </p:stCondLst>
                                  <p:childTnLst>
                                    <p:set>
                                      <p:cBhvr>
                                        <p:cTn id="41" dur="1" fill="hold">
                                          <p:stCondLst>
                                            <p:cond delay="0"/>
                                          </p:stCondLst>
                                        </p:cTn>
                                        <p:tgtEl>
                                          <p:spTgt spid="41"/>
                                        </p:tgtEl>
                                        <p:attrNameLst>
                                          <p:attrName>style.visibility</p:attrName>
                                        </p:attrNameLst>
                                      </p:cBhvr>
                                      <p:to>
                                        <p:strVal val="visible"/>
                                      </p:to>
                                    </p:set>
                                    <p:animEffect transition="in" filter="wipe(left)">
                                      <p:cBhvr>
                                        <p:cTn id="42" dur="500"/>
                                        <p:tgtEl>
                                          <p:spTgt spid="41"/>
                                        </p:tgtEl>
                                      </p:cBhvr>
                                    </p:animEffect>
                                  </p:childTnLst>
                                </p:cTn>
                              </p:par>
                            </p:childTnLst>
                          </p:cTn>
                        </p:par>
                        <p:par>
                          <p:cTn id="43" fill="hold">
                            <p:stCondLst>
                              <p:cond delay="4500"/>
                            </p:stCondLst>
                            <p:childTnLst>
                              <p:par>
                                <p:cTn id="44" presetID="22" presetClass="entr" presetSubtype="8" fill="hold" nodeType="afterEffect">
                                  <p:stCondLst>
                                    <p:cond delay="0"/>
                                  </p:stCondLst>
                                  <p:childTnLst>
                                    <p:set>
                                      <p:cBhvr>
                                        <p:cTn id="45" dur="1" fill="hold">
                                          <p:stCondLst>
                                            <p:cond delay="0"/>
                                          </p:stCondLst>
                                        </p:cTn>
                                        <p:tgtEl>
                                          <p:spTgt spid="46"/>
                                        </p:tgtEl>
                                        <p:attrNameLst>
                                          <p:attrName>style.visibility</p:attrName>
                                        </p:attrNameLst>
                                      </p:cBhvr>
                                      <p:to>
                                        <p:strVal val="visible"/>
                                      </p:to>
                                    </p:set>
                                    <p:animEffect transition="in" filter="wipe(left)">
                                      <p:cBhvr>
                                        <p:cTn id="46" dur="500"/>
                                        <p:tgtEl>
                                          <p:spTgt spid="46"/>
                                        </p:tgtEl>
                                      </p:cBhvr>
                                    </p:animEffect>
                                  </p:childTnLst>
                                </p:cTn>
                              </p:par>
                            </p:childTnLst>
                          </p:cTn>
                        </p:par>
                        <p:par>
                          <p:cTn id="47" fill="hold">
                            <p:stCondLst>
                              <p:cond delay="5000"/>
                            </p:stCondLst>
                            <p:childTnLst>
                              <p:par>
                                <p:cTn id="48" presetID="22" presetClass="entr" presetSubtype="8" fill="hold" nodeType="afterEffect">
                                  <p:stCondLst>
                                    <p:cond delay="0"/>
                                  </p:stCondLst>
                                  <p:childTnLst>
                                    <p:set>
                                      <p:cBhvr>
                                        <p:cTn id="49" dur="1" fill="hold">
                                          <p:stCondLst>
                                            <p:cond delay="0"/>
                                          </p:stCondLst>
                                        </p:cTn>
                                        <p:tgtEl>
                                          <p:spTgt spid="51"/>
                                        </p:tgtEl>
                                        <p:attrNameLst>
                                          <p:attrName>style.visibility</p:attrName>
                                        </p:attrNameLst>
                                      </p:cBhvr>
                                      <p:to>
                                        <p:strVal val="visible"/>
                                      </p:to>
                                    </p:set>
                                    <p:animEffect transition="in" filter="wipe(left)">
                                      <p:cBhvr>
                                        <p:cTn id="50"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p:bldP spid="57" grpId="0" bldLvl="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7492525" y="5577453"/>
            <a:ext cx="3225515" cy="765413"/>
            <a:chOff x="4304043" y="1286668"/>
            <a:chExt cx="3837944" cy="2757793"/>
          </a:xfrm>
          <a:effectLst/>
        </p:grpSpPr>
        <p:sp>
          <p:nvSpPr>
            <p:cNvPr id="4" name="圆角矩形 59"/>
            <p:cNvSpPr/>
            <p:nvPr/>
          </p:nvSpPr>
          <p:spPr>
            <a:xfrm>
              <a:off x="4304043" y="1286668"/>
              <a:ext cx="3837944" cy="2757793"/>
            </a:xfrm>
            <a:prstGeom prst="roundRect">
              <a:avLst/>
            </a:prstGeom>
            <a:solidFill>
              <a:schemeClr val="accent2">
                <a:lumMod val="75000"/>
              </a:schemeClr>
            </a:solidFill>
            <a:ln w="22225">
              <a:gradFill>
                <a:gsLst>
                  <a:gs pos="36000">
                    <a:srgbClr val="FCFCFC"/>
                  </a:gs>
                  <a:gs pos="71000">
                    <a:srgbClr val="FAFCFB"/>
                  </a:gs>
                </a:gsLst>
                <a:lin ang="30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000" dirty="0">
                <a:solidFill>
                  <a:schemeClr val="accent2">
                    <a:lumMod val="75000"/>
                  </a:schemeClr>
                </a:solidFill>
                <a:latin typeface="思源宋体 CN" panose="02020400000000000000" pitchFamily="18" charset="-122"/>
                <a:ea typeface="思源宋体 CN" panose="02020400000000000000" pitchFamily="18" charset="-122"/>
                <a:cs typeface="+mn-ea"/>
                <a:sym typeface="Agency FB" panose="020B0503020202020204" pitchFamily="34" charset="0"/>
              </a:endParaRPr>
            </a:p>
          </p:txBody>
        </p:sp>
        <p:sp>
          <p:nvSpPr>
            <p:cNvPr id="5" name="圆角矩形 60"/>
            <p:cNvSpPr/>
            <p:nvPr/>
          </p:nvSpPr>
          <p:spPr>
            <a:xfrm>
              <a:off x="4430274" y="1651091"/>
              <a:ext cx="3586504" cy="2104880"/>
            </a:xfrm>
            <a:prstGeom prst="roundRect">
              <a:avLst/>
            </a:prstGeom>
            <a:gradFill>
              <a:gsLst>
                <a:gs pos="42000">
                  <a:srgbClr val="FAFCFB"/>
                </a:gs>
                <a:gs pos="0">
                  <a:srgbClr val="CDCED0"/>
                </a:gs>
              </a:gsLst>
              <a:lin ang="2700000" scaled="1"/>
            </a:gradFill>
            <a:ln w="22225">
              <a:gradFill>
                <a:gsLst>
                  <a:gs pos="36000">
                    <a:srgbClr val="FCFCFC"/>
                  </a:gs>
                  <a:gs pos="71000">
                    <a:srgbClr val="FAFCFB"/>
                  </a:gs>
                </a:gsLst>
                <a:lin ang="30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000" dirty="0">
                <a:solidFill>
                  <a:schemeClr val="accent2">
                    <a:lumMod val="75000"/>
                  </a:schemeClr>
                </a:solidFill>
                <a:latin typeface="思源宋体 CN" panose="02020400000000000000" pitchFamily="18" charset="-122"/>
                <a:ea typeface="思源宋体 CN" panose="02020400000000000000" pitchFamily="18" charset="-122"/>
                <a:cs typeface="+mn-ea"/>
                <a:sym typeface="Agency FB" panose="020B0503020202020204" pitchFamily="34" charset="0"/>
              </a:endParaRPr>
            </a:p>
          </p:txBody>
        </p:sp>
      </p:grpSp>
      <p:grpSp>
        <p:nvGrpSpPr>
          <p:cNvPr id="6" name="组合 5"/>
          <p:cNvGrpSpPr/>
          <p:nvPr/>
        </p:nvGrpSpPr>
        <p:grpSpPr>
          <a:xfrm>
            <a:off x="1787447" y="5577453"/>
            <a:ext cx="3225515" cy="765413"/>
            <a:chOff x="4304043" y="1286668"/>
            <a:chExt cx="3837944" cy="2757793"/>
          </a:xfrm>
          <a:effectLst/>
        </p:grpSpPr>
        <p:sp>
          <p:nvSpPr>
            <p:cNvPr id="7" name="圆角矩形 62"/>
            <p:cNvSpPr/>
            <p:nvPr/>
          </p:nvSpPr>
          <p:spPr>
            <a:xfrm>
              <a:off x="4304043" y="1286668"/>
              <a:ext cx="3837944" cy="2757793"/>
            </a:xfrm>
            <a:prstGeom prst="roundRect">
              <a:avLst/>
            </a:prstGeom>
            <a:solidFill>
              <a:schemeClr val="accent2">
                <a:lumMod val="75000"/>
              </a:schemeClr>
            </a:solidFill>
            <a:ln w="22225">
              <a:gradFill>
                <a:gsLst>
                  <a:gs pos="36000">
                    <a:srgbClr val="FCFCFC"/>
                  </a:gs>
                  <a:gs pos="71000">
                    <a:srgbClr val="FAFCFB"/>
                  </a:gs>
                </a:gsLst>
                <a:lin ang="30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000" dirty="0">
                <a:solidFill>
                  <a:schemeClr val="accent2">
                    <a:lumMod val="75000"/>
                  </a:schemeClr>
                </a:solidFill>
                <a:latin typeface="思源宋体 CN" panose="02020400000000000000" pitchFamily="18" charset="-122"/>
                <a:ea typeface="思源宋体 CN" panose="02020400000000000000" pitchFamily="18" charset="-122"/>
                <a:cs typeface="+mn-ea"/>
                <a:sym typeface="Agency FB" panose="020B0503020202020204" pitchFamily="34" charset="0"/>
              </a:endParaRPr>
            </a:p>
          </p:txBody>
        </p:sp>
        <p:sp>
          <p:nvSpPr>
            <p:cNvPr id="8" name="圆角矩形 63"/>
            <p:cNvSpPr/>
            <p:nvPr/>
          </p:nvSpPr>
          <p:spPr>
            <a:xfrm>
              <a:off x="4513114" y="1534739"/>
              <a:ext cx="3447341" cy="2221236"/>
            </a:xfrm>
            <a:prstGeom prst="roundRect">
              <a:avLst/>
            </a:prstGeom>
            <a:gradFill>
              <a:gsLst>
                <a:gs pos="42000">
                  <a:srgbClr val="FAFCFB"/>
                </a:gs>
                <a:gs pos="0">
                  <a:srgbClr val="CDCED0"/>
                </a:gs>
              </a:gsLst>
              <a:lin ang="2700000" scaled="1"/>
            </a:gradFill>
            <a:ln w="22225">
              <a:gradFill>
                <a:gsLst>
                  <a:gs pos="36000">
                    <a:srgbClr val="FCFCFC"/>
                  </a:gs>
                  <a:gs pos="71000">
                    <a:srgbClr val="FAFCFB"/>
                  </a:gs>
                </a:gsLst>
                <a:lin ang="30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000" dirty="0">
                <a:solidFill>
                  <a:schemeClr val="accent2">
                    <a:lumMod val="75000"/>
                  </a:schemeClr>
                </a:solidFill>
                <a:latin typeface="思源宋体 CN" panose="02020400000000000000" pitchFamily="18" charset="-122"/>
                <a:ea typeface="思源宋体 CN" panose="02020400000000000000" pitchFamily="18" charset="-122"/>
                <a:cs typeface="+mn-ea"/>
                <a:sym typeface="Agency FB" panose="020B0503020202020204" pitchFamily="34" charset="0"/>
              </a:endParaRPr>
            </a:p>
          </p:txBody>
        </p:sp>
      </p:grpSp>
      <p:grpSp>
        <p:nvGrpSpPr>
          <p:cNvPr id="9" name="组合 8"/>
          <p:cNvGrpSpPr/>
          <p:nvPr/>
        </p:nvGrpSpPr>
        <p:grpSpPr>
          <a:xfrm>
            <a:off x="7989292" y="4112305"/>
            <a:ext cx="3225515" cy="765413"/>
            <a:chOff x="4304043" y="1286668"/>
            <a:chExt cx="3837944" cy="2757793"/>
          </a:xfrm>
          <a:effectLst/>
        </p:grpSpPr>
        <p:sp>
          <p:nvSpPr>
            <p:cNvPr id="10" name="圆角矩形 53"/>
            <p:cNvSpPr/>
            <p:nvPr/>
          </p:nvSpPr>
          <p:spPr>
            <a:xfrm>
              <a:off x="4304043" y="1286668"/>
              <a:ext cx="3837944" cy="2757793"/>
            </a:xfrm>
            <a:prstGeom prst="roundRect">
              <a:avLst/>
            </a:prstGeom>
            <a:solidFill>
              <a:schemeClr val="accent2">
                <a:lumMod val="75000"/>
              </a:schemeClr>
            </a:solidFill>
            <a:ln w="22225">
              <a:gradFill>
                <a:gsLst>
                  <a:gs pos="36000">
                    <a:srgbClr val="FCFCFC"/>
                  </a:gs>
                  <a:gs pos="71000">
                    <a:srgbClr val="FAFCFB"/>
                  </a:gs>
                </a:gsLst>
                <a:lin ang="30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000" dirty="0">
                <a:solidFill>
                  <a:schemeClr val="accent2">
                    <a:lumMod val="75000"/>
                  </a:schemeClr>
                </a:solidFill>
                <a:latin typeface="思源宋体 CN" panose="02020400000000000000" pitchFamily="18" charset="-122"/>
                <a:ea typeface="思源宋体 CN" panose="02020400000000000000" pitchFamily="18" charset="-122"/>
                <a:cs typeface="+mn-ea"/>
                <a:sym typeface="Agency FB" panose="020B0503020202020204" pitchFamily="34" charset="0"/>
              </a:endParaRPr>
            </a:p>
          </p:txBody>
        </p:sp>
        <p:sp>
          <p:nvSpPr>
            <p:cNvPr id="11" name="圆角矩形 54"/>
            <p:cNvSpPr/>
            <p:nvPr/>
          </p:nvSpPr>
          <p:spPr>
            <a:xfrm>
              <a:off x="4480372" y="1622083"/>
              <a:ext cx="3493563" cy="2059122"/>
            </a:xfrm>
            <a:prstGeom prst="roundRect">
              <a:avLst/>
            </a:prstGeom>
            <a:gradFill>
              <a:gsLst>
                <a:gs pos="42000">
                  <a:srgbClr val="FAFCFB"/>
                </a:gs>
                <a:gs pos="0">
                  <a:srgbClr val="CDCED0"/>
                </a:gs>
              </a:gsLst>
              <a:lin ang="2700000" scaled="1"/>
            </a:gradFill>
            <a:ln w="22225">
              <a:gradFill>
                <a:gsLst>
                  <a:gs pos="36000">
                    <a:srgbClr val="FCFCFC"/>
                  </a:gs>
                  <a:gs pos="71000">
                    <a:srgbClr val="FAFCFB"/>
                  </a:gs>
                </a:gsLst>
                <a:lin ang="30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000" dirty="0">
                <a:solidFill>
                  <a:schemeClr val="accent2">
                    <a:lumMod val="75000"/>
                  </a:schemeClr>
                </a:solidFill>
                <a:latin typeface="思源宋体 CN" panose="02020400000000000000" pitchFamily="18" charset="-122"/>
                <a:ea typeface="思源宋体 CN" panose="02020400000000000000" pitchFamily="18" charset="-122"/>
                <a:cs typeface="+mn-ea"/>
                <a:sym typeface="Agency FB" panose="020B0503020202020204" pitchFamily="34" charset="0"/>
              </a:endParaRPr>
            </a:p>
          </p:txBody>
        </p:sp>
      </p:grpSp>
      <p:grpSp>
        <p:nvGrpSpPr>
          <p:cNvPr id="12" name="组合 11"/>
          <p:cNvGrpSpPr/>
          <p:nvPr/>
        </p:nvGrpSpPr>
        <p:grpSpPr>
          <a:xfrm>
            <a:off x="1258084" y="4112305"/>
            <a:ext cx="3225515" cy="765413"/>
            <a:chOff x="4304043" y="1286668"/>
            <a:chExt cx="3837944" cy="2757793"/>
          </a:xfrm>
          <a:effectLst/>
        </p:grpSpPr>
        <p:sp>
          <p:nvSpPr>
            <p:cNvPr id="13" name="圆角矩形 56"/>
            <p:cNvSpPr/>
            <p:nvPr/>
          </p:nvSpPr>
          <p:spPr>
            <a:xfrm>
              <a:off x="4304043" y="1286668"/>
              <a:ext cx="3837944" cy="2757793"/>
            </a:xfrm>
            <a:prstGeom prst="roundRect">
              <a:avLst/>
            </a:prstGeom>
            <a:solidFill>
              <a:schemeClr val="accent2">
                <a:lumMod val="75000"/>
              </a:schemeClr>
            </a:solidFill>
            <a:ln w="22225">
              <a:gradFill>
                <a:gsLst>
                  <a:gs pos="36000">
                    <a:srgbClr val="FCFCFC"/>
                  </a:gs>
                  <a:gs pos="71000">
                    <a:srgbClr val="FAFCFB"/>
                  </a:gs>
                </a:gsLst>
                <a:lin ang="30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000" dirty="0">
                <a:solidFill>
                  <a:schemeClr val="accent2">
                    <a:lumMod val="75000"/>
                  </a:schemeClr>
                </a:solidFill>
                <a:latin typeface="思源宋体 CN" panose="02020400000000000000" pitchFamily="18" charset="-122"/>
                <a:ea typeface="思源宋体 CN" panose="02020400000000000000" pitchFamily="18" charset="-122"/>
                <a:cs typeface="+mn-ea"/>
                <a:sym typeface="Agency FB" panose="020B0503020202020204" pitchFamily="34" charset="0"/>
              </a:endParaRPr>
            </a:p>
          </p:txBody>
        </p:sp>
        <p:sp>
          <p:nvSpPr>
            <p:cNvPr id="14" name="圆角矩形 57"/>
            <p:cNvSpPr/>
            <p:nvPr/>
          </p:nvSpPr>
          <p:spPr>
            <a:xfrm>
              <a:off x="4513114" y="1680672"/>
              <a:ext cx="3432630" cy="2000537"/>
            </a:xfrm>
            <a:prstGeom prst="roundRect">
              <a:avLst/>
            </a:prstGeom>
            <a:gradFill>
              <a:gsLst>
                <a:gs pos="42000">
                  <a:srgbClr val="FAFCFB"/>
                </a:gs>
                <a:gs pos="0">
                  <a:srgbClr val="CDCED0"/>
                </a:gs>
              </a:gsLst>
              <a:lin ang="2700000" scaled="1"/>
            </a:gradFill>
            <a:ln w="22225">
              <a:gradFill>
                <a:gsLst>
                  <a:gs pos="36000">
                    <a:srgbClr val="FCFCFC"/>
                  </a:gs>
                  <a:gs pos="71000">
                    <a:srgbClr val="FAFCFB"/>
                  </a:gs>
                </a:gsLst>
                <a:lin ang="30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000" dirty="0">
                <a:solidFill>
                  <a:schemeClr val="accent2">
                    <a:lumMod val="75000"/>
                  </a:schemeClr>
                </a:solidFill>
                <a:latin typeface="思源宋体 CN" panose="02020400000000000000" pitchFamily="18" charset="-122"/>
                <a:ea typeface="思源宋体 CN" panose="02020400000000000000" pitchFamily="18" charset="-122"/>
                <a:cs typeface="+mn-ea"/>
                <a:sym typeface="Agency FB" panose="020B0503020202020204" pitchFamily="34" charset="0"/>
              </a:endParaRPr>
            </a:p>
          </p:txBody>
        </p:sp>
      </p:grpSp>
      <p:grpSp>
        <p:nvGrpSpPr>
          <p:cNvPr id="15" name="组合 14"/>
          <p:cNvGrpSpPr/>
          <p:nvPr/>
        </p:nvGrpSpPr>
        <p:grpSpPr>
          <a:xfrm>
            <a:off x="7492525" y="2674817"/>
            <a:ext cx="3225515" cy="765413"/>
            <a:chOff x="4304043" y="1286668"/>
            <a:chExt cx="3837944" cy="2757793"/>
          </a:xfrm>
          <a:effectLst/>
        </p:grpSpPr>
        <p:sp>
          <p:nvSpPr>
            <p:cNvPr id="16" name="圆角矩形 50"/>
            <p:cNvSpPr/>
            <p:nvPr/>
          </p:nvSpPr>
          <p:spPr>
            <a:xfrm>
              <a:off x="4304043" y="1286668"/>
              <a:ext cx="3837944" cy="2757793"/>
            </a:xfrm>
            <a:prstGeom prst="roundRect">
              <a:avLst/>
            </a:prstGeom>
            <a:solidFill>
              <a:schemeClr val="accent2">
                <a:lumMod val="75000"/>
              </a:schemeClr>
            </a:solidFill>
            <a:ln w="22225">
              <a:gradFill>
                <a:gsLst>
                  <a:gs pos="36000">
                    <a:srgbClr val="FCFCFC"/>
                  </a:gs>
                  <a:gs pos="71000">
                    <a:srgbClr val="FAFCFB"/>
                  </a:gs>
                </a:gsLst>
                <a:lin ang="30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000" dirty="0">
                <a:solidFill>
                  <a:schemeClr val="accent2">
                    <a:lumMod val="75000"/>
                  </a:schemeClr>
                </a:solidFill>
                <a:latin typeface="思源宋体 CN" panose="02020400000000000000" pitchFamily="18" charset="-122"/>
                <a:ea typeface="思源宋体 CN" panose="02020400000000000000" pitchFamily="18" charset="-122"/>
                <a:cs typeface="+mn-ea"/>
                <a:sym typeface="Agency FB" panose="020B0503020202020204" pitchFamily="34" charset="0"/>
              </a:endParaRPr>
            </a:p>
          </p:txBody>
        </p:sp>
        <p:sp>
          <p:nvSpPr>
            <p:cNvPr id="17" name="圆角矩形 51"/>
            <p:cNvSpPr/>
            <p:nvPr/>
          </p:nvSpPr>
          <p:spPr>
            <a:xfrm>
              <a:off x="4470833" y="1722200"/>
              <a:ext cx="3513390" cy="1967605"/>
            </a:xfrm>
            <a:prstGeom prst="roundRect">
              <a:avLst/>
            </a:prstGeom>
            <a:gradFill>
              <a:gsLst>
                <a:gs pos="42000">
                  <a:srgbClr val="FAFCFB"/>
                </a:gs>
                <a:gs pos="0">
                  <a:srgbClr val="CDCED0"/>
                </a:gs>
              </a:gsLst>
              <a:lin ang="2700000" scaled="1"/>
            </a:gradFill>
            <a:ln w="22225">
              <a:gradFill>
                <a:gsLst>
                  <a:gs pos="36000">
                    <a:srgbClr val="FCFCFC"/>
                  </a:gs>
                  <a:gs pos="71000">
                    <a:srgbClr val="FAFCFB"/>
                  </a:gs>
                </a:gsLst>
                <a:lin ang="30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000" dirty="0">
                <a:solidFill>
                  <a:schemeClr val="accent2">
                    <a:lumMod val="75000"/>
                  </a:schemeClr>
                </a:solidFill>
                <a:latin typeface="思源宋体 CN" panose="02020400000000000000" pitchFamily="18" charset="-122"/>
                <a:ea typeface="思源宋体 CN" panose="02020400000000000000" pitchFamily="18" charset="-122"/>
                <a:cs typeface="+mn-ea"/>
                <a:sym typeface="Agency FB" panose="020B0503020202020204" pitchFamily="34" charset="0"/>
              </a:endParaRPr>
            </a:p>
          </p:txBody>
        </p:sp>
      </p:grpSp>
      <p:grpSp>
        <p:nvGrpSpPr>
          <p:cNvPr id="18" name="组合 17"/>
          <p:cNvGrpSpPr/>
          <p:nvPr/>
        </p:nvGrpSpPr>
        <p:grpSpPr>
          <a:xfrm>
            <a:off x="1837631" y="2636667"/>
            <a:ext cx="3225515" cy="765413"/>
            <a:chOff x="4304043" y="1286668"/>
            <a:chExt cx="3837944" cy="2757793"/>
          </a:xfrm>
          <a:effectLst/>
        </p:grpSpPr>
        <p:sp>
          <p:nvSpPr>
            <p:cNvPr id="19" name="圆角矩形 47"/>
            <p:cNvSpPr/>
            <p:nvPr/>
          </p:nvSpPr>
          <p:spPr>
            <a:xfrm>
              <a:off x="4304043" y="1286668"/>
              <a:ext cx="3837944" cy="2757793"/>
            </a:xfrm>
            <a:prstGeom prst="roundRect">
              <a:avLst/>
            </a:prstGeom>
            <a:solidFill>
              <a:schemeClr val="accent2">
                <a:lumMod val="75000"/>
              </a:schemeClr>
            </a:solidFill>
            <a:ln w="22225">
              <a:gradFill>
                <a:gsLst>
                  <a:gs pos="36000">
                    <a:srgbClr val="FCFCFC"/>
                  </a:gs>
                  <a:gs pos="71000">
                    <a:srgbClr val="FAFCFB"/>
                  </a:gs>
                </a:gsLst>
                <a:lin ang="30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000" dirty="0">
                <a:solidFill>
                  <a:schemeClr val="accent2">
                    <a:lumMod val="75000"/>
                  </a:schemeClr>
                </a:solidFill>
                <a:latin typeface="思源宋体 CN" panose="02020400000000000000" pitchFamily="18" charset="-122"/>
                <a:ea typeface="思源宋体 CN" panose="02020400000000000000" pitchFamily="18" charset="-122"/>
                <a:cs typeface="+mn-ea"/>
                <a:sym typeface="Agency FB" panose="020B0503020202020204" pitchFamily="34" charset="0"/>
              </a:endParaRPr>
            </a:p>
          </p:txBody>
        </p:sp>
        <p:sp>
          <p:nvSpPr>
            <p:cNvPr id="20" name="圆角矩形 48"/>
            <p:cNvSpPr/>
            <p:nvPr/>
          </p:nvSpPr>
          <p:spPr>
            <a:xfrm>
              <a:off x="4499797" y="1663572"/>
              <a:ext cx="3493561" cy="2053667"/>
            </a:xfrm>
            <a:prstGeom prst="roundRect">
              <a:avLst/>
            </a:prstGeom>
            <a:gradFill>
              <a:gsLst>
                <a:gs pos="42000">
                  <a:srgbClr val="FAFCFB"/>
                </a:gs>
                <a:gs pos="0">
                  <a:srgbClr val="CDCED0"/>
                </a:gs>
              </a:gsLst>
              <a:lin ang="2700000" scaled="1"/>
            </a:gradFill>
            <a:ln w="22225">
              <a:gradFill>
                <a:gsLst>
                  <a:gs pos="36000">
                    <a:srgbClr val="FCFCFC"/>
                  </a:gs>
                  <a:gs pos="71000">
                    <a:srgbClr val="FAFCFB"/>
                  </a:gs>
                </a:gsLst>
                <a:lin ang="30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000" dirty="0">
                <a:solidFill>
                  <a:schemeClr val="accent2">
                    <a:lumMod val="75000"/>
                  </a:schemeClr>
                </a:solidFill>
                <a:latin typeface="思源宋体 CN" panose="02020400000000000000" pitchFamily="18" charset="-122"/>
                <a:ea typeface="思源宋体 CN" panose="02020400000000000000" pitchFamily="18" charset="-122"/>
                <a:cs typeface="+mn-ea"/>
                <a:sym typeface="Agency FB" panose="020B0503020202020204" pitchFamily="34" charset="0"/>
              </a:endParaRPr>
            </a:p>
          </p:txBody>
        </p:sp>
      </p:grpSp>
      <p:sp>
        <p:nvSpPr>
          <p:cNvPr id="21" name="TextBox 53"/>
          <p:cNvSpPr txBox="1">
            <a:spLocks noChangeArrowheads="1"/>
          </p:cNvSpPr>
          <p:nvPr/>
        </p:nvSpPr>
        <p:spPr bwMode="auto">
          <a:xfrm>
            <a:off x="1847685" y="2809180"/>
            <a:ext cx="3105035" cy="430877"/>
          </a:xfrm>
          <a:prstGeom prst="rect">
            <a:avLst/>
          </a:prstGeom>
          <a:noFill/>
          <a:ln>
            <a:noFill/>
          </a:ln>
          <a:extLst>
            <a:ext uri="{909E8E84-426E-40DD-AFC4-6F175D3DCCD1}">
              <a14:hiddenFill xmlns:a14="http://schemas.microsoft.com/office/drawing/2010/main">
                <a:solidFill>
                  <a:srgbClr val="E9DD61"/>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07" tIns="60955" rIns="121907" bIns="60955" numCol="1" anchor="t" anchorCtr="0" compatLnSpc="1">
            <a:spAutoFit/>
          </a:bodyPr>
          <a:lstStyle/>
          <a:p>
            <a:pPr lvl="0" algn="ctr" fontAlgn="base">
              <a:spcBef>
                <a:spcPct val="0"/>
              </a:spcBef>
              <a:spcAft>
                <a:spcPct val="0"/>
              </a:spcAft>
              <a:defRPr/>
            </a:pPr>
            <a:r>
              <a:rPr lang="zh-CN" altLang="en-US" sz="2000" kern="0" dirty="0">
                <a:solidFill>
                  <a:schemeClr val="accent2">
                    <a:lumMod val="75000"/>
                  </a:schemeClr>
                </a:solidFill>
                <a:latin typeface="思源宋体 CN" panose="02020400000000000000" pitchFamily="18" charset="-122"/>
                <a:ea typeface="思源宋体 CN" panose="02020400000000000000" pitchFamily="18" charset="-122"/>
                <a:cs typeface="+mn-ea"/>
                <a:sym typeface="Agency FB" panose="020B0503020202020204" pitchFamily="34" charset="0"/>
              </a:rPr>
              <a:t>严格进行交接班</a:t>
            </a:r>
            <a:endParaRPr lang="zh-CN" altLang="en-US" sz="2000" kern="0" dirty="0">
              <a:solidFill>
                <a:schemeClr val="accent2">
                  <a:lumMod val="75000"/>
                </a:schemeClr>
              </a:solidFill>
              <a:latin typeface="思源宋体 CN" panose="02020400000000000000" pitchFamily="18" charset="-122"/>
              <a:ea typeface="思源宋体 CN" panose="02020400000000000000" pitchFamily="18" charset="-122"/>
              <a:cs typeface="+mn-ea"/>
              <a:sym typeface="Agency FB" panose="020B0503020202020204" pitchFamily="34" charset="0"/>
            </a:endParaRPr>
          </a:p>
        </p:txBody>
      </p:sp>
      <p:sp>
        <p:nvSpPr>
          <p:cNvPr id="22" name="TextBox 53"/>
          <p:cNvSpPr txBox="1">
            <a:spLocks noChangeArrowheads="1"/>
          </p:cNvSpPr>
          <p:nvPr/>
        </p:nvSpPr>
        <p:spPr bwMode="auto">
          <a:xfrm>
            <a:off x="1268552" y="4274328"/>
            <a:ext cx="3217681" cy="430877"/>
          </a:xfrm>
          <a:prstGeom prst="rect">
            <a:avLst/>
          </a:prstGeom>
          <a:noFill/>
          <a:ln>
            <a:noFill/>
          </a:ln>
          <a:extLst>
            <a:ext uri="{909E8E84-426E-40DD-AFC4-6F175D3DCCD1}">
              <a14:hiddenFill xmlns:a14="http://schemas.microsoft.com/office/drawing/2010/main">
                <a:solidFill>
                  <a:srgbClr val="E9DD61"/>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07" tIns="60955" rIns="121907" bIns="60955" numCol="1" anchor="t" anchorCtr="0" compatLnSpc="1">
            <a:spAutoFit/>
          </a:bodyPr>
          <a:lstStyle/>
          <a:p>
            <a:pPr lvl="0" algn="ctr" fontAlgn="base">
              <a:spcBef>
                <a:spcPct val="0"/>
              </a:spcBef>
              <a:spcAft>
                <a:spcPct val="0"/>
              </a:spcAft>
              <a:defRPr/>
            </a:pPr>
            <a:r>
              <a:rPr lang="zh-CN" altLang="en-US" sz="2000" kern="0" dirty="0">
                <a:solidFill>
                  <a:schemeClr val="accent2">
                    <a:lumMod val="75000"/>
                  </a:schemeClr>
                </a:solidFill>
                <a:latin typeface="思源宋体 CN" panose="02020400000000000000" pitchFamily="18" charset="-122"/>
                <a:ea typeface="思源宋体 CN" panose="02020400000000000000" pitchFamily="18" charset="-122"/>
                <a:cs typeface="+mn-ea"/>
                <a:sym typeface="Agency FB" panose="020B0503020202020204" pitchFamily="34" charset="0"/>
              </a:rPr>
              <a:t>严格进行巡回检查</a:t>
            </a:r>
            <a:endParaRPr lang="zh-CN" altLang="en-US" sz="2000" kern="0" dirty="0">
              <a:solidFill>
                <a:schemeClr val="accent2">
                  <a:lumMod val="75000"/>
                </a:schemeClr>
              </a:solidFill>
              <a:latin typeface="思源宋体 CN" panose="02020400000000000000" pitchFamily="18" charset="-122"/>
              <a:ea typeface="思源宋体 CN" panose="02020400000000000000" pitchFamily="18" charset="-122"/>
              <a:cs typeface="+mn-ea"/>
              <a:sym typeface="Agency FB" panose="020B0503020202020204" pitchFamily="34" charset="0"/>
            </a:endParaRPr>
          </a:p>
        </p:txBody>
      </p:sp>
      <p:sp>
        <p:nvSpPr>
          <p:cNvPr id="23" name="TextBox 53"/>
          <p:cNvSpPr txBox="1">
            <a:spLocks noChangeArrowheads="1"/>
          </p:cNvSpPr>
          <p:nvPr/>
        </p:nvSpPr>
        <p:spPr bwMode="auto">
          <a:xfrm>
            <a:off x="1904195" y="5744488"/>
            <a:ext cx="3092388" cy="430877"/>
          </a:xfrm>
          <a:prstGeom prst="rect">
            <a:avLst/>
          </a:prstGeom>
          <a:noFill/>
          <a:ln>
            <a:noFill/>
          </a:ln>
          <a:effectLst/>
          <a:extLst>
            <a:ext uri="{909E8E84-426E-40DD-AFC4-6F175D3DCCD1}">
              <a14:hiddenFill xmlns:a14="http://schemas.microsoft.com/office/drawing/2010/main">
                <a:solidFill>
                  <a:srgbClr val="E9DD61"/>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07" tIns="60955" rIns="121907" bIns="60955" numCol="1" anchor="t" anchorCtr="0" compatLnSpc="1">
            <a:spAutoFit/>
          </a:bodyPr>
          <a:lstStyle/>
          <a:p>
            <a:pPr lvl="0" algn="ctr" fontAlgn="base">
              <a:spcBef>
                <a:spcPct val="0"/>
              </a:spcBef>
              <a:spcAft>
                <a:spcPct val="0"/>
              </a:spcAft>
              <a:defRPr/>
            </a:pPr>
            <a:r>
              <a:rPr lang="zh-CN" altLang="en-US" sz="2000" kern="0" dirty="0">
                <a:solidFill>
                  <a:schemeClr val="accent2">
                    <a:lumMod val="75000"/>
                  </a:schemeClr>
                </a:solidFill>
                <a:latin typeface="思源宋体 CN" panose="02020400000000000000" pitchFamily="18" charset="-122"/>
                <a:ea typeface="思源宋体 CN" panose="02020400000000000000" pitchFamily="18" charset="-122"/>
                <a:cs typeface="+mn-ea"/>
                <a:sym typeface="Agency FB" panose="020B0503020202020204" pitchFamily="34" charset="0"/>
              </a:rPr>
              <a:t>严格控制工艺指标</a:t>
            </a:r>
            <a:endParaRPr lang="zh-CN" altLang="en-US" sz="2000" kern="0" dirty="0">
              <a:solidFill>
                <a:schemeClr val="accent2">
                  <a:lumMod val="75000"/>
                </a:schemeClr>
              </a:solidFill>
              <a:latin typeface="思源宋体 CN" panose="02020400000000000000" pitchFamily="18" charset="-122"/>
              <a:ea typeface="思源宋体 CN" panose="02020400000000000000" pitchFamily="18" charset="-122"/>
              <a:cs typeface="+mn-ea"/>
              <a:sym typeface="Agency FB" panose="020B0503020202020204" pitchFamily="34" charset="0"/>
            </a:endParaRPr>
          </a:p>
        </p:txBody>
      </p:sp>
      <p:sp>
        <p:nvSpPr>
          <p:cNvPr id="24" name="TextBox 53"/>
          <p:cNvSpPr txBox="1">
            <a:spLocks noChangeArrowheads="1"/>
          </p:cNvSpPr>
          <p:nvPr/>
        </p:nvSpPr>
        <p:spPr bwMode="auto">
          <a:xfrm>
            <a:off x="7491887" y="5751430"/>
            <a:ext cx="3055079" cy="430877"/>
          </a:xfrm>
          <a:prstGeom prst="rect">
            <a:avLst/>
          </a:prstGeom>
          <a:noFill/>
          <a:ln>
            <a:noFill/>
          </a:ln>
          <a:extLst>
            <a:ext uri="{909E8E84-426E-40DD-AFC4-6F175D3DCCD1}">
              <a14:hiddenFill xmlns:a14="http://schemas.microsoft.com/office/drawing/2010/main">
                <a:solidFill>
                  <a:srgbClr val="E9DD61"/>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07" tIns="60955" rIns="121907" bIns="60955" numCol="1" anchor="t" anchorCtr="0" compatLnSpc="1">
            <a:spAutoFit/>
          </a:bodyPr>
          <a:lstStyle/>
          <a:p>
            <a:pPr lvl="0" algn="ctr" fontAlgn="base">
              <a:spcBef>
                <a:spcPct val="0"/>
              </a:spcBef>
              <a:spcAft>
                <a:spcPct val="0"/>
              </a:spcAft>
              <a:defRPr/>
            </a:pPr>
            <a:r>
              <a:rPr lang="zh-TW" altLang="en-US" sz="2000" dirty="0">
                <a:solidFill>
                  <a:schemeClr val="accent2">
                    <a:lumMod val="75000"/>
                  </a:schemeClr>
                </a:solidFill>
                <a:latin typeface="思源宋体 CN" panose="02020400000000000000" pitchFamily="18" charset="-122"/>
                <a:ea typeface="思源宋体 CN" panose="02020400000000000000" pitchFamily="18" charset="-122"/>
              </a:rPr>
              <a:t>严格执行有关安全规定</a:t>
            </a:r>
            <a:endParaRPr lang="zh-CN" altLang="en-US" sz="2000" kern="0" dirty="0">
              <a:solidFill>
                <a:schemeClr val="accent2">
                  <a:lumMod val="75000"/>
                </a:schemeClr>
              </a:solidFill>
              <a:latin typeface="思源宋体 CN" panose="02020400000000000000" pitchFamily="18" charset="-122"/>
              <a:ea typeface="思源宋体 CN" panose="02020400000000000000" pitchFamily="18" charset="-122"/>
              <a:cs typeface="+mn-ea"/>
              <a:sym typeface="Agency FB" panose="020B0503020202020204" pitchFamily="34" charset="0"/>
            </a:endParaRPr>
          </a:p>
        </p:txBody>
      </p:sp>
      <p:sp>
        <p:nvSpPr>
          <p:cNvPr id="25" name="TextBox 53"/>
          <p:cNvSpPr txBox="1">
            <a:spLocks noChangeArrowheads="1"/>
          </p:cNvSpPr>
          <p:nvPr/>
        </p:nvSpPr>
        <p:spPr bwMode="auto">
          <a:xfrm>
            <a:off x="8035980" y="4259057"/>
            <a:ext cx="3217681" cy="430877"/>
          </a:xfrm>
          <a:prstGeom prst="rect">
            <a:avLst/>
          </a:prstGeom>
          <a:noFill/>
          <a:ln>
            <a:noFill/>
          </a:ln>
          <a:extLst>
            <a:ext uri="{909E8E84-426E-40DD-AFC4-6F175D3DCCD1}">
              <a14:hiddenFill xmlns:a14="http://schemas.microsoft.com/office/drawing/2010/main">
                <a:solidFill>
                  <a:srgbClr val="E9DD61"/>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07" tIns="60955" rIns="121907" bIns="60955" numCol="1" anchor="t" anchorCtr="0" compatLnSpc="1">
            <a:spAutoFit/>
          </a:bodyPr>
          <a:lstStyle/>
          <a:p>
            <a:pPr lvl="0" algn="ctr" fontAlgn="base">
              <a:spcBef>
                <a:spcPct val="0"/>
              </a:spcBef>
              <a:spcAft>
                <a:spcPct val="0"/>
              </a:spcAft>
              <a:defRPr/>
            </a:pPr>
            <a:r>
              <a:rPr lang="zh-TW" altLang="en-US" sz="2000" dirty="0">
                <a:solidFill>
                  <a:schemeClr val="accent2">
                    <a:lumMod val="75000"/>
                  </a:schemeClr>
                </a:solidFill>
                <a:latin typeface="思源宋体 CN" panose="02020400000000000000" pitchFamily="18" charset="-122"/>
                <a:ea typeface="思源宋体 CN" panose="02020400000000000000" pitchFamily="18" charset="-122"/>
              </a:rPr>
              <a:t>严格遵守劳动纪律</a:t>
            </a:r>
            <a:endParaRPr lang="zh-CN" altLang="en-US" sz="2000" kern="0" dirty="0">
              <a:solidFill>
                <a:schemeClr val="accent2">
                  <a:lumMod val="75000"/>
                </a:schemeClr>
              </a:solidFill>
              <a:latin typeface="思源宋体 CN" panose="02020400000000000000" pitchFamily="18" charset="-122"/>
              <a:ea typeface="思源宋体 CN" panose="02020400000000000000" pitchFamily="18" charset="-122"/>
              <a:cs typeface="+mn-ea"/>
              <a:sym typeface="Agency FB" panose="020B0503020202020204" pitchFamily="34" charset="0"/>
            </a:endParaRPr>
          </a:p>
        </p:txBody>
      </p:sp>
      <p:sp>
        <p:nvSpPr>
          <p:cNvPr id="26" name="TextBox 43"/>
          <p:cNvSpPr txBox="1">
            <a:spLocks noChangeArrowheads="1"/>
          </p:cNvSpPr>
          <p:nvPr/>
        </p:nvSpPr>
        <p:spPr bwMode="auto">
          <a:xfrm>
            <a:off x="7598613" y="2823915"/>
            <a:ext cx="3083948" cy="430877"/>
          </a:xfrm>
          <a:prstGeom prst="rect">
            <a:avLst/>
          </a:prstGeom>
          <a:noFill/>
          <a:ln>
            <a:noFill/>
          </a:ln>
          <a:extLst>
            <a:ext uri="{909E8E84-426E-40DD-AFC4-6F175D3DCCD1}">
              <a14:hiddenFill xmlns:a14="http://schemas.microsoft.com/office/drawing/2010/main">
                <a:solidFill>
                  <a:srgbClr val="E9DD61"/>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07" tIns="60955" rIns="121907" bIns="60955" numCol="1" anchor="t" anchorCtr="0" compatLnSpc="1">
            <a:spAutoFit/>
          </a:bodyPr>
          <a:lstStyle/>
          <a:p>
            <a:pPr lvl="0" algn="ctr" fontAlgn="base">
              <a:spcBef>
                <a:spcPct val="0"/>
              </a:spcBef>
              <a:spcAft>
                <a:spcPct val="0"/>
              </a:spcAft>
              <a:defRPr/>
            </a:pPr>
            <a:r>
              <a:rPr lang="zh-TW" altLang="en-US" sz="2000" dirty="0">
                <a:solidFill>
                  <a:schemeClr val="accent2">
                    <a:lumMod val="75000"/>
                  </a:schemeClr>
                </a:solidFill>
                <a:latin typeface="思源宋体 CN" panose="02020400000000000000" pitchFamily="18" charset="-122"/>
                <a:ea typeface="思源宋体 CN" panose="02020400000000000000" pitchFamily="18" charset="-122"/>
              </a:rPr>
              <a:t>严格执行操作票</a:t>
            </a:r>
            <a:endParaRPr lang="zh-CN" altLang="en-US" sz="2000" kern="0" dirty="0">
              <a:solidFill>
                <a:schemeClr val="accent2">
                  <a:lumMod val="75000"/>
                </a:schemeClr>
              </a:solidFill>
              <a:latin typeface="思源宋体 CN" panose="02020400000000000000" pitchFamily="18" charset="-122"/>
              <a:ea typeface="思源宋体 CN" panose="02020400000000000000" pitchFamily="18" charset="-122"/>
              <a:cs typeface="+mn-ea"/>
              <a:sym typeface="Agency FB" panose="020B0503020202020204" pitchFamily="34" charset="0"/>
            </a:endParaRPr>
          </a:p>
        </p:txBody>
      </p:sp>
      <p:pic>
        <p:nvPicPr>
          <p:cNvPr id="35" name="图形 34" descr="D:\素材\51miz-E1007149-D92F4DD6.png51miz-E1007149-D92F4DD6"/>
          <p:cNvPicPr>
            <a:picLocks noChangeAspect="1"/>
          </p:cNvPicPr>
          <p:nvPr/>
        </p:nvPicPr>
        <p:blipFill>
          <a:blip r:embed="rId1"/>
          <a:srcRect/>
          <a:stretch>
            <a:fillRect/>
          </a:stretch>
        </p:blipFill>
        <p:spPr>
          <a:xfrm>
            <a:off x="4856162" y="2803174"/>
            <a:ext cx="2776538" cy="2538095"/>
          </a:xfrm>
          <a:prstGeom prst="rect">
            <a:avLst/>
          </a:prstGeom>
        </p:spPr>
      </p:pic>
      <p:grpSp>
        <p:nvGrpSpPr>
          <p:cNvPr id="36" name="组合 35"/>
          <p:cNvGrpSpPr/>
          <p:nvPr/>
        </p:nvGrpSpPr>
        <p:grpSpPr>
          <a:xfrm>
            <a:off x="3932407" y="1311944"/>
            <a:ext cx="4624047" cy="510682"/>
            <a:chOff x="2083443" y="2045544"/>
            <a:chExt cx="2623596" cy="499536"/>
          </a:xfrm>
        </p:grpSpPr>
        <p:sp>
          <p:nvSpPr>
            <p:cNvPr id="37" name="矩形: 圆角 36"/>
            <p:cNvSpPr/>
            <p:nvPr/>
          </p:nvSpPr>
          <p:spPr>
            <a:xfrm>
              <a:off x="2083443" y="2083442"/>
              <a:ext cx="2623596" cy="461638"/>
            </a:xfrm>
            <a:prstGeom prst="roundRect">
              <a:avLst>
                <a:gd name="adj" fmla="val 50000"/>
              </a:avLst>
            </a:prstGeom>
            <a:solidFill>
              <a:schemeClr val="accent2">
                <a:lumMod val="75000"/>
              </a:schemeClr>
            </a:solidFill>
            <a:ln>
              <a:solidFill>
                <a:schemeClr val="bg1"/>
              </a:solidFill>
            </a:ln>
          </p:spPr>
          <p:style>
            <a:lnRef idx="1">
              <a:schemeClr val="accent5"/>
            </a:lnRef>
            <a:fillRef idx="3">
              <a:schemeClr val="accent5"/>
            </a:fillRef>
            <a:effectRef idx="2">
              <a:schemeClr val="accent5"/>
            </a:effectRef>
            <a:fontRef idx="minor">
              <a:schemeClr val="lt1"/>
            </a:fontRef>
          </p:style>
          <p:txBody>
            <a:bodyPr rtlCol="0" anchor="ctr"/>
            <a:lstStyle/>
            <a:p>
              <a:pPr algn="ctr"/>
              <a:endParaRPr lang="zh-CN" altLang="en-US" sz="1600" dirty="0"/>
            </a:p>
          </p:txBody>
        </p:sp>
        <p:sp>
          <p:nvSpPr>
            <p:cNvPr id="38" name="文本占位符 13"/>
            <p:cNvSpPr txBox="1"/>
            <p:nvPr/>
          </p:nvSpPr>
          <p:spPr>
            <a:xfrm>
              <a:off x="2396179" y="2045544"/>
              <a:ext cx="2170114" cy="480537"/>
            </a:xfrm>
            <a:prstGeom prst="rect">
              <a:avLst/>
            </a:prstGeom>
            <a:noFill/>
            <a:ln>
              <a:noFill/>
            </a:ln>
          </p:spPr>
          <p:txBody>
            <a:bodyPr wrap="square" anchor="ctr">
              <a:noAutofit/>
            </a:bodyPr>
            <a:lstStyle>
              <a:lvl1pPr marL="0" indent="0" algn="l" defTabSz="914400" rtl="0" eaLnBrk="1" latinLnBrk="0" hangingPunct="1">
                <a:spcBef>
                  <a:spcPct val="20000"/>
                </a:spcBef>
                <a:buFont typeface="Arial" panose="020B0604020202020204" pitchFamily="34" charset="0"/>
                <a:buNone/>
                <a:defRPr lang="zh-CN" altLang="en-US" sz="2000" kern="1200" dirty="0">
                  <a:solidFill>
                    <a:schemeClr val="bg1"/>
                  </a:solidFill>
                  <a:latin typeface="微软雅黑" panose="020B0503020204020204" pitchFamily="34" charset="-122"/>
                  <a:ea typeface="微软雅黑" panose="020B0503020204020204" pitchFamily="34" charset="-122"/>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defTabSz="913765">
                <a:lnSpc>
                  <a:spcPct val="120000"/>
                </a:lnSpc>
                <a:spcAft>
                  <a:spcPts val="500"/>
                </a:spcAft>
              </a:pPr>
              <a:r>
                <a:rPr lang="zh-CN" altLang="en-US" sz="2800" b="1" dirty="0">
                  <a:solidFill>
                    <a:prstClr val="white"/>
                  </a:solidFill>
                  <a:latin typeface="思源宋体 CN" panose="02020400000000000000" pitchFamily="18" charset="-122"/>
                  <a:ea typeface="思源宋体 CN" panose="02020400000000000000" pitchFamily="18" charset="-122"/>
                </a:rPr>
                <a:t>操作人员</a:t>
              </a:r>
              <a:r>
                <a:rPr lang="en-US" altLang="zh-CN" sz="2800" b="1" dirty="0">
                  <a:solidFill>
                    <a:prstClr val="white"/>
                  </a:solidFill>
                  <a:latin typeface="思源宋体 CN" panose="02020400000000000000" pitchFamily="18" charset="-122"/>
                  <a:ea typeface="思源宋体 CN" panose="02020400000000000000" pitchFamily="18" charset="-122"/>
                </a:rPr>
                <a:t>6</a:t>
              </a:r>
              <a:r>
                <a:rPr lang="zh-CN" altLang="en-US" sz="2800" b="1" dirty="0">
                  <a:solidFill>
                    <a:prstClr val="white"/>
                  </a:solidFill>
                  <a:latin typeface="思源宋体 CN" panose="02020400000000000000" pitchFamily="18" charset="-122"/>
                  <a:ea typeface="思源宋体 CN" panose="02020400000000000000" pitchFamily="18" charset="-122"/>
                </a:rPr>
                <a:t>个严格遵守</a:t>
              </a:r>
              <a:endParaRPr lang="zh-CN" altLang="en-US" sz="2800" b="1" dirty="0">
                <a:solidFill>
                  <a:prstClr val="white"/>
                </a:solidFill>
                <a:latin typeface="思源宋体 CN" panose="02020400000000000000" pitchFamily="18" charset="-122"/>
                <a:ea typeface="思源宋体 CN" panose="02020400000000000000" pitchFamily="18" charset="-122"/>
              </a:endParaRPr>
            </a:p>
          </p:txBody>
        </p:sp>
      </p:grpSp>
      <p:sp>
        <p:nvSpPr>
          <p:cNvPr id="31" name="标题 1"/>
          <p:cNvSpPr txBox="1">
            <a:spLocks noChangeArrowheads="1"/>
          </p:cNvSpPr>
          <p:nvPr/>
        </p:nvSpPr>
        <p:spPr>
          <a:xfrm>
            <a:off x="6549729" y="345686"/>
            <a:ext cx="7308471" cy="461665"/>
          </a:xfrm>
          <a:prstGeom prst="rect">
            <a:avLst/>
          </a:prstGeom>
          <a:noFill/>
        </p:spPr>
        <p:txBody>
          <a:bodyPr wrap="square">
            <a:spAutoFit/>
          </a:bodyPr>
          <a:lstStyle>
            <a:defPPr>
              <a:defRPr lang="zh-CN"/>
            </a:defPPr>
            <a:lvl1pPr algn="ctr">
              <a:defRPr sz="2400">
                <a:solidFill>
                  <a:schemeClr val="bg2">
                    <a:lumMod val="50000"/>
                  </a:schemeClr>
                </a:solidFill>
                <a:latin typeface="字魂59号-创粗黑" pitchFamily="2" charset="-122"/>
                <a:ea typeface="字魂59号-创粗黑" pitchFamily="2" charset="-122"/>
              </a:defRPr>
            </a:lvl1pPr>
          </a:lstStyle>
          <a:p>
            <a:r>
              <a:rPr lang="zh-CN" altLang="en-US" dirty="0">
                <a:solidFill>
                  <a:schemeClr val="accent6">
                    <a:lumMod val="50000"/>
                  </a:schemeClr>
                </a:solidFill>
                <a:latin typeface="思源宋体 CN" panose="02020400000000000000" pitchFamily="18" charset="-122"/>
                <a:ea typeface="思源宋体 CN" panose="02020400000000000000" pitchFamily="18" charset="-122"/>
              </a:rPr>
              <a:t>企业安全生产应知应会</a:t>
            </a:r>
            <a:endParaRPr lang="zh-CN" altLang="en-US" dirty="0">
              <a:solidFill>
                <a:schemeClr val="accent6">
                  <a:lumMod val="50000"/>
                </a:schemeClr>
              </a:solidFill>
              <a:latin typeface="思源宋体 CN" panose="02020400000000000000" pitchFamily="18" charset="-122"/>
              <a:ea typeface="思源宋体 CN" panose="02020400000000000000" pitchFamily="18"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5000">
        <p:random/>
      </p:transition>
    </mc:Choice>
    <mc:Fallback>
      <p:transition spd="slow" advTm="5000">
        <p:random/>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additive="base">
                                            <p:cTn id="7" dur="500" fill="hold"/>
                                            <p:tgtEl>
                                              <p:spTgt spid="36"/>
                                            </p:tgtEl>
                                            <p:attrNameLst>
                                              <p:attrName>ppt_x</p:attrName>
                                            </p:attrNameLst>
                                          </p:cBhvr>
                                          <p:tavLst>
                                            <p:tav tm="0">
                                              <p:val>
                                                <p:strVal val="0-#ppt_w/2"/>
                                              </p:val>
                                            </p:tav>
                                            <p:tav tm="100000">
                                              <p:val>
                                                <p:strVal val="#ppt_x"/>
                                              </p:val>
                                            </p:tav>
                                          </p:tavLst>
                                        </p:anim>
                                        <p:anim calcmode="lin" valueType="num">
                                          <p:cBhvr additive="base">
                                            <p:cTn id="8" dur="500" fill="hold"/>
                                            <p:tgtEl>
                                              <p:spTgt spid="3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4" fill="hold" nodeType="afterEffect" p14:presetBounceEnd="82000">
                                      <p:stCondLst>
                                        <p:cond delay="0"/>
                                      </p:stCondLst>
                                      <p:childTnLst>
                                        <p:set>
                                          <p:cBhvr>
                                            <p:cTn id="11" dur="1" fill="hold">
                                              <p:stCondLst>
                                                <p:cond delay="0"/>
                                              </p:stCondLst>
                                            </p:cTn>
                                            <p:tgtEl>
                                              <p:spTgt spid="35"/>
                                            </p:tgtEl>
                                            <p:attrNameLst>
                                              <p:attrName>style.visibility</p:attrName>
                                            </p:attrNameLst>
                                          </p:cBhvr>
                                          <p:to>
                                            <p:strVal val="visible"/>
                                          </p:to>
                                        </p:set>
                                        <p:anim calcmode="lin" valueType="num" p14:bounceEnd="82000">
                                          <p:cBhvr additive="base">
                                            <p:cTn id="12" dur="500" fill="hold"/>
                                            <p:tgtEl>
                                              <p:spTgt spid="35"/>
                                            </p:tgtEl>
                                            <p:attrNameLst>
                                              <p:attrName>ppt_x</p:attrName>
                                            </p:attrNameLst>
                                          </p:cBhvr>
                                          <p:tavLst>
                                            <p:tav tm="0">
                                              <p:val>
                                                <p:strVal val="#ppt_x"/>
                                              </p:val>
                                            </p:tav>
                                            <p:tav tm="100000">
                                              <p:val>
                                                <p:strVal val="#ppt_x"/>
                                              </p:val>
                                            </p:tav>
                                          </p:tavLst>
                                        </p:anim>
                                        <p:anim calcmode="lin" valueType="num" p14:bounceEnd="82000">
                                          <p:cBhvr additive="base">
                                            <p:cTn id="13" dur="500" fill="hold"/>
                                            <p:tgtEl>
                                              <p:spTgt spid="35"/>
                                            </p:tgtEl>
                                            <p:attrNameLst>
                                              <p:attrName>ppt_y</p:attrName>
                                            </p:attrNameLst>
                                          </p:cBhvr>
                                          <p:tavLst>
                                            <p:tav tm="0">
                                              <p:val>
                                                <p:strVal val="1+#ppt_h/2"/>
                                              </p:val>
                                            </p:tav>
                                            <p:tav tm="100000">
                                              <p:val>
                                                <p:strVal val="#ppt_y"/>
                                              </p:val>
                                            </p:tav>
                                          </p:tavLst>
                                        </p:anim>
                                      </p:childTnLst>
                                    </p:cTn>
                                  </p:par>
                                  <p:par>
                                    <p:cTn id="14" presetID="10" presetClass="entr" presetSubtype="0" fill="hold" nodeType="withEffect">
                                      <p:stCondLst>
                                        <p:cond delay="750"/>
                                      </p:stCondLst>
                                      <p:childTnLst>
                                        <p:set>
                                          <p:cBhvr>
                                            <p:cTn id="15" dur="1" fill="hold">
                                              <p:stCondLst>
                                                <p:cond delay="0"/>
                                              </p:stCondLst>
                                            </p:cTn>
                                            <p:tgtEl>
                                              <p:spTgt spid="15"/>
                                            </p:tgtEl>
                                            <p:attrNameLst>
                                              <p:attrName>style.visibility</p:attrName>
                                            </p:attrNameLst>
                                          </p:cBhvr>
                                          <p:to>
                                            <p:strVal val="visible"/>
                                          </p:to>
                                        </p:set>
                                        <p:animEffect transition="in" filter="fade">
                                          <p:cBhvr>
                                            <p:cTn id="16" dur="500"/>
                                            <p:tgtEl>
                                              <p:spTgt spid="15"/>
                                            </p:tgtEl>
                                          </p:cBhvr>
                                        </p:animEffect>
                                      </p:childTnLst>
                                    </p:cTn>
                                  </p:par>
                                  <p:par>
                                    <p:cTn id="17" presetID="10" presetClass="entr" presetSubtype="0" fill="hold" nodeType="withEffect">
                                      <p:stCondLst>
                                        <p:cond delay="100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par>
                                    <p:cTn id="20" presetID="10" presetClass="entr" presetSubtype="0" fill="hold" nodeType="withEffect">
                                      <p:stCondLst>
                                        <p:cond delay="1250"/>
                                      </p:stCondLst>
                                      <p:childTnLst>
                                        <p:set>
                                          <p:cBhvr>
                                            <p:cTn id="21" dur="1" fill="hold">
                                              <p:stCondLst>
                                                <p:cond delay="0"/>
                                              </p:stCondLst>
                                            </p:cTn>
                                            <p:tgtEl>
                                              <p:spTgt spid="3"/>
                                            </p:tgtEl>
                                            <p:attrNameLst>
                                              <p:attrName>style.visibility</p:attrName>
                                            </p:attrNameLst>
                                          </p:cBhvr>
                                          <p:to>
                                            <p:strVal val="visible"/>
                                          </p:to>
                                        </p:set>
                                        <p:animEffect transition="in" filter="fade">
                                          <p:cBhvr>
                                            <p:cTn id="22" dur="500"/>
                                            <p:tgtEl>
                                              <p:spTgt spid="3"/>
                                            </p:tgtEl>
                                          </p:cBhvr>
                                        </p:animEffect>
                                      </p:childTnLst>
                                    </p:cTn>
                                  </p:par>
                                  <p:par>
                                    <p:cTn id="23" presetID="10" presetClass="entr" presetSubtype="0" fill="hold" nodeType="withEffect">
                                      <p:stCondLst>
                                        <p:cond delay="150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500"/>
                                            <p:tgtEl>
                                              <p:spTgt spid="6"/>
                                            </p:tgtEl>
                                          </p:cBhvr>
                                        </p:animEffect>
                                      </p:childTnLst>
                                    </p:cTn>
                                  </p:par>
                                  <p:par>
                                    <p:cTn id="26" presetID="10" presetClass="entr" presetSubtype="0" fill="hold" nodeType="withEffect">
                                      <p:stCondLst>
                                        <p:cond delay="1750"/>
                                      </p:stCondLst>
                                      <p:childTnLst>
                                        <p:set>
                                          <p:cBhvr>
                                            <p:cTn id="27" dur="1" fill="hold">
                                              <p:stCondLst>
                                                <p:cond delay="0"/>
                                              </p:stCondLst>
                                            </p:cTn>
                                            <p:tgtEl>
                                              <p:spTgt spid="12"/>
                                            </p:tgtEl>
                                            <p:attrNameLst>
                                              <p:attrName>style.visibility</p:attrName>
                                            </p:attrNameLst>
                                          </p:cBhvr>
                                          <p:to>
                                            <p:strVal val="visible"/>
                                          </p:to>
                                        </p:set>
                                        <p:animEffect transition="in" filter="fade">
                                          <p:cBhvr>
                                            <p:cTn id="28" dur="500"/>
                                            <p:tgtEl>
                                              <p:spTgt spid="12"/>
                                            </p:tgtEl>
                                          </p:cBhvr>
                                        </p:animEffect>
                                      </p:childTnLst>
                                    </p:cTn>
                                  </p:par>
                                  <p:par>
                                    <p:cTn id="29" presetID="10" presetClass="entr" presetSubtype="0" fill="hold" nodeType="withEffect">
                                      <p:stCondLst>
                                        <p:cond delay="2000"/>
                                      </p:stCondLst>
                                      <p:childTnLst>
                                        <p:set>
                                          <p:cBhvr>
                                            <p:cTn id="30" dur="1" fill="hold">
                                              <p:stCondLst>
                                                <p:cond delay="0"/>
                                              </p:stCondLst>
                                            </p:cTn>
                                            <p:tgtEl>
                                              <p:spTgt spid="18"/>
                                            </p:tgtEl>
                                            <p:attrNameLst>
                                              <p:attrName>style.visibility</p:attrName>
                                            </p:attrNameLst>
                                          </p:cBhvr>
                                          <p:to>
                                            <p:strVal val="visible"/>
                                          </p:to>
                                        </p:set>
                                        <p:animEffect transition="in" filter="fade">
                                          <p:cBhvr>
                                            <p:cTn id="31" dur="500"/>
                                            <p:tgtEl>
                                              <p:spTgt spid="18"/>
                                            </p:tgtEl>
                                          </p:cBhvr>
                                        </p:animEffect>
                                      </p:childTnLst>
                                    </p:cTn>
                                  </p:par>
                                </p:childTnLst>
                              </p:cTn>
                            </p:par>
                            <p:par>
                              <p:cTn id="32" fill="hold">
                                <p:stCondLst>
                                  <p:cond delay="1000"/>
                                </p:stCondLst>
                                <p:childTnLst>
                                  <p:par>
                                    <p:cTn id="33" presetID="38" presetClass="entr" presetSubtype="0" accel="50000" fill="hold" grpId="0" nodeType="afterEffect">
                                      <p:stCondLst>
                                        <p:cond delay="0"/>
                                      </p:stCondLst>
                                      <p:iterate type="lt">
                                        <p:tmPct val="10000"/>
                                      </p:iterate>
                                      <p:childTnLst>
                                        <p:set>
                                          <p:cBhvr>
                                            <p:cTn id="34" dur="1" fill="hold">
                                              <p:stCondLst>
                                                <p:cond delay="0"/>
                                              </p:stCondLst>
                                            </p:cTn>
                                            <p:tgtEl>
                                              <p:spTgt spid="26"/>
                                            </p:tgtEl>
                                            <p:attrNameLst>
                                              <p:attrName>style.visibility</p:attrName>
                                            </p:attrNameLst>
                                          </p:cBhvr>
                                          <p:to>
                                            <p:strVal val="visible"/>
                                          </p:to>
                                        </p:set>
                                        <p:set>
                                          <p:cBhvr>
                                            <p:cTn id="35" dur="455" fill="hold">
                                              <p:stCondLst>
                                                <p:cond delay="0"/>
                                              </p:stCondLst>
                                            </p:cTn>
                                            <p:tgtEl>
                                              <p:spTgt spid="26"/>
                                            </p:tgtEl>
                                            <p:attrNameLst>
                                              <p:attrName>style.rotation</p:attrName>
                                            </p:attrNameLst>
                                          </p:cBhvr>
                                          <p:to>
                                            <p:strVal val="-45.0"/>
                                          </p:to>
                                        </p:set>
                                        <p:anim calcmode="lin" valueType="num">
                                          <p:cBhvr>
                                            <p:cTn id="36" dur="455" fill="hold">
                                              <p:stCondLst>
                                                <p:cond delay="455"/>
                                              </p:stCondLst>
                                            </p:cTn>
                                            <p:tgtEl>
                                              <p:spTgt spid="26"/>
                                            </p:tgtEl>
                                            <p:attrNameLst>
                                              <p:attrName>style.rotation</p:attrName>
                                            </p:attrNameLst>
                                          </p:cBhvr>
                                          <p:tavLst>
                                            <p:tav tm="0">
                                              <p:val>
                                                <p:fltVal val="-45"/>
                                              </p:val>
                                            </p:tav>
                                            <p:tav tm="69900">
                                              <p:val>
                                                <p:fltVal val="45"/>
                                              </p:val>
                                            </p:tav>
                                            <p:tav tm="100000">
                                              <p:val>
                                                <p:fltVal val="0"/>
                                              </p:val>
                                            </p:tav>
                                          </p:tavLst>
                                        </p:anim>
                                        <p:anim calcmode="lin" valueType="num">
                                          <p:cBhvr>
                                            <p:cTn id="37" dur="455" fill="hold">
                                              <p:stCondLst>
                                                <p:cond delay="0"/>
                                              </p:stCondLst>
                                            </p:cTn>
                                            <p:tgtEl>
                                              <p:spTgt spid="26"/>
                                            </p:tgtEl>
                                            <p:attrNameLst>
                                              <p:attrName>ppt_y</p:attrName>
                                            </p:attrNameLst>
                                          </p:cBhvr>
                                          <p:tavLst>
                                            <p:tav tm="0">
                                              <p:val>
                                                <p:strVal val="#ppt_y-1"/>
                                              </p:val>
                                            </p:tav>
                                            <p:tav tm="100000">
                                              <p:val>
                                                <p:strVal val="#ppt_y-(0.354*#ppt_w-0.172*#ppt_h)"/>
                                              </p:val>
                                            </p:tav>
                                          </p:tavLst>
                                        </p:anim>
                                        <p:anim calcmode="lin" valueType="num">
                                          <p:cBhvr>
                                            <p:cTn id="38" dur="156" decel="50000" autoRev="1" fill="hold">
                                              <p:stCondLst>
                                                <p:cond delay="455"/>
                                              </p:stCondLst>
                                            </p:cTn>
                                            <p:tgtEl>
                                              <p:spTgt spid="26"/>
                                            </p:tgtEl>
                                            <p:attrNameLst>
                                              <p:attrName>ppt_y</p:attrName>
                                            </p:attrNameLst>
                                          </p:cBhvr>
                                          <p:tavLst>
                                            <p:tav tm="0">
                                              <p:val>
                                                <p:strVal val="#ppt_y-(0.354*#ppt_w-0.172*#ppt_h)"/>
                                              </p:val>
                                            </p:tav>
                                            <p:tav tm="100000">
                                              <p:val>
                                                <p:strVal val="#ppt_y-(0.354*#ppt_w-0.172*#ppt_h)-#ppt_h/2"/>
                                              </p:val>
                                            </p:tav>
                                          </p:tavLst>
                                        </p:anim>
                                        <p:anim calcmode="lin" valueType="num">
                                          <p:cBhvr>
                                            <p:cTn id="39" dur="136" fill="hold">
                                              <p:stCondLst>
                                                <p:cond delay="864"/>
                                              </p:stCondLst>
                                            </p:cTn>
                                            <p:tgtEl>
                                              <p:spTgt spid="26"/>
                                            </p:tgtEl>
                                            <p:attrNameLst>
                                              <p:attrName>ppt_y</p:attrName>
                                            </p:attrNameLst>
                                          </p:cBhvr>
                                          <p:tavLst>
                                            <p:tav tm="0">
                                              <p:val>
                                                <p:strVal val="#ppt_y-(0.354*#ppt_w-0.172*#ppt_h)"/>
                                              </p:val>
                                            </p:tav>
                                            <p:tav tm="100000">
                                              <p:val>
                                                <p:strVal val="#ppt_y"/>
                                              </p:val>
                                            </p:tav>
                                          </p:tavLst>
                                        </p:anim>
                                      </p:childTnLst>
                                    </p:cTn>
                                  </p:par>
                                  <p:par>
                                    <p:cTn id="40" presetID="38" presetClass="entr" presetSubtype="0" accel="50000" fill="hold" grpId="0" nodeType="withEffect">
                                      <p:stCondLst>
                                        <p:cond delay="0"/>
                                      </p:stCondLst>
                                      <p:iterate type="lt">
                                        <p:tmPct val="10000"/>
                                      </p:iterate>
                                      <p:childTnLst>
                                        <p:set>
                                          <p:cBhvr>
                                            <p:cTn id="41" dur="1" fill="hold">
                                              <p:stCondLst>
                                                <p:cond delay="0"/>
                                              </p:stCondLst>
                                            </p:cTn>
                                            <p:tgtEl>
                                              <p:spTgt spid="21"/>
                                            </p:tgtEl>
                                            <p:attrNameLst>
                                              <p:attrName>style.visibility</p:attrName>
                                            </p:attrNameLst>
                                          </p:cBhvr>
                                          <p:to>
                                            <p:strVal val="visible"/>
                                          </p:to>
                                        </p:set>
                                        <p:set>
                                          <p:cBhvr>
                                            <p:cTn id="42" dur="455" fill="hold">
                                              <p:stCondLst>
                                                <p:cond delay="0"/>
                                              </p:stCondLst>
                                            </p:cTn>
                                            <p:tgtEl>
                                              <p:spTgt spid="21"/>
                                            </p:tgtEl>
                                            <p:attrNameLst>
                                              <p:attrName>style.rotation</p:attrName>
                                            </p:attrNameLst>
                                          </p:cBhvr>
                                          <p:to>
                                            <p:strVal val="-45.0"/>
                                          </p:to>
                                        </p:set>
                                        <p:anim calcmode="lin" valueType="num">
                                          <p:cBhvr>
                                            <p:cTn id="43" dur="455" fill="hold">
                                              <p:stCondLst>
                                                <p:cond delay="455"/>
                                              </p:stCondLst>
                                            </p:cTn>
                                            <p:tgtEl>
                                              <p:spTgt spid="21"/>
                                            </p:tgtEl>
                                            <p:attrNameLst>
                                              <p:attrName>style.rotation</p:attrName>
                                            </p:attrNameLst>
                                          </p:cBhvr>
                                          <p:tavLst>
                                            <p:tav tm="0">
                                              <p:val>
                                                <p:fltVal val="-45"/>
                                              </p:val>
                                            </p:tav>
                                            <p:tav tm="69900">
                                              <p:val>
                                                <p:fltVal val="45"/>
                                              </p:val>
                                            </p:tav>
                                            <p:tav tm="100000">
                                              <p:val>
                                                <p:fltVal val="0"/>
                                              </p:val>
                                            </p:tav>
                                          </p:tavLst>
                                        </p:anim>
                                        <p:anim calcmode="lin" valueType="num">
                                          <p:cBhvr>
                                            <p:cTn id="44" dur="455" fill="hold">
                                              <p:stCondLst>
                                                <p:cond delay="0"/>
                                              </p:stCondLst>
                                            </p:cTn>
                                            <p:tgtEl>
                                              <p:spTgt spid="21"/>
                                            </p:tgtEl>
                                            <p:attrNameLst>
                                              <p:attrName>ppt_y</p:attrName>
                                            </p:attrNameLst>
                                          </p:cBhvr>
                                          <p:tavLst>
                                            <p:tav tm="0">
                                              <p:val>
                                                <p:strVal val="#ppt_y-1"/>
                                              </p:val>
                                            </p:tav>
                                            <p:tav tm="100000">
                                              <p:val>
                                                <p:strVal val="#ppt_y-(0.354*#ppt_w-0.172*#ppt_h)"/>
                                              </p:val>
                                            </p:tav>
                                          </p:tavLst>
                                        </p:anim>
                                        <p:anim calcmode="lin" valueType="num">
                                          <p:cBhvr>
                                            <p:cTn id="45" dur="156" decel="50000" autoRev="1" fill="hold">
                                              <p:stCondLst>
                                                <p:cond delay="455"/>
                                              </p:stCondLst>
                                            </p:cTn>
                                            <p:tgtEl>
                                              <p:spTgt spid="21"/>
                                            </p:tgtEl>
                                            <p:attrNameLst>
                                              <p:attrName>ppt_y</p:attrName>
                                            </p:attrNameLst>
                                          </p:cBhvr>
                                          <p:tavLst>
                                            <p:tav tm="0">
                                              <p:val>
                                                <p:strVal val="#ppt_y-(0.354*#ppt_w-0.172*#ppt_h)"/>
                                              </p:val>
                                            </p:tav>
                                            <p:tav tm="100000">
                                              <p:val>
                                                <p:strVal val="#ppt_y-(0.354*#ppt_w-0.172*#ppt_h)-#ppt_h/2"/>
                                              </p:val>
                                            </p:tav>
                                          </p:tavLst>
                                        </p:anim>
                                        <p:anim calcmode="lin" valueType="num">
                                          <p:cBhvr>
                                            <p:cTn id="46" dur="136" fill="hold">
                                              <p:stCondLst>
                                                <p:cond delay="864"/>
                                              </p:stCondLst>
                                            </p:cTn>
                                            <p:tgtEl>
                                              <p:spTgt spid="21"/>
                                            </p:tgtEl>
                                            <p:attrNameLst>
                                              <p:attrName>ppt_y</p:attrName>
                                            </p:attrNameLst>
                                          </p:cBhvr>
                                          <p:tavLst>
                                            <p:tav tm="0">
                                              <p:val>
                                                <p:strVal val="#ppt_y-(0.354*#ppt_w-0.172*#ppt_h)"/>
                                              </p:val>
                                            </p:tav>
                                            <p:tav tm="100000">
                                              <p:val>
                                                <p:strVal val="#ppt_y"/>
                                              </p:val>
                                            </p:tav>
                                          </p:tavLst>
                                        </p:anim>
                                      </p:childTnLst>
                                    </p:cTn>
                                  </p:par>
                                  <p:par>
                                    <p:cTn id="47" presetID="38" presetClass="entr" presetSubtype="0" accel="50000" fill="hold" grpId="0" nodeType="withEffect">
                                      <p:stCondLst>
                                        <p:cond delay="0"/>
                                      </p:stCondLst>
                                      <p:iterate type="lt">
                                        <p:tmPct val="10000"/>
                                      </p:iterate>
                                      <p:childTnLst>
                                        <p:set>
                                          <p:cBhvr>
                                            <p:cTn id="48" dur="1" fill="hold">
                                              <p:stCondLst>
                                                <p:cond delay="0"/>
                                              </p:stCondLst>
                                            </p:cTn>
                                            <p:tgtEl>
                                              <p:spTgt spid="22"/>
                                            </p:tgtEl>
                                            <p:attrNameLst>
                                              <p:attrName>style.visibility</p:attrName>
                                            </p:attrNameLst>
                                          </p:cBhvr>
                                          <p:to>
                                            <p:strVal val="visible"/>
                                          </p:to>
                                        </p:set>
                                        <p:set>
                                          <p:cBhvr>
                                            <p:cTn id="49" dur="455" fill="hold">
                                              <p:stCondLst>
                                                <p:cond delay="0"/>
                                              </p:stCondLst>
                                            </p:cTn>
                                            <p:tgtEl>
                                              <p:spTgt spid="22"/>
                                            </p:tgtEl>
                                            <p:attrNameLst>
                                              <p:attrName>style.rotation</p:attrName>
                                            </p:attrNameLst>
                                          </p:cBhvr>
                                          <p:to>
                                            <p:strVal val="-45.0"/>
                                          </p:to>
                                        </p:set>
                                        <p:anim calcmode="lin" valueType="num">
                                          <p:cBhvr>
                                            <p:cTn id="50" dur="455" fill="hold">
                                              <p:stCondLst>
                                                <p:cond delay="455"/>
                                              </p:stCondLst>
                                            </p:cTn>
                                            <p:tgtEl>
                                              <p:spTgt spid="22"/>
                                            </p:tgtEl>
                                            <p:attrNameLst>
                                              <p:attrName>style.rotation</p:attrName>
                                            </p:attrNameLst>
                                          </p:cBhvr>
                                          <p:tavLst>
                                            <p:tav tm="0">
                                              <p:val>
                                                <p:fltVal val="-45"/>
                                              </p:val>
                                            </p:tav>
                                            <p:tav tm="69900">
                                              <p:val>
                                                <p:fltVal val="45"/>
                                              </p:val>
                                            </p:tav>
                                            <p:tav tm="100000">
                                              <p:val>
                                                <p:fltVal val="0"/>
                                              </p:val>
                                            </p:tav>
                                          </p:tavLst>
                                        </p:anim>
                                        <p:anim calcmode="lin" valueType="num">
                                          <p:cBhvr>
                                            <p:cTn id="51" dur="455" fill="hold">
                                              <p:stCondLst>
                                                <p:cond delay="0"/>
                                              </p:stCondLst>
                                            </p:cTn>
                                            <p:tgtEl>
                                              <p:spTgt spid="22"/>
                                            </p:tgtEl>
                                            <p:attrNameLst>
                                              <p:attrName>ppt_y</p:attrName>
                                            </p:attrNameLst>
                                          </p:cBhvr>
                                          <p:tavLst>
                                            <p:tav tm="0">
                                              <p:val>
                                                <p:strVal val="#ppt_y-1"/>
                                              </p:val>
                                            </p:tav>
                                            <p:tav tm="100000">
                                              <p:val>
                                                <p:strVal val="#ppt_y-(0.354*#ppt_w-0.172*#ppt_h)"/>
                                              </p:val>
                                            </p:tav>
                                          </p:tavLst>
                                        </p:anim>
                                        <p:anim calcmode="lin" valueType="num">
                                          <p:cBhvr>
                                            <p:cTn id="52" dur="156" decel="50000" autoRev="1" fill="hold">
                                              <p:stCondLst>
                                                <p:cond delay="455"/>
                                              </p:stCondLst>
                                            </p:cTn>
                                            <p:tgtEl>
                                              <p:spTgt spid="22"/>
                                            </p:tgtEl>
                                            <p:attrNameLst>
                                              <p:attrName>ppt_y</p:attrName>
                                            </p:attrNameLst>
                                          </p:cBhvr>
                                          <p:tavLst>
                                            <p:tav tm="0">
                                              <p:val>
                                                <p:strVal val="#ppt_y-(0.354*#ppt_w-0.172*#ppt_h)"/>
                                              </p:val>
                                            </p:tav>
                                            <p:tav tm="100000">
                                              <p:val>
                                                <p:strVal val="#ppt_y-(0.354*#ppt_w-0.172*#ppt_h)-#ppt_h/2"/>
                                              </p:val>
                                            </p:tav>
                                          </p:tavLst>
                                        </p:anim>
                                        <p:anim calcmode="lin" valueType="num">
                                          <p:cBhvr>
                                            <p:cTn id="53" dur="136" fill="hold">
                                              <p:stCondLst>
                                                <p:cond delay="864"/>
                                              </p:stCondLst>
                                            </p:cTn>
                                            <p:tgtEl>
                                              <p:spTgt spid="22"/>
                                            </p:tgtEl>
                                            <p:attrNameLst>
                                              <p:attrName>ppt_y</p:attrName>
                                            </p:attrNameLst>
                                          </p:cBhvr>
                                          <p:tavLst>
                                            <p:tav tm="0">
                                              <p:val>
                                                <p:strVal val="#ppt_y-(0.354*#ppt_w-0.172*#ppt_h)"/>
                                              </p:val>
                                            </p:tav>
                                            <p:tav tm="100000">
                                              <p:val>
                                                <p:strVal val="#ppt_y"/>
                                              </p:val>
                                            </p:tav>
                                          </p:tavLst>
                                        </p:anim>
                                      </p:childTnLst>
                                    </p:cTn>
                                  </p:par>
                                  <p:par>
                                    <p:cTn id="54" presetID="38" presetClass="entr" presetSubtype="0" accel="50000" fill="hold" grpId="0" nodeType="withEffect">
                                      <p:stCondLst>
                                        <p:cond delay="0"/>
                                      </p:stCondLst>
                                      <p:iterate type="lt">
                                        <p:tmPct val="10000"/>
                                      </p:iterate>
                                      <p:childTnLst>
                                        <p:set>
                                          <p:cBhvr>
                                            <p:cTn id="55" dur="1" fill="hold">
                                              <p:stCondLst>
                                                <p:cond delay="0"/>
                                              </p:stCondLst>
                                            </p:cTn>
                                            <p:tgtEl>
                                              <p:spTgt spid="23"/>
                                            </p:tgtEl>
                                            <p:attrNameLst>
                                              <p:attrName>style.visibility</p:attrName>
                                            </p:attrNameLst>
                                          </p:cBhvr>
                                          <p:to>
                                            <p:strVal val="visible"/>
                                          </p:to>
                                        </p:set>
                                        <p:set>
                                          <p:cBhvr>
                                            <p:cTn id="56" dur="455" fill="hold">
                                              <p:stCondLst>
                                                <p:cond delay="0"/>
                                              </p:stCondLst>
                                            </p:cTn>
                                            <p:tgtEl>
                                              <p:spTgt spid="23"/>
                                            </p:tgtEl>
                                            <p:attrNameLst>
                                              <p:attrName>style.rotation</p:attrName>
                                            </p:attrNameLst>
                                          </p:cBhvr>
                                          <p:to>
                                            <p:strVal val="-45.0"/>
                                          </p:to>
                                        </p:set>
                                        <p:anim calcmode="lin" valueType="num">
                                          <p:cBhvr>
                                            <p:cTn id="57" dur="455" fill="hold">
                                              <p:stCondLst>
                                                <p:cond delay="455"/>
                                              </p:stCondLst>
                                            </p:cTn>
                                            <p:tgtEl>
                                              <p:spTgt spid="23"/>
                                            </p:tgtEl>
                                            <p:attrNameLst>
                                              <p:attrName>style.rotation</p:attrName>
                                            </p:attrNameLst>
                                          </p:cBhvr>
                                          <p:tavLst>
                                            <p:tav tm="0">
                                              <p:val>
                                                <p:fltVal val="-45"/>
                                              </p:val>
                                            </p:tav>
                                            <p:tav tm="69900">
                                              <p:val>
                                                <p:fltVal val="45"/>
                                              </p:val>
                                            </p:tav>
                                            <p:tav tm="100000">
                                              <p:val>
                                                <p:fltVal val="0"/>
                                              </p:val>
                                            </p:tav>
                                          </p:tavLst>
                                        </p:anim>
                                        <p:anim calcmode="lin" valueType="num">
                                          <p:cBhvr>
                                            <p:cTn id="58" dur="455" fill="hold">
                                              <p:stCondLst>
                                                <p:cond delay="0"/>
                                              </p:stCondLst>
                                            </p:cTn>
                                            <p:tgtEl>
                                              <p:spTgt spid="23"/>
                                            </p:tgtEl>
                                            <p:attrNameLst>
                                              <p:attrName>ppt_y</p:attrName>
                                            </p:attrNameLst>
                                          </p:cBhvr>
                                          <p:tavLst>
                                            <p:tav tm="0">
                                              <p:val>
                                                <p:strVal val="#ppt_y-1"/>
                                              </p:val>
                                            </p:tav>
                                            <p:tav tm="100000">
                                              <p:val>
                                                <p:strVal val="#ppt_y-(0.354*#ppt_w-0.172*#ppt_h)"/>
                                              </p:val>
                                            </p:tav>
                                          </p:tavLst>
                                        </p:anim>
                                        <p:anim calcmode="lin" valueType="num">
                                          <p:cBhvr>
                                            <p:cTn id="59" dur="156" decel="50000" autoRev="1" fill="hold">
                                              <p:stCondLst>
                                                <p:cond delay="455"/>
                                              </p:stCondLst>
                                            </p:cTn>
                                            <p:tgtEl>
                                              <p:spTgt spid="23"/>
                                            </p:tgtEl>
                                            <p:attrNameLst>
                                              <p:attrName>ppt_y</p:attrName>
                                            </p:attrNameLst>
                                          </p:cBhvr>
                                          <p:tavLst>
                                            <p:tav tm="0">
                                              <p:val>
                                                <p:strVal val="#ppt_y-(0.354*#ppt_w-0.172*#ppt_h)"/>
                                              </p:val>
                                            </p:tav>
                                            <p:tav tm="100000">
                                              <p:val>
                                                <p:strVal val="#ppt_y-(0.354*#ppt_w-0.172*#ppt_h)-#ppt_h/2"/>
                                              </p:val>
                                            </p:tav>
                                          </p:tavLst>
                                        </p:anim>
                                        <p:anim calcmode="lin" valueType="num">
                                          <p:cBhvr>
                                            <p:cTn id="60" dur="136" fill="hold">
                                              <p:stCondLst>
                                                <p:cond delay="864"/>
                                              </p:stCondLst>
                                            </p:cTn>
                                            <p:tgtEl>
                                              <p:spTgt spid="23"/>
                                            </p:tgtEl>
                                            <p:attrNameLst>
                                              <p:attrName>ppt_y</p:attrName>
                                            </p:attrNameLst>
                                          </p:cBhvr>
                                          <p:tavLst>
                                            <p:tav tm="0">
                                              <p:val>
                                                <p:strVal val="#ppt_y-(0.354*#ppt_w-0.172*#ppt_h)"/>
                                              </p:val>
                                            </p:tav>
                                            <p:tav tm="100000">
                                              <p:val>
                                                <p:strVal val="#ppt_y"/>
                                              </p:val>
                                            </p:tav>
                                          </p:tavLst>
                                        </p:anim>
                                      </p:childTnLst>
                                    </p:cTn>
                                  </p:par>
                                  <p:par>
                                    <p:cTn id="61" presetID="38" presetClass="entr" presetSubtype="0" accel="50000" fill="hold" grpId="0" nodeType="withEffect">
                                      <p:stCondLst>
                                        <p:cond delay="0"/>
                                      </p:stCondLst>
                                      <p:iterate type="lt">
                                        <p:tmPct val="10000"/>
                                      </p:iterate>
                                      <p:childTnLst>
                                        <p:set>
                                          <p:cBhvr>
                                            <p:cTn id="62" dur="1" fill="hold">
                                              <p:stCondLst>
                                                <p:cond delay="0"/>
                                              </p:stCondLst>
                                            </p:cTn>
                                            <p:tgtEl>
                                              <p:spTgt spid="25"/>
                                            </p:tgtEl>
                                            <p:attrNameLst>
                                              <p:attrName>style.visibility</p:attrName>
                                            </p:attrNameLst>
                                          </p:cBhvr>
                                          <p:to>
                                            <p:strVal val="visible"/>
                                          </p:to>
                                        </p:set>
                                        <p:set>
                                          <p:cBhvr>
                                            <p:cTn id="63" dur="455" fill="hold">
                                              <p:stCondLst>
                                                <p:cond delay="0"/>
                                              </p:stCondLst>
                                            </p:cTn>
                                            <p:tgtEl>
                                              <p:spTgt spid="25"/>
                                            </p:tgtEl>
                                            <p:attrNameLst>
                                              <p:attrName>style.rotation</p:attrName>
                                            </p:attrNameLst>
                                          </p:cBhvr>
                                          <p:to>
                                            <p:strVal val="-45.0"/>
                                          </p:to>
                                        </p:set>
                                        <p:anim calcmode="lin" valueType="num">
                                          <p:cBhvr>
                                            <p:cTn id="64" dur="455" fill="hold">
                                              <p:stCondLst>
                                                <p:cond delay="455"/>
                                              </p:stCondLst>
                                            </p:cTn>
                                            <p:tgtEl>
                                              <p:spTgt spid="25"/>
                                            </p:tgtEl>
                                            <p:attrNameLst>
                                              <p:attrName>style.rotation</p:attrName>
                                            </p:attrNameLst>
                                          </p:cBhvr>
                                          <p:tavLst>
                                            <p:tav tm="0">
                                              <p:val>
                                                <p:fltVal val="-45"/>
                                              </p:val>
                                            </p:tav>
                                            <p:tav tm="69900">
                                              <p:val>
                                                <p:fltVal val="45"/>
                                              </p:val>
                                            </p:tav>
                                            <p:tav tm="100000">
                                              <p:val>
                                                <p:fltVal val="0"/>
                                              </p:val>
                                            </p:tav>
                                          </p:tavLst>
                                        </p:anim>
                                        <p:anim calcmode="lin" valueType="num">
                                          <p:cBhvr>
                                            <p:cTn id="65" dur="455" fill="hold">
                                              <p:stCondLst>
                                                <p:cond delay="0"/>
                                              </p:stCondLst>
                                            </p:cTn>
                                            <p:tgtEl>
                                              <p:spTgt spid="25"/>
                                            </p:tgtEl>
                                            <p:attrNameLst>
                                              <p:attrName>ppt_y</p:attrName>
                                            </p:attrNameLst>
                                          </p:cBhvr>
                                          <p:tavLst>
                                            <p:tav tm="0">
                                              <p:val>
                                                <p:strVal val="#ppt_y-1"/>
                                              </p:val>
                                            </p:tav>
                                            <p:tav tm="100000">
                                              <p:val>
                                                <p:strVal val="#ppt_y-(0.354*#ppt_w-0.172*#ppt_h)"/>
                                              </p:val>
                                            </p:tav>
                                          </p:tavLst>
                                        </p:anim>
                                        <p:anim calcmode="lin" valueType="num">
                                          <p:cBhvr>
                                            <p:cTn id="66" dur="156" decel="50000" autoRev="1" fill="hold">
                                              <p:stCondLst>
                                                <p:cond delay="455"/>
                                              </p:stCondLst>
                                            </p:cTn>
                                            <p:tgtEl>
                                              <p:spTgt spid="25"/>
                                            </p:tgtEl>
                                            <p:attrNameLst>
                                              <p:attrName>ppt_y</p:attrName>
                                            </p:attrNameLst>
                                          </p:cBhvr>
                                          <p:tavLst>
                                            <p:tav tm="0">
                                              <p:val>
                                                <p:strVal val="#ppt_y-(0.354*#ppt_w-0.172*#ppt_h)"/>
                                              </p:val>
                                            </p:tav>
                                            <p:tav tm="100000">
                                              <p:val>
                                                <p:strVal val="#ppt_y-(0.354*#ppt_w-0.172*#ppt_h)-#ppt_h/2"/>
                                              </p:val>
                                            </p:tav>
                                          </p:tavLst>
                                        </p:anim>
                                        <p:anim calcmode="lin" valueType="num">
                                          <p:cBhvr>
                                            <p:cTn id="67" dur="136" fill="hold">
                                              <p:stCondLst>
                                                <p:cond delay="864"/>
                                              </p:stCondLst>
                                            </p:cTn>
                                            <p:tgtEl>
                                              <p:spTgt spid="25"/>
                                            </p:tgtEl>
                                            <p:attrNameLst>
                                              <p:attrName>ppt_y</p:attrName>
                                            </p:attrNameLst>
                                          </p:cBhvr>
                                          <p:tavLst>
                                            <p:tav tm="0">
                                              <p:val>
                                                <p:strVal val="#ppt_y-(0.354*#ppt_w-0.172*#ppt_h)"/>
                                              </p:val>
                                            </p:tav>
                                            <p:tav tm="100000">
                                              <p:val>
                                                <p:strVal val="#ppt_y"/>
                                              </p:val>
                                            </p:tav>
                                          </p:tavLst>
                                        </p:anim>
                                      </p:childTnLst>
                                    </p:cTn>
                                  </p:par>
                                  <p:par>
                                    <p:cTn id="68" presetID="38" presetClass="entr" presetSubtype="0" accel="50000" fill="hold" grpId="0" nodeType="withEffect">
                                      <p:stCondLst>
                                        <p:cond delay="0"/>
                                      </p:stCondLst>
                                      <p:iterate type="lt">
                                        <p:tmPct val="10000"/>
                                      </p:iterate>
                                      <p:childTnLst>
                                        <p:set>
                                          <p:cBhvr>
                                            <p:cTn id="69" dur="1" fill="hold">
                                              <p:stCondLst>
                                                <p:cond delay="0"/>
                                              </p:stCondLst>
                                            </p:cTn>
                                            <p:tgtEl>
                                              <p:spTgt spid="24"/>
                                            </p:tgtEl>
                                            <p:attrNameLst>
                                              <p:attrName>style.visibility</p:attrName>
                                            </p:attrNameLst>
                                          </p:cBhvr>
                                          <p:to>
                                            <p:strVal val="visible"/>
                                          </p:to>
                                        </p:set>
                                        <p:set>
                                          <p:cBhvr>
                                            <p:cTn id="70" dur="455" fill="hold">
                                              <p:stCondLst>
                                                <p:cond delay="0"/>
                                              </p:stCondLst>
                                            </p:cTn>
                                            <p:tgtEl>
                                              <p:spTgt spid="24"/>
                                            </p:tgtEl>
                                            <p:attrNameLst>
                                              <p:attrName>style.rotation</p:attrName>
                                            </p:attrNameLst>
                                          </p:cBhvr>
                                          <p:to>
                                            <p:strVal val="-45.0"/>
                                          </p:to>
                                        </p:set>
                                        <p:anim calcmode="lin" valueType="num">
                                          <p:cBhvr>
                                            <p:cTn id="71" dur="455" fill="hold">
                                              <p:stCondLst>
                                                <p:cond delay="455"/>
                                              </p:stCondLst>
                                            </p:cTn>
                                            <p:tgtEl>
                                              <p:spTgt spid="24"/>
                                            </p:tgtEl>
                                            <p:attrNameLst>
                                              <p:attrName>style.rotation</p:attrName>
                                            </p:attrNameLst>
                                          </p:cBhvr>
                                          <p:tavLst>
                                            <p:tav tm="0">
                                              <p:val>
                                                <p:fltVal val="-45"/>
                                              </p:val>
                                            </p:tav>
                                            <p:tav tm="69900">
                                              <p:val>
                                                <p:fltVal val="45"/>
                                              </p:val>
                                            </p:tav>
                                            <p:tav tm="100000">
                                              <p:val>
                                                <p:fltVal val="0"/>
                                              </p:val>
                                            </p:tav>
                                          </p:tavLst>
                                        </p:anim>
                                        <p:anim calcmode="lin" valueType="num">
                                          <p:cBhvr>
                                            <p:cTn id="72" dur="455" fill="hold">
                                              <p:stCondLst>
                                                <p:cond delay="0"/>
                                              </p:stCondLst>
                                            </p:cTn>
                                            <p:tgtEl>
                                              <p:spTgt spid="24"/>
                                            </p:tgtEl>
                                            <p:attrNameLst>
                                              <p:attrName>ppt_y</p:attrName>
                                            </p:attrNameLst>
                                          </p:cBhvr>
                                          <p:tavLst>
                                            <p:tav tm="0">
                                              <p:val>
                                                <p:strVal val="#ppt_y-1"/>
                                              </p:val>
                                            </p:tav>
                                            <p:tav tm="100000">
                                              <p:val>
                                                <p:strVal val="#ppt_y-(0.354*#ppt_w-0.172*#ppt_h)"/>
                                              </p:val>
                                            </p:tav>
                                          </p:tavLst>
                                        </p:anim>
                                        <p:anim calcmode="lin" valueType="num">
                                          <p:cBhvr>
                                            <p:cTn id="73" dur="156" decel="50000" autoRev="1" fill="hold">
                                              <p:stCondLst>
                                                <p:cond delay="455"/>
                                              </p:stCondLst>
                                            </p:cTn>
                                            <p:tgtEl>
                                              <p:spTgt spid="24"/>
                                            </p:tgtEl>
                                            <p:attrNameLst>
                                              <p:attrName>ppt_y</p:attrName>
                                            </p:attrNameLst>
                                          </p:cBhvr>
                                          <p:tavLst>
                                            <p:tav tm="0">
                                              <p:val>
                                                <p:strVal val="#ppt_y-(0.354*#ppt_w-0.172*#ppt_h)"/>
                                              </p:val>
                                            </p:tav>
                                            <p:tav tm="100000">
                                              <p:val>
                                                <p:strVal val="#ppt_y-(0.354*#ppt_w-0.172*#ppt_h)-#ppt_h/2"/>
                                              </p:val>
                                            </p:tav>
                                          </p:tavLst>
                                        </p:anim>
                                        <p:anim calcmode="lin" valueType="num">
                                          <p:cBhvr>
                                            <p:cTn id="74" dur="136" fill="hold">
                                              <p:stCondLst>
                                                <p:cond delay="864"/>
                                              </p:stCondLst>
                                            </p:cTn>
                                            <p:tgtEl>
                                              <p:spTgt spid="24"/>
                                            </p:tgtEl>
                                            <p:attrNameLst>
                                              <p:attrName>ppt_y</p:attrName>
                                            </p:attrNameLst>
                                          </p:cBhvr>
                                          <p:tavLst>
                                            <p:tav tm="0">
                                              <p:val>
                                                <p:strVal val="#ppt_y-(0.354*#ppt_w-0.172*#ppt_h)"/>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P spid="23" grpId="0"/>
          <p:bldP spid="24" grpId="0"/>
          <p:bldP spid="25" grpId="0"/>
          <p:bldP spid="26"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additive="base">
                                            <p:cTn id="7" dur="500" fill="hold"/>
                                            <p:tgtEl>
                                              <p:spTgt spid="36"/>
                                            </p:tgtEl>
                                            <p:attrNameLst>
                                              <p:attrName>ppt_x</p:attrName>
                                            </p:attrNameLst>
                                          </p:cBhvr>
                                          <p:tavLst>
                                            <p:tav tm="0">
                                              <p:val>
                                                <p:strVal val="0-#ppt_w/2"/>
                                              </p:val>
                                            </p:tav>
                                            <p:tav tm="100000">
                                              <p:val>
                                                <p:strVal val="#ppt_x"/>
                                              </p:val>
                                            </p:tav>
                                          </p:tavLst>
                                        </p:anim>
                                        <p:anim calcmode="lin" valueType="num">
                                          <p:cBhvr additive="base">
                                            <p:cTn id="8" dur="500" fill="hold"/>
                                            <p:tgtEl>
                                              <p:spTgt spid="3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35"/>
                                            </p:tgtEl>
                                            <p:attrNameLst>
                                              <p:attrName>style.visibility</p:attrName>
                                            </p:attrNameLst>
                                          </p:cBhvr>
                                          <p:to>
                                            <p:strVal val="visible"/>
                                          </p:to>
                                        </p:set>
                                        <p:anim calcmode="lin" valueType="num">
                                          <p:cBhvr additive="base">
                                            <p:cTn id="12" dur="500" fill="hold"/>
                                            <p:tgtEl>
                                              <p:spTgt spid="35"/>
                                            </p:tgtEl>
                                            <p:attrNameLst>
                                              <p:attrName>ppt_x</p:attrName>
                                            </p:attrNameLst>
                                          </p:cBhvr>
                                          <p:tavLst>
                                            <p:tav tm="0">
                                              <p:val>
                                                <p:strVal val="#ppt_x"/>
                                              </p:val>
                                            </p:tav>
                                            <p:tav tm="100000">
                                              <p:val>
                                                <p:strVal val="#ppt_x"/>
                                              </p:val>
                                            </p:tav>
                                          </p:tavLst>
                                        </p:anim>
                                        <p:anim calcmode="lin" valueType="num">
                                          <p:cBhvr additive="base">
                                            <p:cTn id="13" dur="500" fill="hold"/>
                                            <p:tgtEl>
                                              <p:spTgt spid="35"/>
                                            </p:tgtEl>
                                            <p:attrNameLst>
                                              <p:attrName>ppt_y</p:attrName>
                                            </p:attrNameLst>
                                          </p:cBhvr>
                                          <p:tavLst>
                                            <p:tav tm="0">
                                              <p:val>
                                                <p:strVal val="1+#ppt_h/2"/>
                                              </p:val>
                                            </p:tav>
                                            <p:tav tm="100000">
                                              <p:val>
                                                <p:strVal val="#ppt_y"/>
                                              </p:val>
                                            </p:tav>
                                          </p:tavLst>
                                        </p:anim>
                                      </p:childTnLst>
                                    </p:cTn>
                                  </p:par>
                                  <p:par>
                                    <p:cTn id="14" presetID="10" presetClass="entr" presetSubtype="0" fill="hold" nodeType="withEffect">
                                      <p:stCondLst>
                                        <p:cond delay="750"/>
                                      </p:stCondLst>
                                      <p:childTnLst>
                                        <p:set>
                                          <p:cBhvr>
                                            <p:cTn id="15" dur="1" fill="hold">
                                              <p:stCondLst>
                                                <p:cond delay="0"/>
                                              </p:stCondLst>
                                            </p:cTn>
                                            <p:tgtEl>
                                              <p:spTgt spid="15"/>
                                            </p:tgtEl>
                                            <p:attrNameLst>
                                              <p:attrName>style.visibility</p:attrName>
                                            </p:attrNameLst>
                                          </p:cBhvr>
                                          <p:to>
                                            <p:strVal val="visible"/>
                                          </p:to>
                                        </p:set>
                                        <p:animEffect transition="in" filter="fade">
                                          <p:cBhvr>
                                            <p:cTn id="16" dur="500"/>
                                            <p:tgtEl>
                                              <p:spTgt spid="15"/>
                                            </p:tgtEl>
                                          </p:cBhvr>
                                        </p:animEffect>
                                      </p:childTnLst>
                                    </p:cTn>
                                  </p:par>
                                  <p:par>
                                    <p:cTn id="17" presetID="10" presetClass="entr" presetSubtype="0" fill="hold" nodeType="withEffect">
                                      <p:stCondLst>
                                        <p:cond delay="100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par>
                                    <p:cTn id="20" presetID="10" presetClass="entr" presetSubtype="0" fill="hold" nodeType="withEffect">
                                      <p:stCondLst>
                                        <p:cond delay="1250"/>
                                      </p:stCondLst>
                                      <p:childTnLst>
                                        <p:set>
                                          <p:cBhvr>
                                            <p:cTn id="21" dur="1" fill="hold">
                                              <p:stCondLst>
                                                <p:cond delay="0"/>
                                              </p:stCondLst>
                                            </p:cTn>
                                            <p:tgtEl>
                                              <p:spTgt spid="3"/>
                                            </p:tgtEl>
                                            <p:attrNameLst>
                                              <p:attrName>style.visibility</p:attrName>
                                            </p:attrNameLst>
                                          </p:cBhvr>
                                          <p:to>
                                            <p:strVal val="visible"/>
                                          </p:to>
                                        </p:set>
                                        <p:animEffect transition="in" filter="fade">
                                          <p:cBhvr>
                                            <p:cTn id="22" dur="500"/>
                                            <p:tgtEl>
                                              <p:spTgt spid="3"/>
                                            </p:tgtEl>
                                          </p:cBhvr>
                                        </p:animEffect>
                                      </p:childTnLst>
                                    </p:cTn>
                                  </p:par>
                                  <p:par>
                                    <p:cTn id="23" presetID="10" presetClass="entr" presetSubtype="0" fill="hold" nodeType="withEffect">
                                      <p:stCondLst>
                                        <p:cond delay="150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500"/>
                                            <p:tgtEl>
                                              <p:spTgt spid="6"/>
                                            </p:tgtEl>
                                          </p:cBhvr>
                                        </p:animEffect>
                                      </p:childTnLst>
                                    </p:cTn>
                                  </p:par>
                                  <p:par>
                                    <p:cTn id="26" presetID="10" presetClass="entr" presetSubtype="0" fill="hold" nodeType="withEffect">
                                      <p:stCondLst>
                                        <p:cond delay="1750"/>
                                      </p:stCondLst>
                                      <p:childTnLst>
                                        <p:set>
                                          <p:cBhvr>
                                            <p:cTn id="27" dur="1" fill="hold">
                                              <p:stCondLst>
                                                <p:cond delay="0"/>
                                              </p:stCondLst>
                                            </p:cTn>
                                            <p:tgtEl>
                                              <p:spTgt spid="12"/>
                                            </p:tgtEl>
                                            <p:attrNameLst>
                                              <p:attrName>style.visibility</p:attrName>
                                            </p:attrNameLst>
                                          </p:cBhvr>
                                          <p:to>
                                            <p:strVal val="visible"/>
                                          </p:to>
                                        </p:set>
                                        <p:animEffect transition="in" filter="fade">
                                          <p:cBhvr>
                                            <p:cTn id="28" dur="500"/>
                                            <p:tgtEl>
                                              <p:spTgt spid="12"/>
                                            </p:tgtEl>
                                          </p:cBhvr>
                                        </p:animEffect>
                                      </p:childTnLst>
                                    </p:cTn>
                                  </p:par>
                                  <p:par>
                                    <p:cTn id="29" presetID="10" presetClass="entr" presetSubtype="0" fill="hold" nodeType="withEffect">
                                      <p:stCondLst>
                                        <p:cond delay="2000"/>
                                      </p:stCondLst>
                                      <p:childTnLst>
                                        <p:set>
                                          <p:cBhvr>
                                            <p:cTn id="30" dur="1" fill="hold">
                                              <p:stCondLst>
                                                <p:cond delay="0"/>
                                              </p:stCondLst>
                                            </p:cTn>
                                            <p:tgtEl>
                                              <p:spTgt spid="18"/>
                                            </p:tgtEl>
                                            <p:attrNameLst>
                                              <p:attrName>style.visibility</p:attrName>
                                            </p:attrNameLst>
                                          </p:cBhvr>
                                          <p:to>
                                            <p:strVal val="visible"/>
                                          </p:to>
                                        </p:set>
                                        <p:animEffect transition="in" filter="fade">
                                          <p:cBhvr>
                                            <p:cTn id="31" dur="500"/>
                                            <p:tgtEl>
                                              <p:spTgt spid="18"/>
                                            </p:tgtEl>
                                          </p:cBhvr>
                                        </p:animEffect>
                                      </p:childTnLst>
                                    </p:cTn>
                                  </p:par>
                                </p:childTnLst>
                              </p:cTn>
                            </p:par>
                            <p:par>
                              <p:cTn id="32" fill="hold">
                                <p:stCondLst>
                                  <p:cond delay="1000"/>
                                </p:stCondLst>
                                <p:childTnLst>
                                  <p:par>
                                    <p:cTn id="33" presetID="38" presetClass="entr" presetSubtype="0" accel="50000" fill="hold" grpId="0" nodeType="afterEffect">
                                      <p:stCondLst>
                                        <p:cond delay="0"/>
                                      </p:stCondLst>
                                      <p:iterate type="lt">
                                        <p:tmPct val="10000"/>
                                      </p:iterate>
                                      <p:childTnLst>
                                        <p:set>
                                          <p:cBhvr>
                                            <p:cTn id="34" dur="1" fill="hold">
                                              <p:stCondLst>
                                                <p:cond delay="0"/>
                                              </p:stCondLst>
                                            </p:cTn>
                                            <p:tgtEl>
                                              <p:spTgt spid="26"/>
                                            </p:tgtEl>
                                            <p:attrNameLst>
                                              <p:attrName>style.visibility</p:attrName>
                                            </p:attrNameLst>
                                          </p:cBhvr>
                                          <p:to>
                                            <p:strVal val="visible"/>
                                          </p:to>
                                        </p:set>
                                        <p:set>
                                          <p:cBhvr>
                                            <p:cTn id="35" dur="455" fill="hold">
                                              <p:stCondLst>
                                                <p:cond delay="0"/>
                                              </p:stCondLst>
                                            </p:cTn>
                                            <p:tgtEl>
                                              <p:spTgt spid="26"/>
                                            </p:tgtEl>
                                            <p:attrNameLst>
                                              <p:attrName>style.rotation</p:attrName>
                                            </p:attrNameLst>
                                          </p:cBhvr>
                                          <p:to>
                                            <p:strVal val="-45.0"/>
                                          </p:to>
                                        </p:set>
                                        <p:anim calcmode="lin" valueType="num">
                                          <p:cBhvr>
                                            <p:cTn id="36" dur="455" fill="hold">
                                              <p:stCondLst>
                                                <p:cond delay="455"/>
                                              </p:stCondLst>
                                            </p:cTn>
                                            <p:tgtEl>
                                              <p:spTgt spid="26"/>
                                            </p:tgtEl>
                                            <p:attrNameLst>
                                              <p:attrName>style.rotation</p:attrName>
                                            </p:attrNameLst>
                                          </p:cBhvr>
                                          <p:tavLst>
                                            <p:tav tm="0">
                                              <p:val>
                                                <p:fltVal val="-45"/>
                                              </p:val>
                                            </p:tav>
                                            <p:tav tm="69900">
                                              <p:val>
                                                <p:fltVal val="45"/>
                                              </p:val>
                                            </p:tav>
                                            <p:tav tm="100000">
                                              <p:val>
                                                <p:fltVal val="0"/>
                                              </p:val>
                                            </p:tav>
                                          </p:tavLst>
                                        </p:anim>
                                        <p:anim calcmode="lin" valueType="num">
                                          <p:cBhvr>
                                            <p:cTn id="37" dur="455" fill="hold">
                                              <p:stCondLst>
                                                <p:cond delay="0"/>
                                              </p:stCondLst>
                                            </p:cTn>
                                            <p:tgtEl>
                                              <p:spTgt spid="26"/>
                                            </p:tgtEl>
                                            <p:attrNameLst>
                                              <p:attrName>ppt_y</p:attrName>
                                            </p:attrNameLst>
                                          </p:cBhvr>
                                          <p:tavLst>
                                            <p:tav tm="0">
                                              <p:val>
                                                <p:strVal val="#ppt_y-1"/>
                                              </p:val>
                                            </p:tav>
                                            <p:tav tm="100000">
                                              <p:val>
                                                <p:strVal val="#ppt_y-(0.354*#ppt_w-0.172*#ppt_h)"/>
                                              </p:val>
                                            </p:tav>
                                          </p:tavLst>
                                        </p:anim>
                                        <p:anim calcmode="lin" valueType="num">
                                          <p:cBhvr>
                                            <p:cTn id="38" dur="156" decel="50000" autoRev="1" fill="hold">
                                              <p:stCondLst>
                                                <p:cond delay="455"/>
                                              </p:stCondLst>
                                            </p:cTn>
                                            <p:tgtEl>
                                              <p:spTgt spid="26"/>
                                            </p:tgtEl>
                                            <p:attrNameLst>
                                              <p:attrName>ppt_y</p:attrName>
                                            </p:attrNameLst>
                                          </p:cBhvr>
                                          <p:tavLst>
                                            <p:tav tm="0">
                                              <p:val>
                                                <p:strVal val="#ppt_y-(0.354*#ppt_w-0.172*#ppt_h)"/>
                                              </p:val>
                                            </p:tav>
                                            <p:tav tm="100000">
                                              <p:val>
                                                <p:strVal val="#ppt_y-(0.354*#ppt_w-0.172*#ppt_h)-#ppt_h/2"/>
                                              </p:val>
                                            </p:tav>
                                          </p:tavLst>
                                        </p:anim>
                                        <p:anim calcmode="lin" valueType="num">
                                          <p:cBhvr>
                                            <p:cTn id="39" dur="136" fill="hold">
                                              <p:stCondLst>
                                                <p:cond delay="864"/>
                                              </p:stCondLst>
                                            </p:cTn>
                                            <p:tgtEl>
                                              <p:spTgt spid="26"/>
                                            </p:tgtEl>
                                            <p:attrNameLst>
                                              <p:attrName>ppt_y</p:attrName>
                                            </p:attrNameLst>
                                          </p:cBhvr>
                                          <p:tavLst>
                                            <p:tav tm="0">
                                              <p:val>
                                                <p:strVal val="#ppt_y-(0.354*#ppt_w-0.172*#ppt_h)"/>
                                              </p:val>
                                            </p:tav>
                                            <p:tav tm="100000">
                                              <p:val>
                                                <p:strVal val="#ppt_y"/>
                                              </p:val>
                                            </p:tav>
                                          </p:tavLst>
                                        </p:anim>
                                      </p:childTnLst>
                                    </p:cTn>
                                  </p:par>
                                  <p:par>
                                    <p:cTn id="40" presetID="38" presetClass="entr" presetSubtype="0" accel="50000" fill="hold" grpId="0" nodeType="withEffect">
                                      <p:stCondLst>
                                        <p:cond delay="0"/>
                                      </p:stCondLst>
                                      <p:iterate type="lt">
                                        <p:tmPct val="10000"/>
                                      </p:iterate>
                                      <p:childTnLst>
                                        <p:set>
                                          <p:cBhvr>
                                            <p:cTn id="41" dur="1" fill="hold">
                                              <p:stCondLst>
                                                <p:cond delay="0"/>
                                              </p:stCondLst>
                                            </p:cTn>
                                            <p:tgtEl>
                                              <p:spTgt spid="21"/>
                                            </p:tgtEl>
                                            <p:attrNameLst>
                                              <p:attrName>style.visibility</p:attrName>
                                            </p:attrNameLst>
                                          </p:cBhvr>
                                          <p:to>
                                            <p:strVal val="visible"/>
                                          </p:to>
                                        </p:set>
                                        <p:set>
                                          <p:cBhvr>
                                            <p:cTn id="42" dur="455" fill="hold">
                                              <p:stCondLst>
                                                <p:cond delay="0"/>
                                              </p:stCondLst>
                                            </p:cTn>
                                            <p:tgtEl>
                                              <p:spTgt spid="21"/>
                                            </p:tgtEl>
                                            <p:attrNameLst>
                                              <p:attrName>style.rotation</p:attrName>
                                            </p:attrNameLst>
                                          </p:cBhvr>
                                          <p:to>
                                            <p:strVal val="-45.0"/>
                                          </p:to>
                                        </p:set>
                                        <p:anim calcmode="lin" valueType="num">
                                          <p:cBhvr>
                                            <p:cTn id="43" dur="455" fill="hold">
                                              <p:stCondLst>
                                                <p:cond delay="455"/>
                                              </p:stCondLst>
                                            </p:cTn>
                                            <p:tgtEl>
                                              <p:spTgt spid="21"/>
                                            </p:tgtEl>
                                            <p:attrNameLst>
                                              <p:attrName>style.rotation</p:attrName>
                                            </p:attrNameLst>
                                          </p:cBhvr>
                                          <p:tavLst>
                                            <p:tav tm="0">
                                              <p:val>
                                                <p:fltVal val="-45"/>
                                              </p:val>
                                            </p:tav>
                                            <p:tav tm="69900">
                                              <p:val>
                                                <p:fltVal val="45"/>
                                              </p:val>
                                            </p:tav>
                                            <p:tav tm="100000">
                                              <p:val>
                                                <p:fltVal val="0"/>
                                              </p:val>
                                            </p:tav>
                                          </p:tavLst>
                                        </p:anim>
                                        <p:anim calcmode="lin" valueType="num">
                                          <p:cBhvr>
                                            <p:cTn id="44" dur="455" fill="hold">
                                              <p:stCondLst>
                                                <p:cond delay="0"/>
                                              </p:stCondLst>
                                            </p:cTn>
                                            <p:tgtEl>
                                              <p:spTgt spid="21"/>
                                            </p:tgtEl>
                                            <p:attrNameLst>
                                              <p:attrName>ppt_y</p:attrName>
                                            </p:attrNameLst>
                                          </p:cBhvr>
                                          <p:tavLst>
                                            <p:tav tm="0">
                                              <p:val>
                                                <p:strVal val="#ppt_y-1"/>
                                              </p:val>
                                            </p:tav>
                                            <p:tav tm="100000">
                                              <p:val>
                                                <p:strVal val="#ppt_y-(0.354*#ppt_w-0.172*#ppt_h)"/>
                                              </p:val>
                                            </p:tav>
                                          </p:tavLst>
                                        </p:anim>
                                        <p:anim calcmode="lin" valueType="num">
                                          <p:cBhvr>
                                            <p:cTn id="45" dur="156" decel="50000" autoRev="1" fill="hold">
                                              <p:stCondLst>
                                                <p:cond delay="455"/>
                                              </p:stCondLst>
                                            </p:cTn>
                                            <p:tgtEl>
                                              <p:spTgt spid="21"/>
                                            </p:tgtEl>
                                            <p:attrNameLst>
                                              <p:attrName>ppt_y</p:attrName>
                                            </p:attrNameLst>
                                          </p:cBhvr>
                                          <p:tavLst>
                                            <p:tav tm="0">
                                              <p:val>
                                                <p:strVal val="#ppt_y-(0.354*#ppt_w-0.172*#ppt_h)"/>
                                              </p:val>
                                            </p:tav>
                                            <p:tav tm="100000">
                                              <p:val>
                                                <p:strVal val="#ppt_y-(0.354*#ppt_w-0.172*#ppt_h)-#ppt_h/2"/>
                                              </p:val>
                                            </p:tav>
                                          </p:tavLst>
                                        </p:anim>
                                        <p:anim calcmode="lin" valueType="num">
                                          <p:cBhvr>
                                            <p:cTn id="46" dur="136" fill="hold">
                                              <p:stCondLst>
                                                <p:cond delay="864"/>
                                              </p:stCondLst>
                                            </p:cTn>
                                            <p:tgtEl>
                                              <p:spTgt spid="21"/>
                                            </p:tgtEl>
                                            <p:attrNameLst>
                                              <p:attrName>ppt_y</p:attrName>
                                            </p:attrNameLst>
                                          </p:cBhvr>
                                          <p:tavLst>
                                            <p:tav tm="0">
                                              <p:val>
                                                <p:strVal val="#ppt_y-(0.354*#ppt_w-0.172*#ppt_h)"/>
                                              </p:val>
                                            </p:tav>
                                            <p:tav tm="100000">
                                              <p:val>
                                                <p:strVal val="#ppt_y"/>
                                              </p:val>
                                            </p:tav>
                                          </p:tavLst>
                                        </p:anim>
                                      </p:childTnLst>
                                    </p:cTn>
                                  </p:par>
                                  <p:par>
                                    <p:cTn id="47" presetID="38" presetClass="entr" presetSubtype="0" accel="50000" fill="hold" grpId="0" nodeType="withEffect">
                                      <p:stCondLst>
                                        <p:cond delay="0"/>
                                      </p:stCondLst>
                                      <p:iterate type="lt">
                                        <p:tmPct val="10000"/>
                                      </p:iterate>
                                      <p:childTnLst>
                                        <p:set>
                                          <p:cBhvr>
                                            <p:cTn id="48" dur="1" fill="hold">
                                              <p:stCondLst>
                                                <p:cond delay="0"/>
                                              </p:stCondLst>
                                            </p:cTn>
                                            <p:tgtEl>
                                              <p:spTgt spid="22"/>
                                            </p:tgtEl>
                                            <p:attrNameLst>
                                              <p:attrName>style.visibility</p:attrName>
                                            </p:attrNameLst>
                                          </p:cBhvr>
                                          <p:to>
                                            <p:strVal val="visible"/>
                                          </p:to>
                                        </p:set>
                                        <p:set>
                                          <p:cBhvr>
                                            <p:cTn id="49" dur="455" fill="hold">
                                              <p:stCondLst>
                                                <p:cond delay="0"/>
                                              </p:stCondLst>
                                            </p:cTn>
                                            <p:tgtEl>
                                              <p:spTgt spid="22"/>
                                            </p:tgtEl>
                                            <p:attrNameLst>
                                              <p:attrName>style.rotation</p:attrName>
                                            </p:attrNameLst>
                                          </p:cBhvr>
                                          <p:to>
                                            <p:strVal val="-45.0"/>
                                          </p:to>
                                        </p:set>
                                        <p:anim calcmode="lin" valueType="num">
                                          <p:cBhvr>
                                            <p:cTn id="50" dur="455" fill="hold">
                                              <p:stCondLst>
                                                <p:cond delay="455"/>
                                              </p:stCondLst>
                                            </p:cTn>
                                            <p:tgtEl>
                                              <p:spTgt spid="22"/>
                                            </p:tgtEl>
                                            <p:attrNameLst>
                                              <p:attrName>style.rotation</p:attrName>
                                            </p:attrNameLst>
                                          </p:cBhvr>
                                          <p:tavLst>
                                            <p:tav tm="0">
                                              <p:val>
                                                <p:fltVal val="-45"/>
                                              </p:val>
                                            </p:tav>
                                            <p:tav tm="69900">
                                              <p:val>
                                                <p:fltVal val="45"/>
                                              </p:val>
                                            </p:tav>
                                            <p:tav tm="100000">
                                              <p:val>
                                                <p:fltVal val="0"/>
                                              </p:val>
                                            </p:tav>
                                          </p:tavLst>
                                        </p:anim>
                                        <p:anim calcmode="lin" valueType="num">
                                          <p:cBhvr>
                                            <p:cTn id="51" dur="455" fill="hold">
                                              <p:stCondLst>
                                                <p:cond delay="0"/>
                                              </p:stCondLst>
                                            </p:cTn>
                                            <p:tgtEl>
                                              <p:spTgt spid="22"/>
                                            </p:tgtEl>
                                            <p:attrNameLst>
                                              <p:attrName>ppt_y</p:attrName>
                                            </p:attrNameLst>
                                          </p:cBhvr>
                                          <p:tavLst>
                                            <p:tav tm="0">
                                              <p:val>
                                                <p:strVal val="#ppt_y-1"/>
                                              </p:val>
                                            </p:tav>
                                            <p:tav tm="100000">
                                              <p:val>
                                                <p:strVal val="#ppt_y-(0.354*#ppt_w-0.172*#ppt_h)"/>
                                              </p:val>
                                            </p:tav>
                                          </p:tavLst>
                                        </p:anim>
                                        <p:anim calcmode="lin" valueType="num">
                                          <p:cBhvr>
                                            <p:cTn id="52" dur="156" decel="50000" autoRev="1" fill="hold">
                                              <p:stCondLst>
                                                <p:cond delay="455"/>
                                              </p:stCondLst>
                                            </p:cTn>
                                            <p:tgtEl>
                                              <p:spTgt spid="22"/>
                                            </p:tgtEl>
                                            <p:attrNameLst>
                                              <p:attrName>ppt_y</p:attrName>
                                            </p:attrNameLst>
                                          </p:cBhvr>
                                          <p:tavLst>
                                            <p:tav tm="0">
                                              <p:val>
                                                <p:strVal val="#ppt_y-(0.354*#ppt_w-0.172*#ppt_h)"/>
                                              </p:val>
                                            </p:tav>
                                            <p:tav tm="100000">
                                              <p:val>
                                                <p:strVal val="#ppt_y-(0.354*#ppt_w-0.172*#ppt_h)-#ppt_h/2"/>
                                              </p:val>
                                            </p:tav>
                                          </p:tavLst>
                                        </p:anim>
                                        <p:anim calcmode="lin" valueType="num">
                                          <p:cBhvr>
                                            <p:cTn id="53" dur="136" fill="hold">
                                              <p:stCondLst>
                                                <p:cond delay="864"/>
                                              </p:stCondLst>
                                            </p:cTn>
                                            <p:tgtEl>
                                              <p:spTgt spid="22"/>
                                            </p:tgtEl>
                                            <p:attrNameLst>
                                              <p:attrName>ppt_y</p:attrName>
                                            </p:attrNameLst>
                                          </p:cBhvr>
                                          <p:tavLst>
                                            <p:tav tm="0">
                                              <p:val>
                                                <p:strVal val="#ppt_y-(0.354*#ppt_w-0.172*#ppt_h)"/>
                                              </p:val>
                                            </p:tav>
                                            <p:tav tm="100000">
                                              <p:val>
                                                <p:strVal val="#ppt_y"/>
                                              </p:val>
                                            </p:tav>
                                          </p:tavLst>
                                        </p:anim>
                                      </p:childTnLst>
                                    </p:cTn>
                                  </p:par>
                                  <p:par>
                                    <p:cTn id="54" presetID="38" presetClass="entr" presetSubtype="0" accel="50000" fill="hold" grpId="0" nodeType="withEffect">
                                      <p:stCondLst>
                                        <p:cond delay="0"/>
                                      </p:stCondLst>
                                      <p:iterate type="lt">
                                        <p:tmPct val="10000"/>
                                      </p:iterate>
                                      <p:childTnLst>
                                        <p:set>
                                          <p:cBhvr>
                                            <p:cTn id="55" dur="1" fill="hold">
                                              <p:stCondLst>
                                                <p:cond delay="0"/>
                                              </p:stCondLst>
                                            </p:cTn>
                                            <p:tgtEl>
                                              <p:spTgt spid="23"/>
                                            </p:tgtEl>
                                            <p:attrNameLst>
                                              <p:attrName>style.visibility</p:attrName>
                                            </p:attrNameLst>
                                          </p:cBhvr>
                                          <p:to>
                                            <p:strVal val="visible"/>
                                          </p:to>
                                        </p:set>
                                        <p:set>
                                          <p:cBhvr>
                                            <p:cTn id="56" dur="455" fill="hold">
                                              <p:stCondLst>
                                                <p:cond delay="0"/>
                                              </p:stCondLst>
                                            </p:cTn>
                                            <p:tgtEl>
                                              <p:spTgt spid="23"/>
                                            </p:tgtEl>
                                            <p:attrNameLst>
                                              <p:attrName>style.rotation</p:attrName>
                                            </p:attrNameLst>
                                          </p:cBhvr>
                                          <p:to>
                                            <p:strVal val="-45.0"/>
                                          </p:to>
                                        </p:set>
                                        <p:anim calcmode="lin" valueType="num">
                                          <p:cBhvr>
                                            <p:cTn id="57" dur="455" fill="hold">
                                              <p:stCondLst>
                                                <p:cond delay="455"/>
                                              </p:stCondLst>
                                            </p:cTn>
                                            <p:tgtEl>
                                              <p:spTgt spid="23"/>
                                            </p:tgtEl>
                                            <p:attrNameLst>
                                              <p:attrName>style.rotation</p:attrName>
                                            </p:attrNameLst>
                                          </p:cBhvr>
                                          <p:tavLst>
                                            <p:tav tm="0">
                                              <p:val>
                                                <p:fltVal val="-45"/>
                                              </p:val>
                                            </p:tav>
                                            <p:tav tm="69900">
                                              <p:val>
                                                <p:fltVal val="45"/>
                                              </p:val>
                                            </p:tav>
                                            <p:tav tm="100000">
                                              <p:val>
                                                <p:fltVal val="0"/>
                                              </p:val>
                                            </p:tav>
                                          </p:tavLst>
                                        </p:anim>
                                        <p:anim calcmode="lin" valueType="num">
                                          <p:cBhvr>
                                            <p:cTn id="58" dur="455" fill="hold">
                                              <p:stCondLst>
                                                <p:cond delay="0"/>
                                              </p:stCondLst>
                                            </p:cTn>
                                            <p:tgtEl>
                                              <p:spTgt spid="23"/>
                                            </p:tgtEl>
                                            <p:attrNameLst>
                                              <p:attrName>ppt_y</p:attrName>
                                            </p:attrNameLst>
                                          </p:cBhvr>
                                          <p:tavLst>
                                            <p:tav tm="0">
                                              <p:val>
                                                <p:strVal val="#ppt_y-1"/>
                                              </p:val>
                                            </p:tav>
                                            <p:tav tm="100000">
                                              <p:val>
                                                <p:strVal val="#ppt_y-(0.354*#ppt_w-0.172*#ppt_h)"/>
                                              </p:val>
                                            </p:tav>
                                          </p:tavLst>
                                        </p:anim>
                                        <p:anim calcmode="lin" valueType="num">
                                          <p:cBhvr>
                                            <p:cTn id="59" dur="156" decel="50000" autoRev="1" fill="hold">
                                              <p:stCondLst>
                                                <p:cond delay="455"/>
                                              </p:stCondLst>
                                            </p:cTn>
                                            <p:tgtEl>
                                              <p:spTgt spid="23"/>
                                            </p:tgtEl>
                                            <p:attrNameLst>
                                              <p:attrName>ppt_y</p:attrName>
                                            </p:attrNameLst>
                                          </p:cBhvr>
                                          <p:tavLst>
                                            <p:tav tm="0">
                                              <p:val>
                                                <p:strVal val="#ppt_y-(0.354*#ppt_w-0.172*#ppt_h)"/>
                                              </p:val>
                                            </p:tav>
                                            <p:tav tm="100000">
                                              <p:val>
                                                <p:strVal val="#ppt_y-(0.354*#ppt_w-0.172*#ppt_h)-#ppt_h/2"/>
                                              </p:val>
                                            </p:tav>
                                          </p:tavLst>
                                        </p:anim>
                                        <p:anim calcmode="lin" valueType="num">
                                          <p:cBhvr>
                                            <p:cTn id="60" dur="136" fill="hold">
                                              <p:stCondLst>
                                                <p:cond delay="864"/>
                                              </p:stCondLst>
                                            </p:cTn>
                                            <p:tgtEl>
                                              <p:spTgt spid="23"/>
                                            </p:tgtEl>
                                            <p:attrNameLst>
                                              <p:attrName>ppt_y</p:attrName>
                                            </p:attrNameLst>
                                          </p:cBhvr>
                                          <p:tavLst>
                                            <p:tav tm="0">
                                              <p:val>
                                                <p:strVal val="#ppt_y-(0.354*#ppt_w-0.172*#ppt_h)"/>
                                              </p:val>
                                            </p:tav>
                                            <p:tav tm="100000">
                                              <p:val>
                                                <p:strVal val="#ppt_y"/>
                                              </p:val>
                                            </p:tav>
                                          </p:tavLst>
                                        </p:anim>
                                      </p:childTnLst>
                                    </p:cTn>
                                  </p:par>
                                  <p:par>
                                    <p:cTn id="61" presetID="38" presetClass="entr" presetSubtype="0" accel="50000" fill="hold" grpId="0" nodeType="withEffect">
                                      <p:stCondLst>
                                        <p:cond delay="0"/>
                                      </p:stCondLst>
                                      <p:iterate type="lt">
                                        <p:tmPct val="10000"/>
                                      </p:iterate>
                                      <p:childTnLst>
                                        <p:set>
                                          <p:cBhvr>
                                            <p:cTn id="62" dur="1" fill="hold">
                                              <p:stCondLst>
                                                <p:cond delay="0"/>
                                              </p:stCondLst>
                                            </p:cTn>
                                            <p:tgtEl>
                                              <p:spTgt spid="25"/>
                                            </p:tgtEl>
                                            <p:attrNameLst>
                                              <p:attrName>style.visibility</p:attrName>
                                            </p:attrNameLst>
                                          </p:cBhvr>
                                          <p:to>
                                            <p:strVal val="visible"/>
                                          </p:to>
                                        </p:set>
                                        <p:set>
                                          <p:cBhvr>
                                            <p:cTn id="63" dur="455" fill="hold">
                                              <p:stCondLst>
                                                <p:cond delay="0"/>
                                              </p:stCondLst>
                                            </p:cTn>
                                            <p:tgtEl>
                                              <p:spTgt spid="25"/>
                                            </p:tgtEl>
                                            <p:attrNameLst>
                                              <p:attrName>style.rotation</p:attrName>
                                            </p:attrNameLst>
                                          </p:cBhvr>
                                          <p:to>
                                            <p:strVal val="-45.0"/>
                                          </p:to>
                                        </p:set>
                                        <p:anim calcmode="lin" valueType="num">
                                          <p:cBhvr>
                                            <p:cTn id="64" dur="455" fill="hold">
                                              <p:stCondLst>
                                                <p:cond delay="455"/>
                                              </p:stCondLst>
                                            </p:cTn>
                                            <p:tgtEl>
                                              <p:spTgt spid="25"/>
                                            </p:tgtEl>
                                            <p:attrNameLst>
                                              <p:attrName>style.rotation</p:attrName>
                                            </p:attrNameLst>
                                          </p:cBhvr>
                                          <p:tavLst>
                                            <p:tav tm="0">
                                              <p:val>
                                                <p:fltVal val="-45"/>
                                              </p:val>
                                            </p:tav>
                                            <p:tav tm="69900">
                                              <p:val>
                                                <p:fltVal val="45"/>
                                              </p:val>
                                            </p:tav>
                                            <p:tav tm="100000">
                                              <p:val>
                                                <p:fltVal val="0"/>
                                              </p:val>
                                            </p:tav>
                                          </p:tavLst>
                                        </p:anim>
                                        <p:anim calcmode="lin" valueType="num">
                                          <p:cBhvr>
                                            <p:cTn id="65" dur="455" fill="hold">
                                              <p:stCondLst>
                                                <p:cond delay="0"/>
                                              </p:stCondLst>
                                            </p:cTn>
                                            <p:tgtEl>
                                              <p:spTgt spid="25"/>
                                            </p:tgtEl>
                                            <p:attrNameLst>
                                              <p:attrName>ppt_y</p:attrName>
                                            </p:attrNameLst>
                                          </p:cBhvr>
                                          <p:tavLst>
                                            <p:tav tm="0">
                                              <p:val>
                                                <p:strVal val="#ppt_y-1"/>
                                              </p:val>
                                            </p:tav>
                                            <p:tav tm="100000">
                                              <p:val>
                                                <p:strVal val="#ppt_y-(0.354*#ppt_w-0.172*#ppt_h)"/>
                                              </p:val>
                                            </p:tav>
                                          </p:tavLst>
                                        </p:anim>
                                        <p:anim calcmode="lin" valueType="num">
                                          <p:cBhvr>
                                            <p:cTn id="66" dur="156" decel="50000" autoRev="1" fill="hold">
                                              <p:stCondLst>
                                                <p:cond delay="455"/>
                                              </p:stCondLst>
                                            </p:cTn>
                                            <p:tgtEl>
                                              <p:spTgt spid="25"/>
                                            </p:tgtEl>
                                            <p:attrNameLst>
                                              <p:attrName>ppt_y</p:attrName>
                                            </p:attrNameLst>
                                          </p:cBhvr>
                                          <p:tavLst>
                                            <p:tav tm="0">
                                              <p:val>
                                                <p:strVal val="#ppt_y-(0.354*#ppt_w-0.172*#ppt_h)"/>
                                              </p:val>
                                            </p:tav>
                                            <p:tav tm="100000">
                                              <p:val>
                                                <p:strVal val="#ppt_y-(0.354*#ppt_w-0.172*#ppt_h)-#ppt_h/2"/>
                                              </p:val>
                                            </p:tav>
                                          </p:tavLst>
                                        </p:anim>
                                        <p:anim calcmode="lin" valueType="num">
                                          <p:cBhvr>
                                            <p:cTn id="67" dur="136" fill="hold">
                                              <p:stCondLst>
                                                <p:cond delay="864"/>
                                              </p:stCondLst>
                                            </p:cTn>
                                            <p:tgtEl>
                                              <p:spTgt spid="25"/>
                                            </p:tgtEl>
                                            <p:attrNameLst>
                                              <p:attrName>ppt_y</p:attrName>
                                            </p:attrNameLst>
                                          </p:cBhvr>
                                          <p:tavLst>
                                            <p:tav tm="0">
                                              <p:val>
                                                <p:strVal val="#ppt_y-(0.354*#ppt_w-0.172*#ppt_h)"/>
                                              </p:val>
                                            </p:tav>
                                            <p:tav tm="100000">
                                              <p:val>
                                                <p:strVal val="#ppt_y"/>
                                              </p:val>
                                            </p:tav>
                                          </p:tavLst>
                                        </p:anim>
                                      </p:childTnLst>
                                    </p:cTn>
                                  </p:par>
                                  <p:par>
                                    <p:cTn id="68" presetID="38" presetClass="entr" presetSubtype="0" accel="50000" fill="hold" grpId="0" nodeType="withEffect">
                                      <p:stCondLst>
                                        <p:cond delay="0"/>
                                      </p:stCondLst>
                                      <p:iterate type="lt">
                                        <p:tmPct val="10000"/>
                                      </p:iterate>
                                      <p:childTnLst>
                                        <p:set>
                                          <p:cBhvr>
                                            <p:cTn id="69" dur="1" fill="hold">
                                              <p:stCondLst>
                                                <p:cond delay="0"/>
                                              </p:stCondLst>
                                            </p:cTn>
                                            <p:tgtEl>
                                              <p:spTgt spid="24"/>
                                            </p:tgtEl>
                                            <p:attrNameLst>
                                              <p:attrName>style.visibility</p:attrName>
                                            </p:attrNameLst>
                                          </p:cBhvr>
                                          <p:to>
                                            <p:strVal val="visible"/>
                                          </p:to>
                                        </p:set>
                                        <p:set>
                                          <p:cBhvr>
                                            <p:cTn id="70" dur="455" fill="hold">
                                              <p:stCondLst>
                                                <p:cond delay="0"/>
                                              </p:stCondLst>
                                            </p:cTn>
                                            <p:tgtEl>
                                              <p:spTgt spid="24"/>
                                            </p:tgtEl>
                                            <p:attrNameLst>
                                              <p:attrName>style.rotation</p:attrName>
                                            </p:attrNameLst>
                                          </p:cBhvr>
                                          <p:to>
                                            <p:strVal val="-45.0"/>
                                          </p:to>
                                        </p:set>
                                        <p:anim calcmode="lin" valueType="num">
                                          <p:cBhvr>
                                            <p:cTn id="71" dur="455" fill="hold">
                                              <p:stCondLst>
                                                <p:cond delay="455"/>
                                              </p:stCondLst>
                                            </p:cTn>
                                            <p:tgtEl>
                                              <p:spTgt spid="24"/>
                                            </p:tgtEl>
                                            <p:attrNameLst>
                                              <p:attrName>style.rotation</p:attrName>
                                            </p:attrNameLst>
                                          </p:cBhvr>
                                          <p:tavLst>
                                            <p:tav tm="0">
                                              <p:val>
                                                <p:fltVal val="-45"/>
                                              </p:val>
                                            </p:tav>
                                            <p:tav tm="69900">
                                              <p:val>
                                                <p:fltVal val="45"/>
                                              </p:val>
                                            </p:tav>
                                            <p:tav tm="100000">
                                              <p:val>
                                                <p:fltVal val="0"/>
                                              </p:val>
                                            </p:tav>
                                          </p:tavLst>
                                        </p:anim>
                                        <p:anim calcmode="lin" valueType="num">
                                          <p:cBhvr>
                                            <p:cTn id="72" dur="455" fill="hold">
                                              <p:stCondLst>
                                                <p:cond delay="0"/>
                                              </p:stCondLst>
                                            </p:cTn>
                                            <p:tgtEl>
                                              <p:spTgt spid="24"/>
                                            </p:tgtEl>
                                            <p:attrNameLst>
                                              <p:attrName>ppt_y</p:attrName>
                                            </p:attrNameLst>
                                          </p:cBhvr>
                                          <p:tavLst>
                                            <p:tav tm="0">
                                              <p:val>
                                                <p:strVal val="#ppt_y-1"/>
                                              </p:val>
                                            </p:tav>
                                            <p:tav tm="100000">
                                              <p:val>
                                                <p:strVal val="#ppt_y-(0.354*#ppt_w-0.172*#ppt_h)"/>
                                              </p:val>
                                            </p:tav>
                                          </p:tavLst>
                                        </p:anim>
                                        <p:anim calcmode="lin" valueType="num">
                                          <p:cBhvr>
                                            <p:cTn id="73" dur="156" decel="50000" autoRev="1" fill="hold">
                                              <p:stCondLst>
                                                <p:cond delay="455"/>
                                              </p:stCondLst>
                                            </p:cTn>
                                            <p:tgtEl>
                                              <p:spTgt spid="24"/>
                                            </p:tgtEl>
                                            <p:attrNameLst>
                                              <p:attrName>ppt_y</p:attrName>
                                            </p:attrNameLst>
                                          </p:cBhvr>
                                          <p:tavLst>
                                            <p:tav tm="0">
                                              <p:val>
                                                <p:strVal val="#ppt_y-(0.354*#ppt_w-0.172*#ppt_h)"/>
                                              </p:val>
                                            </p:tav>
                                            <p:tav tm="100000">
                                              <p:val>
                                                <p:strVal val="#ppt_y-(0.354*#ppt_w-0.172*#ppt_h)-#ppt_h/2"/>
                                              </p:val>
                                            </p:tav>
                                          </p:tavLst>
                                        </p:anim>
                                        <p:anim calcmode="lin" valueType="num">
                                          <p:cBhvr>
                                            <p:cTn id="74" dur="136" fill="hold">
                                              <p:stCondLst>
                                                <p:cond delay="864"/>
                                              </p:stCondLst>
                                            </p:cTn>
                                            <p:tgtEl>
                                              <p:spTgt spid="24"/>
                                            </p:tgtEl>
                                            <p:attrNameLst>
                                              <p:attrName>ppt_y</p:attrName>
                                            </p:attrNameLst>
                                          </p:cBhvr>
                                          <p:tavLst>
                                            <p:tav tm="0">
                                              <p:val>
                                                <p:strVal val="#ppt_y-(0.354*#ppt_w-0.172*#ppt_h)"/>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P spid="23" grpId="0"/>
          <p:bldP spid="24" grpId="0"/>
          <p:bldP spid="25" grpId="0"/>
          <p:bldP spid="26" grpId="0"/>
        </p:bldLst>
      </p:timing>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占位符 3"/>
          <p:cNvSpPr txBox="1"/>
          <p:nvPr/>
        </p:nvSpPr>
        <p:spPr>
          <a:xfrm>
            <a:off x="4141444" y="1430118"/>
            <a:ext cx="5580429" cy="575763"/>
          </a:xfrm>
          <a:prstGeom prst="rect">
            <a:avLst/>
          </a:prstGeom>
        </p:spPr>
        <p:txBody>
          <a:bodyPr vert="horz" lIns="121856" tIns="60928" rIns="121856" bIns="60928" rtlCol="0" anchor="ctr">
            <a:noAutofit/>
          </a:bodyPr>
          <a:lstStyle>
            <a:lvl1pPr marL="0" indent="0" algn="l" defTabSz="914400" rtl="0" eaLnBrk="1" latinLnBrk="0" hangingPunct="1">
              <a:spcBef>
                <a:spcPct val="20000"/>
              </a:spcBef>
              <a:buFont typeface="Arial" panose="020B0604020202020204" pitchFamily="34" charset="0"/>
              <a:buNone/>
              <a:defRPr sz="2800" b="1" kern="1200">
                <a:solidFill>
                  <a:srgbClr val="56762C"/>
                </a:solidFill>
                <a:latin typeface="+mn-lt"/>
                <a:ea typeface="+mn-ea"/>
                <a:cs typeface="+mn-cs"/>
              </a:defRPr>
            </a:lvl1pPr>
            <a:lvl2pPr marL="457200" indent="0" algn="l" defTabSz="914400" rtl="0" eaLnBrk="1" latinLnBrk="0" hangingPunct="1">
              <a:spcBef>
                <a:spcPct val="20000"/>
              </a:spcBef>
              <a:buFont typeface="Arial" panose="020B0604020202020204"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anose="020B0604020202020204"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9pPr>
          </a:lstStyle>
          <a:p>
            <a:pPr fontAlgn="base">
              <a:spcAft>
                <a:spcPct val="0"/>
              </a:spcAft>
            </a:pPr>
            <a:r>
              <a:rPr lang="zh-CN" altLang="en-US" sz="4000" dirty="0">
                <a:solidFill>
                  <a:schemeClr val="accent2">
                    <a:lumMod val="75000"/>
                  </a:schemeClr>
                </a:solidFill>
                <a:latin typeface="Arial" panose="020B0604020202020204"/>
                <a:ea typeface="思源宋体 CN" panose="02020400000000000000" pitchFamily="18" charset="-122"/>
              </a:rPr>
              <a:t>下班离岗前</a:t>
            </a:r>
            <a:r>
              <a:rPr lang="en-US" altLang="zh-CN" sz="4000" dirty="0">
                <a:solidFill>
                  <a:schemeClr val="accent2">
                    <a:lumMod val="75000"/>
                  </a:schemeClr>
                </a:solidFill>
                <a:latin typeface="Arial" panose="020B0604020202020204"/>
                <a:ea typeface="思源宋体 CN" panose="02020400000000000000" pitchFamily="18" charset="-122"/>
              </a:rPr>
              <a:t>10</a:t>
            </a:r>
            <a:r>
              <a:rPr lang="zh-CN" altLang="en-US" sz="4000" dirty="0">
                <a:solidFill>
                  <a:schemeClr val="accent2">
                    <a:lumMod val="75000"/>
                  </a:schemeClr>
                </a:solidFill>
                <a:latin typeface="Arial" panose="020B0604020202020204"/>
                <a:ea typeface="思源宋体 CN" panose="02020400000000000000" pitchFamily="18" charset="-122"/>
              </a:rPr>
              <a:t>要</a:t>
            </a:r>
            <a:endParaRPr lang="zh-CN" altLang="en-US" sz="4000" dirty="0">
              <a:solidFill>
                <a:schemeClr val="accent2">
                  <a:lumMod val="75000"/>
                </a:schemeClr>
              </a:solidFill>
              <a:latin typeface="Arial" panose="020B0604020202020204"/>
              <a:ea typeface="思源宋体 CN" panose="02020400000000000000" pitchFamily="18" charset="-122"/>
            </a:endParaRPr>
          </a:p>
        </p:txBody>
      </p:sp>
      <p:sp>
        <p:nvSpPr>
          <p:cNvPr id="4" name="矩形 3"/>
          <p:cNvSpPr/>
          <p:nvPr/>
        </p:nvSpPr>
        <p:spPr>
          <a:xfrm>
            <a:off x="3521413" y="2066472"/>
            <a:ext cx="5375197" cy="60943"/>
          </a:xfrm>
          <a:prstGeom prst="rect">
            <a:avLst/>
          </a:prstGeom>
          <a:solidFill>
            <a:schemeClr val="accent2">
              <a:lumMod val="75000"/>
            </a:schemeClr>
          </a:solidFill>
          <a:ln w="9525" cap="flat" cmpd="sng" algn="ctr">
            <a:noFill/>
            <a:prstDash val="solid"/>
          </a:ln>
          <a:effectLst/>
        </p:spPr>
        <p:txBody>
          <a:bodyPr rtlCol="0" anchor="ctr"/>
          <a:lstStyle/>
          <a:p>
            <a:pPr marL="0" marR="0" lvl="0" indent="0" algn="ctr" defTabSz="1218565"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2265" b="0" i="0" u="none" strike="noStrike" kern="0" cap="none" spc="0" normalizeH="0" baseline="0" noProof="0">
              <a:ln>
                <a:noFill/>
              </a:ln>
              <a:solidFill>
                <a:srgbClr val="1F497D"/>
              </a:solidFill>
              <a:effectLst/>
              <a:uLnTx/>
              <a:uFillTx/>
              <a:latin typeface="Arial" panose="020B0604020202020204"/>
              <a:ea typeface="宋体" panose="02010600030101010101" pitchFamily="2" charset="-122"/>
              <a:cs typeface="+mn-cs"/>
            </a:endParaRPr>
          </a:p>
        </p:txBody>
      </p:sp>
      <p:grpSp>
        <p:nvGrpSpPr>
          <p:cNvPr id="45" name="组合 44"/>
          <p:cNvGrpSpPr/>
          <p:nvPr/>
        </p:nvGrpSpPr>
        <p:grpSpPr>
          <a:xfrm>
            <a:off x="1275258" y="2640019"/>
            <a:ext cx="478441" cy="478442"/>
            <a:chOff x="2903394" y="3937651"/>
            <a:chExt cx="478441" cy="478442"/>
          </a:xfrm>
          <a:solidFill>
            <a:srgbClr val="BA1318"/>
          </a:solidFill>
        </p:grpSpPr>
        <p:sp>
          <p:nvSpPr>
            <p:cNvPr id="46" name="Shape 1630"/>
            <p:cNvSpPr/>
            <p:nvPr/>
          </p:nvSpPr>
          <p:spPr>
            <a:xfrm>
              <a:off x="2903394" y="3937651"/>
              <a:ext cx="478441" cy="47844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grpFill/>
            <a:ln w="38100" cap="flat">
              <a:solidFill>
                <a:sysClr val="window" lastClr="FFFFFF"/>
              </a:solidFill>
              <a:miter lim="400000"/>
            </a:ln>
            <a:effectLst>
              <a:outerShdw blurRad="127000" dist="38100" dir="8100000" algn="tr" rotWithShape="0">
                <a:prstClr val="black">
                  <a:alpha val="40000"/>
                </a:prstClr>
              </a:outerShdw>
            </a:effectLst>
          </p:spPr>
          <p:txBody>
            <a:bodyPr wrap="square" lIns="19046" tIns="19046" rIns="19046" bIns="19046" numCol="1" anchor="ctr">
              <a:noAutofit/>
            </a:bodyPr>
            <a:lstStyle/>
            <a:p>
              <a:pPr marL="0" marR="0" lvl="0" indent="0" defTabSz="1219200" eaLnBrk="1" fontAlgn="auto" latinLnBrk="0" hangingPunct="1">
                <a:lnSpc>
                  <a:spcPct val="100000"/>
                </a:lnSpc>
                <a:spcBef>
                  <a:spcPts val="0"/>
                </a:spcBef>
                <a:spcAft>
                  <a:spcPts val="0"/>
                </a:spcAft>
                <a:buClrTx/>
                <a:buSzTx/>
                <a:buFontTx/>
                <a:buNone/>
                <a:defRPr/>
              </a:pPr>
              <a:endParaRPr kumimoji="0" sz="1735" b="0" i="0" u="none" strike="noStrike" kern="0" cap="none" spc="0" normalizeH="0" baseline="0" noProof="0">
                <a:ln>
                  <a:noFill/>
                </a:ln>
                <a:solidFill>
                  <a:prstClr val="black"/>
                </a:solidFill>
                <a:effectLst/>
                <a:uLnTx/>
                <a:uFillTx/>
              </a:endParaRPr>
            </a:p>
          </p:txBody>
        </p:sp>
        <p:sp>
          <p:nvSpPr>
            <p:cNvPr id="47" name="Text Placeholder 4"/>
            <p:cNvSpPr txBox="1"/>
            <p:nvPr/>
          </p:nvSpPr>
          <p:spPr>
            <a:xfrm>
              <a:off x="3013308" y="4046592"/>
              <a:ext cx="257073" cy="308972"/>
            </a:xfrm>
            <a:prstGeom prst="rect">
              <a:avLst/>
            </a:prstGeom>
            <a:grpFill/>
          </p:spPr>
          <p:txBody>
            <a:bodyPr vert="horz" lIns="0" tIns="0" rIns="0" bIns="0" rtlCol="0" anchor="ctr">
              <a:norm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1600" b="1" dirty="0">
                  <a:solidFill>
                    <a:srgbClr val="FCFCFC"/>
                  </a:solidFill>
                  <a:latin typeface="思源宋体 CN" panose="02020400000000000000" pitchFamily="18" charset="-122"/>
                  <a:ea typeface="思源宋体 CN" panose="02020400000000000000" pitchFamily="18" charset="-122"/>
                </a:rPr>
                <a:t>01</a:t>
              </a:r>
              <a:endParaRPr lang="id-ID" sz="1600" b="1" dirty="0">
                <a:solidFill>
                  <a:srgbClr val="FCFCFC"/>
                </a:solidFill>
                <a:latin typeface="思源宋体 CN" panose="02020400000000000000" pitchFamily="18" charset="-122"/>
                <a:ea typeface="思源宋体 CN" panose="02020400000000000000" pitchFamily="18" charset="-122"/>
              </a:endParaRPr>
            </a:p>
          </p:txBody>
        </p:sp>
      </p:grpSp>
      <p:grpSp>
        <p:nvGrpSpPr>
          <p:cNvPr id="48" name="Group 54"/>
          <p:cNvGrpSpPr/>
          <p:nvPr/>
        </p:nvGrpSpPr>
        <p:grpSpPr bwMode="auto">
          <a:xfrm>
            <a:off x="1811271" y="2705408"/>
            <a:ext cx="3430201" cy="360551"/>
            <a:chOff x="0" y="368846"/>
            <a:chExt cx="3429130" cy="360142"/>
          </a:xfrm>
        </p:grpSpPr>
        <p:sp>
          <p:nvSpPr>
            <p:cNvPr id="49" name="TextBox 105"/>
            <p:cNvSpPr>
              <a:spLocks noChangeArrowheads="1"/>
            </p:cNvSpPr>
            <p:nvPr/>
          </p:nvSpPr>
          <p:spPr bwMode="auto">
            <a:xfrm>
              <a:off x="84778" y="368846"/>
              <a:ext cx="3344352" cy="360142"/>
            </a:xfrm>
            <a:prstGeom prst="roundRect">
              <a:avLst>
                <a:gd name="adj" fmla="val 8176"/>
              </a:avLst>
            </a:prstGeom>
            <a:noFill/>
            <a:ln w="19050">
              <a:solidFill>
                <a:schemeClr val="accent6"/>
              </a:solidFill>
              <a:rou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algn="ctr">
                <a:lnSpc>
                  <a:spcPts val="1800"/>
                </a:lnSpc>
                <a:spcBef>
                  <a:spcPct val="0"/>
                </a:spcBef>
                <a:buNone/>
              </a:pPr>
              <a:r>
                <a:rPr lang="zh-CN" altLang="en-US" sz="1600" dirty="0">
                  <a:solidFill>
                    <a:schemeClr val="accent2">
                      <a:lumMod val="50000"/>
                    </a:schemeClr>
                  </a:solidFill>
                  <a:latin typeface="思源宋体 CN" panose="02020400000000000000" pitchFamily="18" charset="-122"/>
                  <a:ea typeface="思源宋体 CN" panose="02020400000000000000" pitchFamily="18" charset="-122"/>
                  <a:sym typeface="微软雅黑" panose="020B0503020204020204" pitchFamily="34" charset="-122"/>
                </a:rPr>
                <a:t>电闸要拉下断开</a:t>
              </a:r>
              <a:endParaRPr lang="zh-CN" altLang="en-US" sz="1600" dirty="0">
                <a:solidFill>
                  <a:schemeClr val="accent2">
                    <a:lumMod val="50000"/>
                  </a:schemeClr>
                </a:solidFill>
                <a:latin typeface="思源宋体 CN" panose="02020400000000000000" pitchFamily="18" charset="-122"/>
                <a:ea typeface="思源宋体 CN" panose="02020400000000000000" pitchFamily="18" charset="-122"/>
                <a:sym typeface="微软雅黑" panose="020B0503020204020204" pitchFamily="34" charset="-122"/>
              </a:endParaRPr>
            </a:p>
          </p:txBody>
        </p:sp>
        <p:sp>
          <p:nvSpPr>
            <p:cNvPr id="50" name="流程图: 联系 107"/>
            <p:cNvSpPr>
              <a:spLocks noChangeArrowheads="1"/>
            </p:cNvSpPr>
            <p:nvPr/>
          </p:nvSpPr>
          <p:spPr bwMode="auto">
            <a:xfrm>
              <a:off x="0" y="453694"/>
              <a:ext cx="169589" cy="169589"/>
            </a:xfrm>
            <a:prstGeom prst="flowChartConnector">
              <a:avLst/>
            </a:prstGeom>
            <a:solidFill>
              <a:schemeClr val="accent2">
                <a:lumMod val="50000"/>
              </a:schemeClr>
            </a:solidFill>
            <a:ln w="25400">
              <a:solidFill>
                <a:schemeClr val="accent6"/>
              </a:solidFill>
              <a:round/>
            </a:ln>
          </p:spPr>
          <p:txBody>
            <a:bodyPr anchor="ct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algn="ctr">
                <a:spcBef>
                  <a:spcPct val="0"/>
                </a:spcBef>
                <a:buFontTx/>
                <a:buNone/>
              </a:pPr>
              <a:endParaRPr lang="zh-CN" altLang="zh-CN" sz="1800" dirty="0">
                <a:latin typeface="思源宋体 CN" panose="02020400000000000000" pitchFamily="18" charset="-122"/>
                <a:ea typeface="思源宋体 CN" panose="02020400000000000000" pitchFamily="18" charset="-122"/>
                <a:sym typeface="微软雅黑" panose="020B0503020204020204" pitchFamily="34" charset="-122"/>
              </a:endParaRPr>
            </a:p>
          </p:txBody>
        </p:sp>
      </p:grpSp>
      <p:grpSp>
        <p:nvGrpSpPr>
          <p:cNvPr id="51" name="组合 50"/>
          <p:cNvGrpSpPr/>
          <p:nvPr/>
        </p:nvGrpSpPr>
        <p:grpSpPr>
          <a:xfrm>
            <a:off x="1275258" y="3268992"/>
            <a:ext cx="478441" cy="478442"/>
            <a:chOff x="2903394" y="3937651"/>
            <a:chExt cx="478441" cy="478442"/>
          </a:xfrm>
          <a:solidFill>
            <a:srgbClr val="BA1318"/>
          </a:solidFill>
        </p:grpSpPr>
        <p:sp>
          <p:nvSpPr>
            <p:cNvPr id="52" name="Shape 1630"/>
            <p:cNvSpPr/>
            <p:nvPr/>
          </p:nvSpPr>
          <p:spPr>
            <a:xfrm>
              <a:off x="2903394" y="3937651"/>
              <a:ext cx="478441" cy="47844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grpFill/>
            <a:ln w="38100" cap="flat">
              <a:solidFill>
                <a:sysClr val="window" lastClr="FFFFFF"/>
              </a:solidFill>
              <a:miter lim="400000"/>
            </a:ln>
            <a:effectLst>
              <a:outerShdw blurRad="127000" dist="38100" dir="8100000" algn="tr" rotWithShape="0">
                <a:prstClr val="black">
                  <a:alpha val="40000"/>
                </a:prstClr>
              </a:outerShdw>
            </a:effectLst>
          </p:spPr>
          <p:txBody>
            <a:bodyPr wrap="square" lIns="19046" tIns="19046" rIns="19046" bIns="19046" numCol="1" anchor="ctr">
              <a:noAutofit/>
            </a:bodyPr>
            <a:lstStyle/>
            <a:p>
              <a:pPr marL="0" marR="0" lvl="0" indent="0" defTabSz="1219200" eaLnBrk="1" fontAlgn="auto" latinLnBrk="0" hangingPunct="1">
                <a:lnSpc>
                  <a:spcPct val="100000"/>
                </a:lnSpc>
                <a:spcBef>
                  <a:spcPts val="0"/>
                </a:spcBef>
                <a:spcAft>
                  <a:spcPts val="0"/>
                </a:spcAft>
                <a:buClrTx/>
                <a:buSzTx/>
                <a:buFontTx/>
                <a:buNone/>
                <a:defRPr/>
              </a:pPr>
              <a:endParaRPr kumimoji="0" sz="1735" b="0" i="0" u="none" strike="noStrike" kern="0" cap="none" spc="0" normalizeH="0" baseline="0" noProof="0">
                <a:ln>
                  <a:noFill/>
                </a:ln>
                <a:solidFill>
                  <a:prstClr val="black"/>
                </a:solidFill>
                <a:effectLst/>
                <a:uLnTx/>
                <a:uFillTx/>
              </a:endParaRPr>
            </a:p>
          </p:txBody>
        </p:sp>
        <p:sp>
          <p:nvSpPr>
            <p:cNvPr id="53" name="Text Placeholder 4"/>
            <p:cNvSpPr txBox="1"/>
            <p:nvPr/>
          </p:nvSpPr>
          <p:spPr>
            <a:xfrm>
              <a:off x="3013308" y="4046592"/>
              <a:ext cx="257073" cy="308972"/>
            </a:xfrm>
            <a:prstGeom prst="rect">
              <a:avLst/>
            </a:prstGeom>
            <a:grpFill/>
          </p:spPr>
          <p:txBody>
            <a:bodyPr vert="horz" lIns="0" tIns="0" rIns="0" bIns="0" rtlCol="0" anchor="ctr">
              <a:norm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1600" b="1" dirty="0">
                  <a:solidFill>
                    <a:srgbClr val="FCFCFC"/>
                  </a:solidFill>
                  <a:latin typeface="思源宋体 CN" panose="02020400000000000000" pitchFamily="18" charset="-122"/>
                  <a:ea typeface="思源宋体 CN" panose="02020400000000000000" pitchFamily="18" charset="-122"/>
                </a:rPr>
                <a:t>02</a:t>
              </a:r>
              <a:endParaRPr lang="id-ID" sz="1600" b="1" dirty="0">
                <a:solidFill>
                  <a:srgbClr val="FCFCFC"/>
                </a:solidFill>
                <a:latin typeface="思源宋体 CN" panose="02020400000000000000" pitchFamily="18" charset="-122"/>
                <a:ea typeface="思源宋体 CN" panose="02020400000000000000" pitchFamily="18" charset="-122"/>
              </a:endParaRPr>
            </a:p>
          </p:txBody>
        </p:sp>
      </p:grpSp>
      <p:grpSp>
        <p:nvGrpSpPr>
          <p:cNvPr id="54" name="Group 54"/>
          <p:cNvGrpSpPr/>
          <p:nvPr/>
        </p:nvGrpSpPr>
        <p:grpSpPr bwMode="auto">
          <a:xfrm>
            <a:off x="1811271" y="3334381"/>
            <a:ext cx="3430202" cy="360551"/>
            <a:chOff x="0" y="368846"/>
            <a:chExt cx="3429131" cy="360142"/>
          </a:xfrm>
        </p:grpSpPr>
        <p:sp>
          <p:nvSpPr>
            <p:cNvPr id="55" name="TextBox 105"/>
            <p:cNvSpPr>
              <a:spLocks noChangeArrowheads="1"/>
            </p:cNvSpPr>
            <p:nvPr/>
          </p:nvSpPr>
          <p:spPr bwMode="auto">
            <a:xfrm>
              <a:off x="84778" y="368846"/>
              <a:ext cx="3344353" cy="360142"/>
            </a:xfrm>
            <a:prstGeom prst="roundRect">
              <a:avLst>
                <a:gd name="adj" fmla="val 8176"/>
              </a:avLst>
            </a:prstGeom>
            <a:noFill/>
            <a:ln w="19050">
              <a:solidFill>
                <a:schemeClr val="accent6"/>
              </a:solidFill>
              <a:rou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algn="ctr">
                <a:lnSpc>
                  <a:spcPts val="1800"/>
                </a:lnSpc>
                <a:spcBef>
                  <a:spcPct val="0"/>
                </a:spcBef>
                <a:buNone/>
              </a:pPr>
              <a:r>
                <a:rPr lang="zh-CN" altLang="en-US" sz="1600" dirty="0">
                  <a:solidFill>
                    <a:schemeClr val="accent2">
                      <a:lumMod val="50000"/>
                    </a:schemeClr>
                  </a:solidFill>
                  <a:latin typeface="思源宋体 CN" panose="02020400000000000000" pitchFamily="18" charset="-122"/>
                  <a:ea typeface="思源宋体 CN" panose="02020400000000000000" pitchFamily="18" charset="-122"/>
                  <a:sym typeface="微软雅黑" panose="020B0503020204020204" pitchFamily="34" charset="-122"/>
                </a:rPr>
                <a:t>门窗要关严锁牢</a:t>
              </a:r>
              <a:endParaRPr lang="zh-CN" altLang="en-US" sz="1600" dirty="0">
                <a:solidFill>
                  <a:schemeClr val="accent2">
                    <a:lumMod val="50000"/>
                  </a:schemeClr>
                </a:solidFill>
                <a:latin typeface="思源宋体 CN" panose="02020400000000000000" pitchFamily="18" charset="-122"/>
                <a:ea typeface="思源宋体 CN" panose="02020400000000000000" pitchFamily="18" charset="-122"/>
                <a:sym typeface="微软雅黑" panose="020B0503020204020204" pitchFamily="34" charset="-122"/>
              </a:endParaRPr>
            </a:p>
          </p:txBody>
        </p:sp>
        <p:sp>
          <p:nvSpPr>
            <p:cNvPr id="56" name="流程图: 联系 107"/>
            <p:cNvSpPr>
              <a:spLocks noChangeArrowheads="1"/>
            </p:cNvSpPr>
            <p:nvPr/>
          </p:nvSpPr>
          <p:spPr bwMode="auto">
            <a:xfrm>
              <a:off x="0" y="453694"/>
              <a:ext cx="169589" cy="169589"/>
            </a:xfrm>
            <a:prstGeom prst="flowChartConnector">
              <a:avLst/>
            </a:prstGeom>
            <a:solidFill>
              <a:schemeClr val="accent2">
                <a:lumMod val="50000"/>
              </a:schemeClr>
            </a:solidFill>
            <a:ln w="25400">
              <a:solidFill>
                <a:schemeClr val="accent6"/>
              </a:solidFill>
              <a:round/>
            </a:ln>
          </p:spPr>
          <p:txBody>
            <a:bodyPr anchor="ct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algn="ctr">
                <a:spcBef>
                  <a:spcPct val="0"/>
                </a:spcBef>
                <a:buFontTx/>
                <a:buNone/>
              </a:pPr>
              <a:endParaRPr lang="zh-CN" altLang="zh-CN" sz="1800" dirty="0">
                <a:latin typeface="思源宋体 CN" panose="02020400000000000000" pitchFamily="18" charset="-122"/>
                <a:ea typeface="思源宋体 CN" panose="02020400000000000000" pitchFamily="18" charset="-122"/>
                <a:sym typeface="微软雅黑" panose="020B0503020204020204" pitchFamily="34" charset="-122"/>
              </a:endParaRPr>
            </a:p>
          </p:txBody>
        </p:sp>
      </p:grpSp>
      <p:grpSp>
        <p:nvGrpSpPr>
          <p:cNvPr id="57" name="组合 56"/>
          <p:cNvGrpSpPr/>
          <p:nvPr/>
        </p:nvGrpSpPr>
        <p:grpSpPr>
          <a:xfrm>
            <a:off x="1275258" y="3939656"/>
            <a:ext cx="478441" cy="478442"/>
            <a:chOff x="2903394" y="3937651"/>
            <a:chExt cx="478441" cy="478442"/>
          </a:xfrm>
          <a:solidFill>
            <a:srgbClr val="BA1318"/>
          </a:solidFill>
        </p:grpSpPr>
        <p:sp>
          <p:nvSpPr>
            <p:cNvPr id="58" name="Shape 1630"/>
            <p:cNvSpPr/>
            <p:nvPr/>
          </p:nvSpPr>
          <p:spPr>
            <a:xfrm>
              <a:off x="2903394" y="3937651"/>
              <a:ext cx="478441" cy="47844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grpFill/>
            <a:ln w="38100" cap="flat">
              <a:solidFill>
                <a:sysClr val="window" lastClr="FFFFFF"/>
              </a:solidFill>
              <a:miter lim="400000"/>
            </a:ln>
            <a:effectLst>
              <a:outerShdw blurRad="127000" dist="38100" dir="8100000" algn="tr" rotWithShape="0">
                <a:prstClr val="black">
                  <a:alpha val="40000"/>
                </a:prstClr>
              </a:outerShdw>
            </a:effectLst>
          </p:spPr>
          <p:txBody>
            <a:bodyPr wrap="square" lIns="19046" tIns="19046" rIns="19046" bIns="19046" numCol="1" anchor="ctr">
              <a:noAutofit/>
            </a:bodyPr>
            <a:lstStyle/>
            <a:p>
              <a:pPr marL="0" marR="0" lvl="0" indent="0" defTabSz="1219200" eaLnBrk="1" fontAlgn="auto" latinLnBrk="0" hangingPunct="1">
                <a:lnSpc>
                  <a:spcPct val="100000"/>
                </a:lnSpc>
                <a:spcBef>
                  <a:spcPts val="0"/>
                </a:spcBef>
                <a:spcAft>
                  <a:spcPts val="0"/>
                </a:spcAft>
                <a:buClrTx/>
                <a:buSzTx/>
                <a:buFontTx/>
                <a:buNone/>
                <a:defRPr/>
              </a:pPr>
              <a:endParaRPr kumimoji="0" sz="1735" b="0" i="0" u="none" strike="noStrike" kern="0" cap="none" spc="0" normalizeH="0" baseline="0" noProof="0">
                <a:ln>
                  <a:noFill/>
                </a:ln>
                <a:solidFill>
                  <a:prstClr val="black"/>
                </a:solidFill>
                <a:effectLst/>
                <a:uLnTx/>
                <a:uFillTx/>
              </a:endParaRPr>
            </a:p>
          </p:txBody>
        </p:sp>
        <p:sp>
          <p:nvSpPr>
            <p:cNvPr id="59" name="Text Placeholder 4"/>
            <p:cNvSpPr txBox="1"/>
            <p:nvPr/>
          </p:nvSpPr>
          <p:spPr>
            <a:xfrm>
              <a:off x="3013308" y="4046592"/>
              <a:ext cx="257073" cy="308972"/>
            </a:xfrm>
            <a:prstGeom prst="rect">
              <a:avLst/>
            </a:prstGeom>
            <a:grpFill/>
          </p:spPr>
          <p:txBody>
            <a:bodyPr vert="horz" lIns="0" tIns="0" rIns="0" bIns="0" rtlCol="0" anchor="ctr">
              <a:norm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1600" b="1" dirty="0">
                  <a:solidFill>
                    <a:srgbClr val="FCFCFC"/>
                  </a:solidFill>
                  <a:latin typeface="思源宋体 CN" panose="02020400000000000000" pitchFamily="18" charset="-122"/>
                  <a:ea typeface="思源宋体 CN" panose="02020400000000000000" pitchFamily="18" charset="-122"/>
                </a:rPr>
                <a:t>03</a:t>
              </a:r>
              <a:endParaRPr lang="id-ID" sz="1600" b="1" dirty="0">
                <a:solidFill>
                  <a:srgbClr val="FCFCFC"/>
                </a:solidFill>
                <a:latin typeface="思源宋体 CN" panose="02020400000000000000" pitchFamily="18" charset="-122"/>
                <a:ea typeface="思源宋体 CN" panose="02020400000000000000" pitchFamily="18" charset="-122"/>
              </a:endParaRPr>
            </a:p>
          </p:txBody>
        </p:sp>
      </p:grpSp>
      <p:grpSp>
        <p:nvGrpSpPr>
          <p:cNvPr id="60" name="Group 54"/>
          <p:cNvGrpSpPr/>
          <p:nvPr/>
        </p:nvGrpSpPr>
        <p:grpSpPr bwMode="auto">
          <a:xfrm>
            <a:off x="1811271" y="4005045"/>
            <a:ext cx="3430202" cy="360551"/>
            <a:chOff x="0" y="368846"/>
            <a:chExt cx="3429131" cy="360142"/>
          </a:xfrm>
        </p:grpSpPr>
        <p:sp>
          <p:nvSpPr>
            <p:cNvPr id="61" name="TextBox 105"/>
            <p:cNvSpPr>
              <a:spLocks noChangeArrowheads="1"/>
            </p:cNvSpPr>
            <p:nvPr/>
          </p:nvSpPr>
          <p:spPr bwMode="auto">
            <a:xfrm>
              <a:off x="84778" y="368846"/>
              <a:ext cx="3344353" cy="360142"/>
            </a:xfrm>
            <a:prstGeom prst="roundRect">
              <a:avLst>
                <a:gd name="adj" fmla="val 8176"/>
              </a:avLst>
            </a:prstGeom>
            <a:noFill/>
            <a:ln w="19050">
              <a:solidFill>
                <a:schemeClr val="accent6"/>
              </a:solidFill>
              <a:rou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algn="ctr">
                <a:lnSpc>
                  <a:spcPts val="1800"/>
                </a:lnSpc>
                <a:spcBef>
                  <a:spcPct val="0"/>
                </a:spcBef>
                <a:buNone/>
              </a:pPr>
              <a:r>
                <a:rPr lang="zh-CN" altLang="en-US" sz="1600" dirty="0">
                  <a:solidFill>
                    <a:schemeClr val="accent2">
                      <a:lumMod val="50000"/>
                    </a:schemeClr>
                  </a:solidFill>
                  <a:latin typeface="思源宋体 CN" panose="02020400000000000000" pitchFamily="18" charset="-122"/>
                  <a:ea typeface="思源宋体 CN" panose="02020400000000000000" pitchFamily="18" charset="-122"/>
                  <a:sym typeface="微软雅黑" panose="020B0503020204020204" pitchFamily="34" charset="-122"/>
                </a:rPr>
                <a:t>热源处不堆放易燃易爆物品</a:t>
              </a:r>
              <a:endParaRPr lang="zh-CN" altLang="en-US" sz="1600" dirty="0">
                <a:solidFill>
                  <a:schemeClr val="accent2">
                    <a:lumMod val="50000"/>
                  </a:schemeClr>
                </a:solidFill>
                <a:latin typeface="思源宋体 CN" panose="02020400000000000000" pitchFamily="18" charset="-122"/>
                <a:ea typeface="思源宋体 CN" panose="02020400000000000000" pitchFamily="18" charset="-122"/>
                <a:sym typeface="微软雅黑" panose="020B0503020204020204" pitchFamily="34" charset="-122"/>
              </a:endParaRPr>
            </a:p>
          </p:txBody>
        </p:sp>
        <p:sp>
          <p:nvSpPr>
            <p:cNvPr id="62" name="流程图: 联系 107"/>
            <p:cNvSpPr>
              <a:spLocks noChangeArrowheads="1"/>
            </p:cNvSpPr>
            <p:nvPr/>
          </p:nvSpPr>
          <p:spPr bwMode="auto">
            <a:xfrm>
              <a:off x="0" y="453694"/>
              <a:ext cx="169589" cy="169589"/>
            </a:xfrm>
            <a:prstGeom prst="flowChartConnector">
              <a:avLst/>
            </a:prstGeom>
            <a:solidFill>
              <a:schemeClr val="accent2">
                <a:lumMod val="50000"/>
              </a:schemeClr>
            </a:solidFill>
            <a:ln w="25400">
              <a:solidFill>
                <a:schemeClr val="accent6"/>
              </a:solidFill>
              <a:round/>
            </a:ln>
          </p:spPr>
          <p:txBody>
            <a:bodyPr anchor="ct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algn="ctr">
                <a:spcBef>
                  <a:spcPct val="0"/>
                </a:spcBef>
                <a:buFontTx/>
                <a:buNone/>
              </a:pPr>
              <a:endParaRPr lang="zh-CN" altLang="zh-CN" sz="1800" dirty="0">
                <a:latin typeface="思源宋体 CN" panose="02020400000000000000" pitchFamily="18" charset="-122"/>
                <a:ea typeface="思源宋体 CN" panose="02020400000000000000" pitchFamily="18" charset="-122"/>
                <a:sym typeface="微软雅黑" panose="020B0503020204020204" pitchFamily="34" charset="-122"/>
              </a:endParaRPr>
            </a:p>
          </p:txBody>
        </p:sp>
      </p:grpSp>
      <p:grpSp>
        <p:nvGrpSpPr>
          <p:cNvPr id="63" name="组合 62"/>
          <p:cNvGrpSpPr/>
          <p:nvPr/>
        </p:nvGrpSpPr>
        <p:grpSpPr>
          <a:xfrm>
            <a:off x="1275258" y="4629923"/>
            <a:ext cx="478441" cy="478442"/>
            <a:chOff x="2903394" y="3937651"/>
            <a:chExt cx="478441" cy="478442"/>
          </a:xfrm>
          <a:solidFill>
            <a:srgbClr val="BA1318"/>
          </a:solidFill>
        </p:grpSpPr>
        <p:sp>
          <p:nvSpPr>
            <p:cNvPr id="64" name="Shape 1630"/>
            <p:cNvSpPr/>
            <p:nvPr/>
          </p:nvSpPr>
          <p:spPr>
            <a:xfrm>
              <a:off x="2903394" y="3937651"/>
              <a:ext cx="478441" cy="47844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grpFill/>
            <a:ln w="38100" cap="flat">
              <a:solidFill>
                <a:sysClr val="window" lastClr="FFFFFF"/>
              </a:solidFill>
              <a:miter lim="400000"/>
            </a:ln>
            <a:effectLst>
              <a:outerShdw blurRad="127000" dist="38100" dir="8100000" algn="tr" rotWithShape="0">
                <a:prstClr val="black">
                  <a:alpha val="40000"/>
                </a:prstClr>
              </a:outerShdw>
            </a:effectLst>
          </p:spPr>
          <p:txBody>
            <a:bodyPr wrap="square" lIns="19046" tIns="19046" rIns="19046" bIns="19046" numCol="1" anchor="ctr">
              <a:noAutofit/>
            </a:bodyPr>
            <a:lstStyle/>
            <a:p>
              <a:pPr marL="0" marR="0" lvl="0" indent="0" defTabSz="1219200" eaLnBrk="1" fontAlgn="auto" latinLnBrk="0" hangingPunct="1">
                <a:lnSpc>
                  <a:spcPct val="100000"/>
                </a:lnSpc>
                <a:spcBef>
                  <a:spcPts val="0"/>
                </a:spcBef>
                <a:spcAft>
                  <a:spcPts val="0"/>
                </a:spcAft>
                <a:buClrTx/>
                <a:buSzTx/>
                <a:buFontTx/>
                <a:buNone/>
                <a:defRPr/>
              </a:pPr>
              <a:endParaRPr kumimoji="0" sz="1735" b="0" i="0" u="none" strike="noStrike" kern="0" cap="none" spc="0" normalizeH="0" baseline="0" noProof="0">
                <a:ln>
                  <a:noFill/>
                </a:ln>
                <a:solidFill>
                  <a:prstClr val="black"/>
                </a:solidFill>
                <a:effectLst/>
                <a:uLnTx/>
                <a:uFillTx/>
              </a:endParaRPr>
            </a:p>
          </p:txBody>
        </p:sp>
        <p:sp>
          <p:nvSpPr>
            <p:cNvPr id="65" name="Text Placeholder 4"/>
            <p:cNvSpPr txBox="1"/>
            <p:nvPr/>
          </p:nvSpPr>
          <p:spPr>
            <a:xfrm>
              <a:off x="3013308" y="4046592"/>
              <a:ext cx="257073" cy="308972"/>
            </a:xfrm>
            <a:prstGeom prst="rect">
              <a:avLst/>
            </a:prstGeom>
            <a:grpFill/>
          </p:spPr>
          <p:txBody>
            <a:bodyPr vert="horz" lIns="0" tIns="0" rIns="0" bIns="0" rtlCol="0" anchor="ctr">
              <a:norm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1600" b="1" dirty="0">
                  <a:solidFill>
                    <a:srgbClr val="FCFCFC"/>
                  </a:solidFill>
                  <a:latin typeface="思源宋体 CN" panose="02020400000000000000" pitchFamily="18" charset="-122"/>
                  <a:ea typeface="思源宋体 CN" panose="02020400000000000000" pitchFamily="18" charset="-122"/>
                </a:rPr>
                <a:t>04</a:t>
              </a:r>
              <a:endParaRPr lang="id-ID" sz="1600" b="1" dirty="0">
                <a:solidFill>
                  <a:srgbClr val="FCFCFC"/>
                </a:solidFill>
                <a:latin typeface="思源宋体 CN" panose="02020400000000000000" pitchFamily="18" charset="-122"/>
                <a:ea typeface="思源宋体 CN" panose="02020400000000000000" pitchFamily="18" charset="-122"/>
              </a:endParaRPr>
            </a:p>
          </p:txBody>
        </p:sp>
      </p:grpSp>
      <p:grpSp>
        <p:nvGrpSpPr>
          <p:cNvPr id="66" name="Group 54"/>
          <p:cNvGrpSpPr/>
          <p:nvPr/>
        </p:nvGrpSpPr>
        <p:grpSpPr bwMode="auto">
          <a:xfrm>
            <a:off x="1811271" y="4695312"/>
            <a:ext cx="3430202" cy="360551"/>
            <a:chOff x="0" y="368846"/>
            <a:chExt cx="3429131" cy="360142"/>
          </a:xfrm>
        </p:grpSpPr>
        <p:sp>
          <p:nvSpPr>
            <p:cNvPr id="67" name="TextBox 105"/>
            <p:cNvSpPr>
              <a:spLocks noChangeArrowheads="1"/>
            </p:cNvSpPr>
            <p:nvPr/>
          </p:nvSpPr>
          <p:spPr bwMode="auto">
            <a:xfrm>
              <a:off x="84778" y="368846"/>
              <a:ext cx="3344353" cy="360142"/>
            </a:xfrm>
            <a:prstGeom prst="roundRect">
              <a:avLst>
                <a:gd name="adj" fmla="val 8176"/>
              </a:avLst>
            </a:prstGeom>
            <a:noFill/>
            <a:ln w="19050">
              <a:solidFill>
                <a:schemeClr val="accent6"/>
              </a:solidFill>
              <a:rou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algn="ctr">
                <a:lnSpc>
                  <a:spcPts val="1800"/>
                </a:lnSpc>
                <a:spcBef>
                  <a:spcPct val="0"/>
                </a:spcBef>
                <a:buNone/>
              </a:pPr>
              <a:r>
                <a:rPr lang="zh-CN" altLang="en-US" sz="1600" dirty="0">
                  <a:solidFill>
                    <a:schemeClr val="accent2">
                      <a:lumMod val="50000"/>
                    </a:schemeClr>
                  </a:solidFill>
                  <a:latin typeface="思源宋体 CN" panose="02020400000000000000" pitchFamily="18" charset="-122"/>
                  <a:ea typeface="思源宋体 CN" panose="02020400000000000000" pitchFamily="18" charset="-122"/>
                  <a:sym typeface="微软雅黑" panose="020B0503020204020204" pitchFamily="34" charset="-122"/>
                </a:rPr>
                <a:t>怕光晒的物品要遮盖好</a:t>
              </a:r>
              <a:endParaRPr lang="zh-CN" altLang="en-US" sz="1600" dirty="0">
                <a:solidFill>
                  <a:schemeClr val="accent2">
                    <a:lumMod val="50000"/>
                  </a:schemeClr>
                </a:solidFill>
                <a:latin typeface="思源宋体 CN" panose="02020400000000000000" pitchFamily="18" charset="-122"/>
                <a:ea typeface="思源宋体 CN" panose="02020400000000000000" pitchFamily="18" charset="-122"/>
                <a:sym typeface="微软雅黑" panose="020B0503020204020204" pitchFamily="34" charset="-122"/>
              </a:endParaRPr>
            </a:p>
          </p:txBody>
        </p:sp>
        <p:sp>
          <p:nvSpPr>
            <p:cNvPr id="68" name="流程图: 联系 107"/>
            <p:cNvSpPr>
              <a:spLocks noChangeArrowheads="1"/>
            </p:cNvSpPr>
            <p:nvPr/>
          </p:nvSpPr>
          <p:spPr bwMode="auto">
            <a:xfrm>
              <a:off x="0" y="453694"/>
              <a:ext cx="169589" cy="169589"/>
            </a:xfrm>
            <a:prstGeom prst="flowChartConnector">
              <a:avLst/>
            </a:prstGeom>
            <a:solidFill>
              <a:schemeClr val="accent2">
                <a:lumMod val="50000"/>
              </a:schemeClr>
            </a:solidFill>
            <a:ln w="25400">
              <a:solidFill>
                <a:schemeClr val="accent6"/>
              </a:solidFill>
              <a:round/>
            </a:ln>
          </p:spPr>
          <p:txBody>
            <a:bodyPr anchor="ct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algn="ctr">
                <a:spcBef>
                  <a:spcPct val="0"/>
                </a:spcBef>
                <a:buFontTx/>
                <a:buNone/>
              </a:pPr>
              <a:endParaRPr lang="zh-CN" altLang="zh-CN" sz="1800" dirty="0">
                <a:latin typeface="思源宋体 CN" panose="02020400000000000000" pitchFamily="18" charset="-122"/>
                <a:ea typeface="思源宋体 CN" panose="02020400000000000000" pitchFamily="18" charset="-122"/>
                <a:sym typeface="微软雅黑" panose="020B0503020204020204" pitchFamily="34" charset="-122"/>
              </a:endParaRPr>
            </a:p>
          </p:txBody>
        </p:sp>
      </p:grpSp>
      <p:grpSp>
        <p:nvGrpSpPr>
          <p:cNvPr id="69" name="组合 68"/>
          <p:cNvGrpSpPr/>
          <p:nvPr/>
        </p:nvGrpSpPr>
        <p:grpSpPr>
          <a:xfrm>
            <a:off x="1275258" y="5316201"/>
            <a:ext cx="478441" cy="478442"/>
            <a:chOff x="2903394" y="3937651"/>
            <a:chExt cx="478441" cy="478442"/>
          </a:xfrm>
          <a:solidFill>
            <a:srgbClr val="BA1318"/>
          </a:solidFill>
        </p:grpSpPr>
        <p:sp>
          <p:nvSpPr>
            <p:cNvPr id="70" name="Shape 1630"/>
            <p:cNvSpPr/>
            <p:nvPr/>
          </p:nvSpPr>
          <p:spPr>
            <a:xfrm>
              <a:off x="2903394" y="3937651"/>
              <a:ext cx="478441" cy="47844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grpFill/>
            <a:ln w="38100" cap="flat">
              <a:solidFill>
                <a:sysClr val="window" lastClr="FFFFFF"/>
              </a:solidFill>
              <a:miter lim="400000"/>
            </a:ln>
            <a:effectLst>
              <a:outerShdw blurRad="127000" dist="38100" dir="8100000" algn="tr" rotWithShape="0">
                <a:prstClr val="black">
                  <a:alpha val="40000"/>
                </a:prstClr>
              </a:outerShdw>
            </a:effectLst>
          </p:spPr>
          <p:txBody>
            <a:bodyPr wrap="square" lIns="19046" tIns="19046" rIns="19046" bIns="19046" numCol="1" anchor="ctr">
              <a:noAutofit/>
            </a:bodyPr>
            <a:lstStyle/>
            <a:p>
              <a:pPr marL="0" marR="0" lvl="0" indent="0" defTabSz="1219200" eaLnBrk="1" fontAlgn="auto" latinLnBrk="0" hangingPunct="1">
                <a:lnSpc>
                  <a:spcPct val="100000"/>
                </a:lnSpc>
                <a:spcBef>
                  <a:spcPts val="0"/>
                </a:spcBef>
                <a:spcAft>
                  <a:spcPts val="0"/>
                </a:spcAft>
                <a:buClrTx/>
                <a:buSzTx/>
                <a:buFontTx/>
                <a:buNone/>
                <a:defRPr/>
              </a:pPr>
              <a:endParaRPr kumimoji="0" sz="1735" b="0" i="0" u="none" strike="noStrike" kern="0" cap="none" spc="0" normalizeH="0" baseline="0" noProof="0">
                <a:ln>
                  <a:noFill/>
                </a:ln>
                <a:solidFill>
                  <a:prstClr val="black"/>
                </a:solidFill>
                <a:effectLst/>
                <a:uLnTx/>
                <a:uFillTx/>
              </a:endParaRPr>
            </a:p>
          </p:txBody>
        </p:sp>
        <p:sp>
          <p:nvSpPr>
            <p:cNvPr id="71" name="Text Placeholder 4"/>
            <p:cNvSpPr txBox="1"/>
            <p:nvPr/>
          </p:nvSpPr>
          <p:spPr>
            <a:xfrm>
              <a:off x="3013308" y="4046592"/>
              <a:ext cx="257073" cy="308972"/>
            </a:xfrm>
            <a:prstGeom prst="rect">
              <a:avLst/>
            </a:prstGeom>
            <a:grpFill/>
          </p:spPr>
          <p:txBody>
            <a:bodyPr vert="horz" lIns="0" tIns="0" rIns="0" bIns="0" rtlCol="0" anchor="ctr">
              <a:norm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1600" b="1" dirty="0">
                  <a:solidFill>
                    <a:srgbClr val="FCFCFC"/>
                  </a:solidFill>
                  <a:latin typeface="思源宋体 CN" panose="02020400000000000000" pitchFamily="18" charset="-122"/>
                  <a:ea typeface="思源宋体 CN" panose="02020400000000000000" pitchFamily="18" charset="-122"/>
                </a:rPr>
                <a:t>05</a:t>
              </a:r>
              <a:endParaRPr lang="id-ID" sz="1600" b="1" dirty="0">
                <a:solidFill>
                  <a:srgbClr val="FCFCFC"/>
                </a:solidFill>
                <a:latin typeface="思源宋体 CN" panose="02020400000000000000" pitchFamily="18" charset="-122"/>
                <a:ea typeface="思源宋体 CN" panose="02020400000000000000" pitchFamily="18" charset="-122"/>
              </a:endParaRPr>
            </a:p>
          </p:txBody>
        </p:sp>
      </p:grpSp>
      <p:grpSp>
        <p:nvGrpSpPr>
          <p:cNvPr id="72" name="Group 54"/>
          <p:cNvGrpSpPr/>
          <p:nvPr/>
        </p:nvGrpSpPr>
        <p:grpSpPr bwMode="auto">
          <a:xfrm>
            <a:off x="1811271" y="5381590"/>
            <a:ext cx="3430202" cy="360551"/>
            <a:chOff x="0" y="368846"/>
            <a:chExt cx="3429131" cy="360142"/>
          </a:xfrm>
        </p:grpSpPr>
        <p:sp>
          <p:nvSpPr>
            <p:cNvPr id="73" name="TextBox 105"/>
            <p:cNvSpPr>
              <a:spLocks noChangeArrowheads="1"/>
            </p:cNvSpPr>
            <p:nvPr/>
          </p:nvSpPr>
          <p:spPr bwMode="auto">
            <a:xfrm>
              <a:off x="84778" y="368846"/>
              <a:ext cx="3344353" cy="360142"/>
            </a:xfrm>
            <a:prstGeom prst="roundRect">
              <a:avLst>
                <a:gd name="adj" fmla="val 8176"/>
              </a:avLst>
            </a:prstGeom>
            <a:noFill/>
            <a:ln w="19050">
              <a:solidFill>
                <a:schemeClr val="accent6"/>
              </a:solidFill>
              <a:rou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algn="ctr">
                <a:lnSpc>
                  <a:spcPts val="1800"/>
                </a:lnSpc>
                <a:spcBef>
                  <a:spcPct val="0"/>
                </a:spcBef>
                <a:buNone/>
              </a:pPr>
              <a:r>
                <a:rPr lang="zh-CN" altLang="en-US" sz="1600" dirty="0">
                  <a:solidFill>
                    <a:schemeClr val="accent2">
                      <a:lumMod val="50000"/>
                    </a:schemeClr>
                  </a:solidFill>
                  <a:latin typeface="思源宋体 CN" panose="02020400000000000000" pitchFamily="18" charset="-122"/>
                  <a:ea typeface="思源宋体 CN" panose="02020400000000000000" pitchFamily="18" charset="-122"/>
                  <a:sym typeface="微软雅黑" panose="020B0503020204020204" pitchFamily="34" charset="-122"/>
                </a:rPr>
                <a:t>液流开关要关闭</a:t>
              </a:r>
              <a:endParaRPr lang="zh-CN" altLang="en-US" sz="1600" dirty="0">
                <a:solidFill>
                  <a:schemeClr val="accent2">
                    <a:lumMod val="50000"/>
                  </a:schemeClr>
                </a:solidFill>
                <a:latin typeface="思源宋体 CN" panose="02020400000000000000" pitchFamily="18" charset="-122"/>
                <a:ea typeface="思源宋体 CN" panose="02020400000000000000" pitchFamily="18" charset="-122"/>
                <a:sym typeface="微软雅黑" panose="020B0503020204020204" pitchFamily="34" charset="-122"/>
              </a:endParaRPr>
            </a:p>
          </p:txBody>
        </p:sp>
        <p:sp>
          <p:nvSpPr>
            <p:cNvPr id="74" name="流程图: 联系 107"/>
            <p:cNvSpPr>
              <a:spLocks noChangeArrowheads="1"/>
            </p:cNvSpPr>
            <p:nvPr/>
          </p:nvSpPr>
          <p:spPr bwMode="auto">
            <a:xfrm>
              <a:off x="0" y="453694"/>
              <a:ext cx="169589" cy="169589"/>
            </a:xfrm>
            <a:prstGeom prst="flowChartConnector">
              <a:avLst/>
            </a:prstGeom>
            <a:solidFill>
              <a:schemeClr val="accent2">
                <a:lumMod val="50000"/>
              </a:schemeClr>
            </a:solidFill>
            <a:ln w="25400">
              <a:solidFill>
                <a:schemeClr val="accent6"/>
              </a:solidFill>
              <a:round/>
            </a:ln>
          </p:spPr>
          <p:txBody>
            <a:bodyPr anchor="ct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algn="ctr">
                <a:spcBef>
                  <a:spcPct val="0"/>
                </a:spcBef>
                <a:buFontTx/>
                <a:buNone/>
              </a:pPr>
              <a:endParaRPr lang="zh-CN" altLang="zh-CN" sz="1800" dirty="0">
                <a:latin typeface="思源宋体 CN" panose="02020400000000000000" pitchFamily="18" charset="-122"/>
                <a:ea typeface="思源宋体 CN" panose="02020400000000000000" pitchFamily="18" charset="-122"/>
                <a:sym typeface="微软雅黑" panose="020B0503020204020204" pitchFamily="34" charset="-122"/>
              </a:endParaRPr>
            </a:p>
          </p:txBody>
        </p:sp>
      </p:grpSp>
      <p:grpSp>
        <p:nvGrpSpPr>
          <p:cNvPr id="75" name="组合 74"/>
          <p:cNvGrpSpPr/>
          <p:nvPr/>
        </p:nvGrpSpPr>
        <p:grpSpPr>
          <a:xfrm>
            <a:off x="6342214" y="2640019"/>
            <a:ext cx="478441" cy="478442"/>
            <a:chOff x="2903394" y="3937651"/>
            <a:chExt cx="478441" cy="478442"/>
          </a:xfrm>
          <a:solidFill>
            <a:srgbClr val="BA1318"/>
          </a:solidFill>
        </p:grpSpPr>
        <p:sp>
          <p:nvSpPr>
            <p:cNvPr id="76" name="Shape 1630"/>
            <p:cNvSpPr/>
            <p:nvPr/>
          </p:nvSpPr>
          <p:spPr>
            <a:xfrm>
              <a:off x="2903394" y="3937651"/>
              <a:ext cx="478441" cy="47844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grpFill/>
            <a:ln w="38100" cap="flat">
              <a:solidFill>
                <a:sysClr val="window" lastClr="FFFFFF"/>
              </a:solidFill>
              <a:miter lim="400000"/>
            </a:ln>
            <a:effectLst>
              <a:outerShdw blurRad="127000" dist="38100" dir="8100000" algn="tr" rotWithShape="0">
                <a:prstClr val="black">
                  <a:alpha val="40000"/>
                </a:prstClr>
              </a:outerShdw>
            </a:effectLst>
          </p:spPr>
          <p:txBody>
            <a:bodyPr wrap="square" lIns="19046" tIns="19046" rIns="19046" bIns="19046" numCol="1" anchor="ctr">
              <a:noAutofit/>
            </a:bodyPr>
            <a:lstStyle/>
            <a:p>
              <a:pPr marL="0" marR="0" lvl="0" indent="0" defTabSz="1219200" eaLnBrk="1" fontAlgn="auto" latinLnBrk="0" hangingPunct="1">
                <a:lnSpc>
                  <a:spcPct val="100000"/>
                </a:lnSpc>
                <a:spcBef>
                  <a:spcPts val="0"/>
                </a:spcBef>
                <a:spcAft>
                  <a:spcPts val="0"/>
                </a:spcAft>
                <a:buClrTx/>
                <a:buSzTx/>
                <a:buFontTx/>
                <a:buNone/>
                <a:defRPr/>
              </a:pPr>
              <a:endParaRPr kumimoji="0" sz="1735" b="0" i="0" u="none" strike="noStrike" kern="0" cap="none" spc="0" normalizeH="0" baseline="0" noProof="0">
                <a:ln>
                  <a:noFill/>
                </a:ln>
                <a:solidFill>
                  <a:prstClr val="black"/>
                </a:solidFill>
                <a:effectLst/>
                <a:uLnTx/>
                <a:uFillTx/>
              </a:endParaRPr>
            </a:p>
          </p:txBody>
        </p:sp>
        <p:sp>
          <p:nvSpPr>
            <p:cNvPr id="77" name="Text Placeholder 4"/>
            <p:cNvSpPr txBox="1"/>
            <p:nvPr/>
          </p:nvSpPr>
          <p:spPr>
            <a:xfrm>
              <a:off x="3013308" y="4046592"/>
              <a:ext cx="257073" cy="308972"/>
            </a:xfrm>
            <a:prstGeom prst="rect">
              <a:avLst/>
            </a:prstGeom>
            <a:grpFill/>
          </p:spPr>
          <p:txBody>
            <a:bodyPr vert="horz" lIns="0" tIns="0" rIns="0" bIns="0" rtlCol="0" anchor="ctr">
              <a:norm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1600" b="1" dirty="0">
                  <a:solidFill>
                    <a:srgbClr val="FCFCFC"/>
                  </a:solidFill>
                  <a:latin typeface="思源宋体 CN" panose="02020400000000000000" pitchFamily="18" charset="-122"/>
                  <a:ea typeface="思源宋体 CN" panose="02020400000000000000" pitchFamily="18" charset="-122"/>
                </a:rPr>
                <a:t>06</a:t>
              </a:r>
              <a:endParaRPr lang="id-ID" sz="1600" b="1" dirty="0">
                <a:solidFill>
                  <a:srgbClr val="FCFCFC"/>
                </a:solidFill>
                <a:latin typeface="思源宋体 CN" panose="02020400000000000000" pitchFamily="18" charset="-122"/>
                <a:ea typeface="思源宋体 CN" panose="02020400000000000000" pitchFamily="18" charset="-122"/>
              </a:endParaRPr>
            </a:p>
          </p:txBody>
        </p:sp>
      </p:grpSp>
      <p:grpSp>
        <p:nvGrpSpPr>
          <p:cNvPr id="78" name="Group 54"/>
          <p:cNvGrpSpPr/>
          <p:nvPr/>
        </p:nvGrpSpPr>
        <p:grpSpPr bwMode="auto">
          <a:xfrm>
            <a:off x="6878227" y="2705408"/>
            <a:ext cx="3430201" cy="360551"/>
            <a:chOff x="0" y="368846"/>
            <a:chExt cx="3429130" cy="360142"/>
          </a:xfrm>
        </p:grpSpPr>
        <p:sp>
          <p:nvSpPr>
            <p:cNvPr id="79" name="TextBox 105"/>
            <p:cNvSpPr>
              <a:spLocks noChangeArrowheads="1"/>
            </p:cNvSpPr>
            <p:nvPr/>
          </p:nvSpPr>
          <p:spPr bwMode="auto">
            <a:xfrm>
              <a:off x="84778" y="368846"/>
              <a:ext cx="3344352" cy="360142"/>
            </a:xfrm>
            <a:prstGeom prst="roundRect">
              <a:avLst>
                <a:gd name="adj" fmla="val 8176"/>
              </a:avLst>
            </a:prstGeom>
            <a:noFill/>
            <a:ln w="19050">
              <a:solidFill>
                <a:schemeClr val="accent6"/>
              </a:solidFill>
              <a:rou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algn="ctr">
                <a:lnSpc>
                  <a:spcPts val="1800"/>
                </a:lnSpc>
                <a:spcBef>
                  <a:spcPct val="0"/>
                </a:spcBef>
                <a:buNone/>
              </a:pPr>
              <a:r>
                <a:rPr lang="zh-CN" altLang="en-US" sz="1600" dirty="0">
                  <a:solidFill>
                    <a:schemeClr val="accent2">
                      <a:lumMod val="50000"/>
                    </a:schemeClr>
                  </a:solidFill>
                  <a:latin typeface="思源宋体 CN" panose="02020400000000000000" pitchFamily="18" charset="-122"/>
                  <a:ea typeface="思源宋体 CN" panose="02020400000000000000" pitchFamily="18" charset="-122"/>
                  <a:sym typeface="微软雅黑" panose="020B0503020204020204" pitchFamily="34" charset="-122"/>
                </a:rPr>
                <a:t>各种用具要清点后收齐放好</a:t>
              </a:r>
              <a:endParaRPr lang="zh-CN" altLang="en-US" sz="1600" dirty="0">
                <a:solidFill>
                  <a:schemeClr val="accent2">
                    <a:lumMod val="50000"/>
                  </a:schemeClr>
                </a:solidFill>
                <a:latin typeface="思源宋体 CN" panose="02020400000000000000" pitchFamily="18" charset="-122"/>
                <a:ea typeface="思源宋体 CN" panose="02020400000000000000" pitchFamily="18" charset="-122"/>
                <a:sym typeface="微软雅黑" panose="020B0503020204020204" pitchFamily="34" charset="-122"/>
              </a:endParaRPr>
            </a:p>
          </p:txBody>
        </p:sp>
        <p:sp>
          <p:nvSpPr>
            <p:cNvPr id="80" name="流程图: 联系 107"/>
            <p:cNvSpPr>
              <a:spLocks noChangeArrowheads="1"/>
            </p:cNvSpPr>
            <p:nvPr/>
          </p:nvSpPr>
          <p:spPr bwMode="auto">
            <a:xfrm>
              <a:off x="0" y="453694"/>
              <a:ext cx="169589" cy="169589"/>
            </a:xfrm>
            <a:prstGeom prst="flowChartConnector">
              <a:avLst/>
            </a:prstGeom>
            <a:solidFill>
              <a:schemeClr val="accent2">
                <a:lumMod val="50000"/>
              </a:schemeClr>
            </a:solidFill>
            <a:ln w="25400">
              <a:solidFill>
                <a:schemeClr val="accent6"/>
              </a:solidFill>
              <a:round/>
            </a:ln>
          </p:spPr>
          <p:txBody>
            <a:bodyPr anchor="ct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algn="ctr">
                <a:spcBef>
                  <a:spcPct val="0"/>
                </a:spcBef>
                <a:buFontTx/>
                <a:buNone/>
              </a:pPr>
              <a:endParaRPr lang="zh-CN" altLang="zh-CN" sz="1800" dirty="0">
                <a:latin typeface="思源宋体 CN" panose="02020400000000000000" pitchFamily="18" charset="-122"/>
                <a:ea typeface="思源宋体 CN" panose="02020400000000000000" pitchFamily="18" charset="-122"/>
                <a:sym typeface="微软雅黑" panose="020B0503020204020204" pitchFamily="34" charset="-122"/>
              </a:endParaRPr>
            </a:p>
          </p:txBody>
        </p:sp>
      </p:grpSp>
      <p:grpSp>
        <p:nvGrpSpPr>
          <p:cNvPr id="81" name="组合 80"/>
          <p:cNvGrpSpPr/>
          <p:nvPr/>
        </p:nvGrpSpPr>
        <p:grpSpPr>
          <a:xfrm>
            <a:off x="6342214" y="3268992"/>
            <a:ext cx="478441" cy="478442"/>
            <a:chOff x="2903394" y="3937651"/>
            <a:chExt cx="478441" cy="478442"/>
          </a:xfrm>
          <a:solidFill>
            <a:srgbClr val="BA1318"/>
          </a:solidFill>
        </p:grpSpPr>
        <p:sp>
          <p:nvSpPr>
            <p:cNvPr id="82" name="Shape 1630"/>
            <p:cNvSpPr/>
            <p:nvPr/>
          </p:nvSpPr>
          <p:spPr>
            <a:xfrm>
              <a:off x="2903394" y="3937651"/>
              <a:ext cx="478441" cy="47844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grpFill/>
            <a:ln w="38100" cap="flat">
              <a:solidFill>
                <a:sysClr val="window" lastClr="FFFFFF"/>
              </a:solidFill>
              <a:miter lim="400000"/>
            </a:ln>
            <a:effectLst>
              <a:outerShdw blurRad="127000" dist="38100" dir="8100000" algn="tr" rotWithShape="0">
                <a:prstClr val="black">
                  <a:alpha val="40000"/>
                </a:prstClr>
              </a:outerShdw>
            </a:effectLst>
          </p:spPr>
          <p:txBody>
            <a:bodyPr wrap="square" lIns="19046" tIns="19046" rIns="19046" bIns="19046" numCol="1" anchor="ctr">
              <a:noAutofit/>
            </a:bodyPr>
            <a:lstStyle/>
            <a:p>
              <a:pPr marL="0" marR="0" lvl="0" indent="0" defTabSz="1219200" eaLnBrk="1" fontAlgn="auto" latinLnBrk="0" hangingPunct="1">
                <a:lnSpc>
                  <a:spcPct val="100000"/>
                </a:lnSpc>
                <a:spcBef>
                  <a:spcPts val="0"/>
                </a:spcBef>
                <a:spcAft>
                  <a:spcPts val="0"/>
                </a:spcAft>
                <a:buClrTx/>
                <a:buSzTx/>
                <a:buFontTx/>
                <a:buNone/>
                <a:defRPr/>
              </a:pPr>
              <a:endParaRPr kumimoji="0" sz="1735" b="0" i="0" u="none" strike="noStrike" kern="0" cap="none" spc="0" normalizeH="0" baseline="0" noProof="0">
                <a:ln>
                  <a:noFill/>
                </a:ln>
                <a:solidFill>
                  <a:prstClr val="black"/>
                </a:solidFill>
                <a:effectLst/>
                <a:uLnTx/>
                <a:uFillTx/>
              </a:endParaRPr>
            </a:p>
          </p:txBody>
        </p:sp>
        <p:sp>
          <p:nvSpPr>
            <p:cNvPr id="83" name="Text Placeholder 4"/>
            <p:cNvSpPr txBox="1"/>
            <p:nvPr/>
          </p:nvSpPr>
          <p:spPr>
            <a:xfrm>
              <a:off x="3013308" y="4046592"/>
              <a:ext cx="257073" cy="308972"/>
            </a:xfrm>
            <a:prstGeom prst="rect">
              <a:avLst/>
            </a:prstGeom>
            <a:grpFill/>
          </p:spPr>
          <p:txBody>
            <a:bodyPr vert="horz" lIns="0" tIns="0" rIns="0" bIns="0" rtlCol="0" anchor="ctr">
              <a:norm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1600" b="1" dirty="0">
                  <a:solidFill>
                    <a:srgbClr val="FCFCFC"/>
                  </a:solidFill>
                  <a:latin typeface="思源宋体 CN" panose="02020400000000000000" pitchFamily="18" charset="-122"/>
                  <a:ea typeface="思源宋体 CN" panose="02020400000000000000" pitchFamily="18" charset="-122"/>
                </a:rPr>
                <a:t>07</a:t>
              </a:r>
              <a:endParaRPr lang="id-ID" sz="1600" b="1" dirty="0">
                <a:solidFill>
                  <a:srgbClr val="FCFCFC"/>
                </a:solidFill>
                <a:latin typeface="思源宋体 CN" panose="02020400000000000000" pitchFamily="18" charset="-122"/>
                <a:ea typeface="思源宋体 CN" panose="02020400000000000000" pitchFamily="18" charset="-122"/>
              </a:endParaRPr>
            </a:p>
          </p:txBody>
        </p:sp>
      </p:grpSp>
      <p:grpSp>
        <p:nvGrpSpPr>
          <p:cNvPr id="84" name="Group 54"/>
          <p:cNvGrpSpPr/>
          <p:nvPr/>
        </p:nvGrpSpPr>
        <p:grpSpPr bwMode="auto">
          <a:xfrm>
            <a:off x="6878227" y="3334381"/>
            <a:ext cx="3430202" cy="360551"/>
            <a:chOff x="0" y="368846"/>
            <a:chExt cx="3429131" cy="360142"/>
          </a:xfrm>
        </p:grpSpPr>
        <p:sp>
          <p:nvSpPr>
            <p:cNvPr id="85" name="TextBox 105"/>
            <p:cNvSpPr>
              <a:spLocks noChangeArrowheads="1"/>
            </p:cNvSpPr>
            <p:nvPr/>
          </p:nvSpPr>
          <p:spPr bwMode="auto">
            <a:xfrm>
              <a:off x="84778" y="368846"/>
              <a:ext cx="3344353" cy="360142"/>
            </a:xfrm>
            <a:prstGeom prst="roundRect">
              <a:avLst>
                <a:gd name="adj" fmla="val 8176"/>
              </a:avLst>
            </a:prstGeom>
            <a:noFill/>
            <a:ln w="19050">
              <a:solidFill>
                <a:schemeClr val="accent6"/>
              </a:solidFill>
              <a:rou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algn="ctr">
                <a:lnSpc>
                  <a:spcPts val="1800"/>
                </a:lnSpc>
                <a:spcBef>
                  <a:spcPct val="0"/>
                </a:spcBef>
                <a:buNone/>
              </a:pPr>
              <a:r>
                <a:rPr lang="zh-CN" altLang="en-US" sz="1600" dirty="0">
                  <a:solidFill>
                    <a:schemeClr val="accent2">
                      <a:lumMod val="50000"/>
                    </a:schemeClr>
                  </a:solidFill>
                  <a:latin typeface="思源宋体 CN" panose="02020400000000000000" pitchFamily="18" charset="-122"/>
                  <a:ea typeface="思源宋体 CN" panose="02020400000000000000" pitchFamily="18" charset="-122"/>
                  <a:sym typeface="微软雅黑" panose="020B0503020204020204" pitchFamily="34" charset="-122"/>
                </a:rPr>
                <a:t>易燃易爆物品要注意通风良好</a:t>
              </a:r>
              <a:endParaRPr lang="zh-CN" altLang="en-US" sz="1600" dirty="0">
                <a:solidFill>
                  <a:schemeClr val="accent2">
                    <a:lumMod val="50000"/>
                  </a:schemeClr>
                </a:solidFill>
                <a:latin typeface="思源宋体 CN" panose="02020400000000000000" pitchFamily="18" charset="-122"/>
                <a:ea typeface="思源宋体 CN" panose="02020400000000000000" pitchFamily="18" charset="-122"/>
                <a:sym typeface="微软雅黑" panose="020B0503020204020204" pitchFamily="34" charset="-122"/>
              </a:endParaRPr>
            </a:p>
          </p:txBody>
        </p:sp>
        <p:sp>
          <p:nvSpPr>
            <p:cNvPr id="86" name="流程图: 联系 107"/>
            <p:cNvSpPr>
              <a:spLocks noChangeArrowheads="1"/>
            </p:cNvSpPr>
            <p:nvPr/>
          </p:nvSpPr>
          <p:spPr bwMode="auto">
            <a:xfrm>
              <a:off x="0" y="453694"/>
              <a:ext cx="169589" cy="169589"/>
            </a:xfrm>
            <a:prstGeom prst="flowChartConnector">
              <a:avLst/>
            </a:prstGeom>
            <a:solidFill>
              <a:schemeClr val="accent2">
                <a:lumMod val="50000"/>
              </a:schemeClr>
            </a:solidFill>
            <a:ln w="25400">
              <a:solidFill>
                <a:schemeClr val="accent6"/>
              </a:solidFill>
              <a:round/>
            </a:ln>
          </p:spPr>
          <p:txBody>
            <a:bodyPr anchor="ct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algn="ctr">
                <a:spcBef>
                  <a:spcPct val="0"/>
                </a:spcBef>
                <a:buFontTx/>
                <a:buNone/>
              </a:pPr>
              <a:endParaRPr lang="zh-CN" altLang="zh-CN" sz="1800" dirty="0">
                <a:latin typeface="思源宋体 CN" panose="02020400000000000000" pitchFamily="18" charset="-122"/>
                <a:ea typeface="思源宋体 CN" panose="02020400000000000000" pitchFamily="18" charset="-122"/>
                <a:sym typeface="微软雅黑" panose="020B0503020204020204" pitchFamily="34" charset="-122"/>
              </a:endParaRPr>
            </a:p>
          </p:txBody>
        </p:sp>
      </p:grpSp>
      <p:grpSp>
        <p:nvGrpSpPr>
          <p:cNvPr id="87" name="组合 86"/>
          <p:cNvGrpSpPr/>
          <p:nvPr/>
        </p:nvGrpSpPr>
        <p:grpSpPr>
          <a:xfrm>
            <a:off x="6342214" y="3939656"/>
            <a:ext cx="478441" cy="478442"/>
            <a:chOff x="2903394" y="3937651"/>
            <a:chExt cx="478441" cy="478442"/>
          </a:xfrm>
          <a:solidFill>
            <a:srgbClr val="BA1318"/>
          </a:solidFill>
        </p:grpSpPr>
        <p:sp>
          <p:nvSpPr>
            <p:cNvPr id="88" name="Shape 1630"/>
            <p:cNvSpPr/>
            <p:nvPr/>
          </p:nvSpPr>
          <p:spPr>
            <a:xfrm>
              <a:off x="2903394" y="3937651"/>
              <a:ext cx="478441" cy="47844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grpFill/>
            <a:ln w="38100" cap="flat">
              <a:solidFill>
                <a:sysClr val="window" lastClr="FFFFFF"/>
              </a:solidFill>
              <a:miter lim="400000"/>
            </a:ln>
            <a:effectLst>
              <a:outerShdw blurRad="127000" dist="38100" dir="8100000" algn="tr" rotWithShape="0">
                <a:prstClr val="black">
                  <a:alpha val="40000"/>
                </a:prstClr>
              </a:outerShdw>
            </a:effectLst>
          </p:spPr>
          <p:txBody>
            <a:bodyPr wrap="square" lIns="19046" tIns="19046" rIns="19046" bIns="19046" numCol="1" anchor="ctr">
              <a:noAutofit/>
            </a:bodyPr>
            <a:lstStyle/>
            <a:p>
              <a:pPr marL="0" marR="0" lvl="0" indent="0" defTabSz="1219200" eaLnBrk="1" fontAlgn="auto" latinLnBrk="0" hangingPunct="1">
                <a:lnSpc>
                  <a:spcPct val="100000"/>
                </a:lnSpc>
                <a:spcBef>
                  <a:spcPts val="0"/>
                </a:spcBef>
                <a:spcAft>
                  <a:spcPts val="0"/>
                </a:spcAft>
                <a:buClrTx/>
                <a:buSzTx/>
                <a:buFontTx/>
                <a:buNone/>
                <a:defRPr/>
              </a:pPr>
              <a:endParaRPr kumimoji="0" sz="1735" b="0" i="0" u="none" strike="noStrike" kern="0" cap="none" spc="0" normalizeH="0" baseline="0" noProof="0">
                <a:ln>
                  <a:noFill/>
                </a:ln>
                <a:solidFill>
                  <a:prstClr val="black"/>
                </a:solidFill>
                <a:effectLst/>
                <a:uLnTx/>
                <a:uFillTx/>
              </a:endParaRPr>
            </a:p>
          </p:txBody>
        </p:sp>
        <p:sp>
          <p:nvSpPr>
            <p:cNvPr id="89" name="Text Placeholder 4"/>
            <p:cNvSpPr txBox="1"/>
            <p:nvPr/>
          </p:nvSpPr>
          <p:spPr>
            <a:xfrm>
              <a:off x="3013308" y="4046592"/>
              <a:ext cx="257073" cy="308972"/>
            </a:xfrm>
            <a:prstGeom prst="rect">
              <a:avLst/>
            </a:prstGeom>
            <a:grpFill/>
          </p:spPr>
          <p:txBody>
            <a:bodyPr vert="horz" lIns="0" tIns="0" rIns="0" bIns="0" rtlCol="0" anchor="ctr">
              <a:norm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1600" b="1" dirty="0">
                  <a:solidFill>
                    <a:srgbClr val="FCFCFC"/>
                  </a:solidFill>
                  <a:latin typeface="思源宋体 CN" panose="02020400000000000000" pitchFamily="18" charset="-122"/>
                  <a:ea typeface="思源宋体 CN" panose="02020400000000000000" pitchFamily="18" charset="-122"/>
                </a:rPr>
                <a:t>08</a:t>
              </a:r>
              <a:endParaRPr lang="id-ID" sz="1600" b="1" dirty="0">
                <a:solidFill>
                  <a:srgbClr val="FCFCFC"/>
                </a:solidFill>
                <a:latin typeface="思源宋体 CN" panose="02020400000000000000" pitchFamily="18" charset="-122"/>
                <a:ea typeface="思源宋体 CN" panose="02020400000000000000" pitchFamily="18" charset="-122"/>
              </a:endParaRPr>
            </a:p>
          </p:txBody>
        </p:sp>
      </p:grpSp>
      <p:grpSp>
        <p:nvGrpSpPr>
          <p:cNvPr id="90" name="Group 54"/>
          <p:cNvGrpSpPr/>
          <p:nvPr/>
        </p:nvGrpSpPr>
        <p:grpSpPr bwMode="auto">
          <a:xfrm>
            <a:off x="6878227" y="4005045"/>
            <a:ext cx="3430202" cy="360551"/>
            <a:chOff x="0" y="368846"/>
            <a:chExt cx="3429131" cy="360142"/>
          </a:xfrm>
        </p:grpSpPr>
        <p:sp>
          <p:nvSpPr>
            <p:cNvPr id="91" name="TextBox 105"/>
            <p:cNvSpPr>
              <a:spLocks noChangeArrowheads="1"/>
            </p:cNvSpPr>
            <p:nvPr/>
          </p:nvSpPr>
          <p:spPr bwMode="auto">
            <a:xfrm>
              <a:off x="84778" y="368846"/>
              <a:ext cx="3344353" cy="360142"/>
            </a:xfrm>
            <a:prstGeom prst="roundRect">
              <a:avLst>
                <a:gd name="adj" fmla="val 8176"/>
              </a:avLst>
            </a:prstGeom>
            <a:noFill/>
            <a:ln w="19050">
              <a:solidFill>
                <a:schemeClr val="accent6"/>
              </a:solidFill>
              <a:rou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algn="ctr">
                <a:lnSpc>
                  <a:spcPts val="1800"/>
                </a:lnSpc>
                <a:spcBef>
                  <a:spcPct val="0"/>
                </a:spcBef>
                <a:buNone/>
              </a:pPr>
              <a:r>
                <a:rPr lang="zh-CN" altLang="en-US" sz="1600" dirty="0">
                  <a:solidFill>
                    <a:schemeClr val="accent2">
                      <a:lumMod val="50000"/>
                    </a:schemeClr>
                  </a:solidFill>
                  <a:latin typeface="思源宋体 CN" panose="02020400000000000000" pitchFamily="18" charset="-122"/>
                  <a:ea typeface="思源宋体 CN" panose="02020400000000000000" pitchFamily="18" charset="-122"/>
                  <a:sym typeface="微软雅黑" panose="020B0503020204020204" pitchFamily="34" charset="-122"/>
                </a:rPr>
                <a:t>夏冬防雷、防雨设施要保证完好</a:t>
              </a:r>
              <a:endParaRPr lang="zh-CN" altLang="en-US" sz="1600" dirty="0">
                <a:solidFill>
                  <a:schemeClr val="accent2">
                    <a:lumMod val="50000"/>
                  </a:schemeClr>
                </a:solidFill>
                <a:latin typeface="思源宋体 CN" panose="02020400000000000000" pitchFamily="18" charset="-122"/>
                <a:ea typeface="思源宋体 CN" panose="02020400000000000000" pitchFamily="18" charset="-122"/>
                <a:sym typeface="微软雅黑" panose="020B0503020204020204" pitchFamily="34" charset="-122"/>
              </a:endParaRPr>
            </a:p>
          </p:txBody>
        </p:sp>
        <p:sp>
          <p:nvSpPr>
            <p:cNvPr id="92" name="流程图: 联系 107"/>
            <p:cNvSpPr>
              <a:spLocks noChangeArrowheads="1"/>
            </p:cNvSpPr>
            <p:nvPr/>
          </p:nvSpPr>
          <p:spPr bwMode="auto">
            <a:xfrm>
              <a:off x="0" y="453694"/>
              <a:ext cx="169589" cy="169589"/>
            </a:xfrm>
            <a:prstGeom prst="flowChartConnector">
              <a:avLst/>
            </a:prstGeom>
            <a:solidFill>
              <a:schemeClr val="accent2">
                <a:lumMod val="50000"/>
              </a:schemeClr>
            </a:solidFill>
            <a:ln w="25400">
              <a:solidFill>
                <a:schemeClr val="accent6"/>
              </a:solidFill>
              <a:round/>
            </a:ln>
          </p:spPr>
          <p:txBody>
            <a:bodyPr anchor="ct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algn="ctr">
                <a:spcBef>
                  <a:spcPct val="0"/>
                </a:spcBef>
                <a:buFontTx/>
                <a:buNone/>
              </a:pPr>
              <a:endParaRPr lang="zh-CN" altLang="zh-CN" sz="1800" dirty="0">
                <a:latin typeface="思源宋体 CN" panose="02020400000000000000" pitchFamily="18" charset="-122"/>
                <a:ea typeface="思源宋体 CN" panose="02020400000000000000" pitchFamily="18" charset="-122"/>
                <a:sym typeface="微软雅黑" panose="020B0503020204020204" pitchFamily="34" charset="-122"/>
              </a:endParaRPr>
            </a:p>
          </p:txBody>
        </p:sp>
      </p:grpSp>
      <p:grpSp>
        <p:nvGrpSpPr>
          <p:cNvPr id="93" name="组合 92"/>
          <p:cNvGrpSpPr/>
          <p:nvPr/>
        </p:nvGrpSpPr>
        <p:grpSpPr>
          <a:xfrm>
            <a:off x="6342214" y="4629923"/>
            <a:ext cx="478441" cy="478442"/>
            <a:chOff x="2903394" y="3937651"/>
            <a:chExt cx="478441" cy="478442"/>
          </a:xfrm>
          <a:solidFill>
            <a:srgbClr val="BA1318"/>
          </a:solidFill>
        </p:grpSpPr>
        <p:sp>
          <p:nvSpPr>
            <p:cNvPr id="94" name="Shape 1630"/>
            <p:cNvSpPr/>
            <p:nvPr/>
          </p:nvSpPr>
          <p:spPr>
            <a:xfrm>
              <a:off x="2903394" y="3937651"/>
              <a:ext cx="478441" cy="47844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grpFill/>
            <a:ln w="38100" cap="flat">
              <a:solidFill>
                <a:sysClr val="window" lastClr="FFFFFF"/>
              </a:solidFill>
              <a:miter lim="400000"/>
            </a:ln>
            <a:effectLst>
              <a:outerShdw blurRad="127000" dist="38100" dir="8100000" algn="tr" rotWithShape="0">
                <a:prstClr val="black">
                  <a:alpha val="40000"/>
                </a:prstClr>
              </a:outerShdw>
            </a:effectLst>
          </p:spPr>
          <p:txBody>
            <a:bodyPr wrap="square" lIns="19046" tIns="19046" rIns="19046" bIns="19046" numCol="1" anchor="ctr">
              <a:noAutofit/>
            </a:bodyPr>
            <a:lstStyle/>
            <a:p>
              <a:pPr marL="0" marR="0" lvl="0" indent="0" defTabSz="1219200" eaLnBrk="1" fontAlgn="auto" latinLnBrk="0" hangingPunct="1">
                <a:lnSpc>
                  <a:spcPct val="100000"/>
                </a:lnSpc>
                <a:spcBef>
                  <a:spcPts val="0"/>
                </a:spcBef>
                <a:spcAft>
                  <a:spcPts val="0"/>
                </a:spcAft>
                <a:buClrTx/>
                <a:buSzTx/>
                <a:buFontTx/>
                <a:buNone/>
                <a:defRPr/>
              </a:pPr>
              <a:endParaRPr kumimoji="0" sz="1735" b="0" i="0" u="none" strike="noStrike" kern="0" cap="none" spc="0" normalizeH="0" baseline="0" noProof="0">
                <a:ln>
                  <a:noFill/>
                </a:ln>
                <a:solidFill>
                  <a:prstClr val="black"/>
                </a:solidFill>
                <a:effectLst/>
                <a:uLnTx/>
                <a:uFillTx/>
              </a:endParaRPr>
            </a:p>
          </p:txBody>
        </p:sp>
        <p:sp>
          <p:nvSpPr>
            <p:cNvPr id="95" name="Text Placeholder 4"/>
            <p:cNvSpPr txBox="1"/>
            <p:nvPr/>
          </p:nvSpPr>
          <p:spPr>
            <a:xfrm>
              <a:off x="3013308" y="4046592"/>
              <a:ext cx="257073" cy="308972"/>
            </a:xfrm>
            <a:prstGeom prst="rect">
              <a:avLst/>
            </a:prstGeom>
            <a:grpFill/>
          </p:spPr>
          <p:txBody>
            <a:bodyPr vert="horz" lIns="0" tIns="0" rIns="0" bIns="0" rtlCol="0" anchor="ctr">
              <a:norm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1600" b="1" dirty="0">
                  <a:solidFill>
                    <a:srgbClr val="FCFCFC"/>
                  </a:solidFill>
                  <a:latin typeface="思源宋体 CN" panose="02020400000000000000" pitchFamily="18" charset="-122"/>
                  <a:ea typeface="思源宋体 CN" panose="02020400000000000000" pitchFamily="18" charset="-122"/>
                </a:rPr>
                <a:t>09</a:t>
              </a:r>
              <a:endParaRPr lang="id-ID" sz="1600" b="1" dirty="0">
                <a:solidFill>
                  <a:srgbClr val="FCFCFC"/>
                </a:solidFill>
                <a:latin typeface="思源宋体 CN" panose="02020400000000000000" pitchFamily="18" charset="-122"/>
                <a:ea typeface="思源宋体 CN" panose="02020400000000000000" pitchFamily="18" charset="-122"/>
              </a:endParaRPr>
            </a:p>
          </p:txBody>
        </p:sp>
      </p:grpSp>
      <p:grpSp>
        <p:nvGrpSpPr>
          <p:cNvPr id="96" name="Group 54"/>
          <p:cNvGrpSpPr/>
          <p:nvPr/>
        </p:nvGrpSpPr>
        <p:grpSpPr bwMode="auto">
          <a:xfrm>
            <a:off x="6878227" y="4695312"/>
            <a:ext cx="3430202" cy="360551"/>
            <a:chOff x="0" y="368846"/>
            <a:chExt cx="3429131" cy="360142"/>
          </a:xfrm>
        </p:grpSpPr>
        <p:sp>
          <p:nvSpPr>
            <p:cNvPr id="97" name="TextBox 105"/>
            <p:cNvSpPr>
              <a:spLocks noChangeArrowheads="1"/>
            </p:cNvSpPr>
            <p:nvPr/>
          </p:nvSpPr>
          <p:spPr bwMode="auto">
            <a:xfrm>
              <a:off x="84778" y="368846"/>
              <a:ext cx="3344353" cy="360142"/>
            </a:xfrm>
            <a:prstGeom prst="roundRect">
              <a:avLst>
                <a:gd name="adj" fmla="val 8176"/>
              </a:avLst>
            </a:prstGeom>
            <a:noFill/>
            <a:ln w="19050">
              <a:solidFill>
                <a:schemeClr val="accent6"/>
              </a:solidFill>
              <a:rou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algn="ctr">
                <a:lnSpc>
                  <a:spcPts val="1800"/>
                </a:lnSpc>
                <a:spcBef>
                  <a:spcPct val="0"/>
                </a:spcBef>
                <a:buNone/>
              </a:pPr>
              <a:r>
                <a:rPr lang="zh-CN" altLang="en-US" sz="1600" dirty="0">
                  <a:solidFill>
                    <a:schemeClr val="accent2">
                      <a:lumMod val="50000"/>
                    </a:schemeClr>
                  </a:solidFill>
                  <a:latin typeface="思源宋体 CN" panose="02020400000000000000" pitchFamily="18" charset="-122"/>
                  <a:ea typeface="思源宋体 CN" panose="02020400000000000000" pitchFamily="18" charset="-122"/>
                  <a:sym typeface="微软雅黑" panose="020B0503020204020204" pitchFamily="34" charset="-122"/>
                </a:rPr>
                <a:t>冬季取暖设备的泄水阀保持正常</a:t>
              </a:r>
              <a:endParaRPr lang="zh-CN" altLang="en-US" sz="1600" dirty="0">
                <a:solidFill>
                  <a:schemeClr val="accent2">
                    <a:lumMod val="50000"/>
                  </a:schemeClr>
                </a:solidFill>
                <a:latin typeface="思源宋体 CN" panose="02020400000000000000" pitchFamily="18" charset="-122"/>
                <a:ea typeface="思源宋体 CN" panose="02020400000000000000" pitchFamily="18" charset="-122"/>
                <a:sym typeface="微软雅黑" panose="020B0503020204020204" pitchFamily="34" charset="-122"/>
              </a:endParaRPr>
            </a:p>
          </p:txBody>
        </p:sp>
        <p:sp>
          <p:nvSpPr>
            <p:cNvPr id="98" name="流程图: 联系 107"/>
            <p:cNvSpPr>
              <a:spLocks noChangeArrowheads="1"/>
            </p:cNvSpPr>
            <p:nvPr/>
          </p:nvSpPr>
          <p:spPr bwMode="auto">
            <a:xfrm>
              <a:off x="0" y="453694"/>
              <a:ext cx="169589" cy="169589"/>
            </a:xfrm>
            <a:prstGeom prst="flowChartConnector">
              <a:avLst/>
            </a:prstGeom>
            <a:solidFill>
              <a:schemeClr val="accent2">
                <a:lumMod val="50000"/>
              </a:schemeClr>
            </a:solidFill>
            <a:ln w="25400">
              <a:solidFill>
                <a:schemeClr val="accent6"/>
              </a:solidFill>
              <a:round/>
            </a:ln>
          </p:spPr>
          <p:txBody>
            <a:bodyPr anchor="ct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algn="ctr">
                <a:spcBef>
                  <a:spcPct val="0"/>
                </a:spcBef>
                <a:buFontTx/>
                <a:buNone/>
              </a:pPr>
              <a:endParaRPr lang="zh-CN" altLang="zh-CN" sz="1800" dirty="0">
                <a:latin typeface="思源宋体 CN" panose="02020400000000000000" pitchFamily="18" charset="-122"/>
                <a:ea typeface="思源宋体 CN" panose="02020400000000000000" pitchFamily="18" charset="-122"/>
                <a:sym typeface="微软雅黑" panose="020B0503020204020204" pitchFamily="34" charset="-122"/>
              </a:endParaRPr>
            </a:p>
          </p:txBody>
        </p:sp>
      </p:grpSp>
      <p:grpSp>
        <p:nvGrpSpPr>
          <p:cNvPr id="99" name="组合 98"/>
          <p:cNvGrpSpPr/>
          <p:nvPr/>
        </p:nvGrpSpPr>
        <p:grpSpPr>
          <a:xfrm>
            <a:off x="6342214" y="5316201"/>
            <a:ext cx="478441" cy="478442"/>
            <a:chOff x="2903394" y="3937651"/>
            <a:chExt cx="478441" cy="478442"/>
          </a:xfrm>
          <a:solidFill>
            <a:srgbClr val="BA1318"/>
          </a:solidFill>
        </p:grpSpPr>
        <p:sp>
          <p:nvSpPr>
            <p:cNvPr id="100" name="Shape 1630"/>
            <p:cNvSpPr/>
            <p:nvPr/>
          </p:nvSpPr>
          <p:spPr>
            <a:xfrm>
              <a:off x="2903394" y="3937651"/>
              <a:ext cx="478441" cy="47844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grpFill/>
            <a:ln w="38100" cap="flat">
              <a:solidFill>
                <a:sysClr val="window" lastClr="FFFFFF"/>
              </a:solidFill>
              <a:miter lim="400000"/>
            </a:ln>
            <a:effectLst>
              <a:outerShdw blurRad="127000" dist="38100" dir="8100000" algn="tr" rotWithShape="0">
                <a:prstClr val="black">
                  <a:alpha val="40000"/>
                </a:prstClr>
              </a:outerShdw>
            </a:effectLst>
          </p:spPr>
          <p:txBody>
            <a:bodyPr wrap="square" lIns="19046" tIns="19046" rIns="19046" bIns="19046" numCol="1" anchor="ctr">
              <a:noAutofit/>
            </a:bodyPr>
            <a:lstStyle/>
            <a:p>
              <a:pPr marL="0" marR="0" lvl="0" indent="0" defTabSz="1219200" eaLnBrk="1" fontAlgn="auto" latinLnBrk="0" hangingPunct="1">
                <a:lnSpc>
                  <a:spcPct val="100000"/>
                </a:lnSpc>
                <a:spcBef>
                  <a:spcPts val="0"/>
                </a:spcBef>
                <a:spcAft>
                  <a:spcPts val="0"/>
                </a:spcAft>
                <a:buClrTx/>
                <a:buSzTx/>
                <a:buFontTx/>
                <a:buNone/>
                <a:defRPr/>
              </a:pPr>
              <a:endParaRPr kumimoji="0" sz="1735" b="0" i="0" u="none" strike="noStrike" kern="0" cap="none" spc="0" normalizeH="0" baseline="0" noProof="0">
                <a:ln>
                  <a:noFill/>
                </a:ln>
                <a:solidFill>
                  <a:prstClr val="black"/>
                </a:solidFill>
                <a:effectLst/>
                <a:uLnTx/>
                <a:uFillTx/>
              </a:endParaRPr>
            </a:p>
          </p:txBody>
        </p:sp>
        <p:sp>
          <p:nvSpPr>
            <p:cNvPr id="101" name="Text Placeholder 4"/>
            <p:cNvSpPr txBox="1"/>
            <p:nvPr/>
          </p:nvSpPr>
          <p:spPr>
            <a:xfrm>
              <a:off x="3013308" y="4046592"/>
              <a:ext cx="257073" cy="308972"/>
            </a:xfrm>
            <a:prstGeom prst="rect">
              <a:avLst/>
            </a:prstGeom>
            <a:grpFill/>
          </p:spPr>
          <p:txBody>
            <a:bodyPr vert="horz" lIns="0" tIns="0" rIns="0" bIns="0" rtlCol="0" anchor="ctr">
              <a:norm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1600" b="1" dirty="0">
                  <a:solidFill>
                    <a:srgbClr val="FCFCFC"/>
                  </a:solidFill>
                  <a:latin typeface="思源宋体 CN" panose="02020400000000000000" pitchFamily="18" charset="-122"/>
                  <a:ea typeface="思源宋体 CN" panose="02020400000000000000" pitchFamily="18" charset="-122"/>
                </a:rPr>
                <a:t>10</a:t>
              </a:r>
              <a:endParaRPr lang="id-ID" sz="1600" b="1" dirty="0">
                <a:solidFill>
                  <a:srgbClr val="FCFCFC"/>
                </a:solidFill>
                <a:latin typeface="思源宋体 CN" panose="02020400000000000000" pitchFamily="18" charset="-122"/>
                <a:ea typeface="思源宋体 CN" panose="02020400000000000000" pitchFamily="18" charset="-122"/>
              </a:endParaRPr>
            </a:p>
          </p:txBody>
        </p:sp>
      </p:grpSp>
      <p:grpSp>
        <p:nvGrpSpPr>
          <p:cNvPr id="102" name="Group 54"/>
          <p:cNvGrpSpPr/>
          <p:nvPr/>
        </p:nvGrpSpPr>
        <p:grpSpPr bwMode="auto">
          <a:xfrm>
            <a:off x="6878227" y="5381590"/>
            <a:ext cx="3430202" cy="360551"/>
            <a:chOff x="0" y="368846"/>
            <a:chExt cx="3429131" cy="360142"/>
          </a:xfrm>
        </p:grpSpPr>
        <p:sp>
          <p:nvSpPr>
            <p:cNvPr id="103" name="TextBox 105"/>
            <p:cNvSpPr>
              <a:spLocks noChangeArrowheads="1"/>
            </p:cNvSpPr>
            <p:nvPr/>
          </p:nvSpPr>
          <p:spPr bwMode="auto">
            <a:xfrm>
              <a:off x="84778" y="368846"/>
              <a:ext cx="3344353" cy="360142"/>
            </a:xfrm>
            <a:prstGeom prst="roundRect">
              <a:avLst>
                <a:gd name="adj" fmla="val 8176"/>
              </a:avLst>
            </a:prstGeom>
            <a:noFill/>
            <a:ln w="19050">
              <a:solidFill>
                <a:schemeClr val="accent6"/>
              </a:solidFill>
              <a:rou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algn="ctr">
                <a:lnSpc>
                  <a:spcPts val="1800"/>
                </a:lnSpc>
                <a:spcBef>
                  <a:spcPct val="0"/>
                </a:spcBef>
                <a:buNone/>
              </a:pPr>
              <a:r>
                <a:rPr lang="zh-CN" altLang="en-US" sz="1600" dirty="0">
                  <a:solidFill>
                    <a:schemeClr val="accent2">
                      <a:lumMod val="50000"/>
                    </a:schemeClr>
                  </a:solidFill>
                  <a:latin typeface="思源宋体 CN" panose="02020400000000000000" pitchFamily="18" charset="-122"/>
                  <a:ea typeface="思源宋体 CN" panose="02020400000000000000" pitchFamily="18" charset="-122"/>
                  <a:sym typeface="微软雅黑" panose="020B0503020204020204" pitchFamily="34" charset="-122"/>
                </a:rPr>
                <a:t>火种要妥善处理好</a:t>
              </a:r>
              <a:endParaRPr lang="zh-CN" altLang="en-US" sz="1600" dirty="0">
                <a:solidFill>
                  <a:schemeClr val="accent2">
                    <a:lumMod val="50000"/>
                  </a:schemeClr>
                </a:solidFill>
                <a:latin typeface="思源宋体 CN" panose="02020400000000000000" pitchFamily="18" charset="-122"/>
                <a:ea typeface="思源宋体 CN" panose="02020400000000000000" pitchFamily="18" charset="-122"/>
                <a:sym typeface="微软雅黑" panose="020B0503020204020204" pitchFamily="34" charset="-122"/>
              </a:endParaRPr>
            </a:p>
          </p:txBody>
        </p:sp>
        <p:sp>
          <p:nvSpPr>
            <p:cNvPr id="104" name="流程图: 联系 107"/>
            <p:cNvSpPr>
              <a:spLocks noChangeArrowheads="1"/>
            </p:cNvSpPr>
            <p:nvPr/>
          </p:nvSpPr>
          <p:spPr bwMode="auto">
            <a:xfrm>
              <a:off x="0" y="453694"/>
              <a:ext cx="169589" cy="169589"/>
            </a:xfrm>
            <a:prstGeom prst="flowChartConnector">
              <a:avLst/>
            </a:prstGeom>
            <a:solidFill>
              <a:schemeClr val="accent2">
                <a:lumMod val="50000"/>
              </a:schemeClr>
            </a:solidFill>
            <a:ln w="25400">
              <a:solidFill>
                <a:schemeClr val="accent6"/>
              </a:solidFill>
              <a:round/>
            </a:ln>
          </p:spPr>
          <p:txBody>
            <a:bodyPr anchor="ct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algn="ctr">
                <a:spcBef>
                  <a:spcPct val="0"/>
                </a:spcBef>
                <a:buFontTx/>
                <a:buNone/>
              </a:pPr>
              <a:endParaRPr lang="zh-CN" altLang="zh-CN" sz="1800" dirty="0">
                <a:latin typeface="思源宋体 CN" panose="02020400000000000000" pitchFamily="18" charset="-122"/>
                <a:ea typeface="思源宋体 CN" panose="02020400000000000000" pitchFamily="18" charset="-122"/>
                <a:sym typeface="微软雅黑" panose="020B0503020204020204" pitchFamily="34" charset="-122"/>
              </a:endParaRPr>
            </a:p>
          </p:txBody>
        </p:sp>
      </p:grpSp>
      <p:sp>
        <p:nvSpPr>
          <p:cNvPr id="2" name="标题 1"/>
          <p:cNvSpPr txBox="1">
            <a:spLocks noChangeArrowheads="1"/>
          </p:cNvSpPr>
          <p:nvPr/>
        </p:nvSpPr>
        <p:spPr>
          <a:xfrm>
            <a:off x="6632969" y="344429"/>
            <a:ext cx="7308471" cy="461665"/>
          </a:xfrm>
          <a:prstGeom prst="rect">
            <a:avLst/>
          </a:prstGeom>
          <a:noFill/>
        </p:spPr>
        <p:txBody>
          <a:bodyPr wrap="square">
            <a:spAutoFit/>
          </a:bodyPr>
          <a:lstStyle>
            <a:defPPr>
              <a:defRPr lang="zh-CN"/>
            </a:defPPr>
            <a:lvl1pPr algn="ctr">
              <a:defRPr sz="2400">
                <a:solidFill>
                  <a:schemeClr val="bg2">
                    <a:lumMod val="50000"/>
                  </a:schemeClr>
                </a:solidFill>
                <a:latin typeface="字魂59号-创粗黑" pitchFamily="2" charset="-122"/>
                <a:ea typeface="字魂59号-创粗黑" pitchFamily="2" charset="-122"/>
              </a:defRPr>
            </a:lvl1pPr>
          </a:lstStyle>
          <a:p>
            <a:r>
              <a:rPr lang="zh-CN" altLang="en-US" dirty="0">
                <a:solidFill>
                  <a:schemeClr val="accent6">
                    <a:lumMod val="50000"/>
                  </a:schemeClr>
                </a:solidFill>
                <a:latin typeface="思源宋体 CN" panose="02020400000000000000" pitchFamily="18" charset="-122"/>
                <a:ea typeface="思源宋体 CN" panose="02020400000000000000" pitchFamily="18" charset="-122"/>
              </a:rPr>
              <a:t>企业安全生产应知应会</a:t>
            </a:r>
            <a:endParaRPr lang="zh-CN" altLang="en-US" dirty="0">
              <a:solidFill>
                <a:schemeClr val="accent6">
                  <a:lumMod val="50000"/>
                </a:schemeClr>
              </a:solidFill>
              <a:latin typeface="思源宋体 CN" panose="02020400000000000000" pitchFamily="18" charset="-122"/>
              <a:ea typeface="思源宋体 CN" panose="02020400000000000000" pitchFamily="18"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5000">
        <p:random/>
      </p:transition>
    </mc:Choice>
    <mc:Fallback>
      <p:transition spd="slow"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400"/>
                                        <p:tgtEl>
                                          <p:spTgt spid="3"/>
                                        </p:tgtEl>
                                      </p:cBhvr>
                                    </p:animEffect>
                                  </p:childTnLst>
                                </p:cTn>
                              </p:par>
                              <p:par>
                                <p:cTn id="8" presetID="22" presetClass="entr" presetSubtype="8" fill="hold" grpId="0" nodeType="withEffect">
                                  <p:stCondLst>
                                    <p:cond delay="200"/>
                                  </p:stCondLst>
                                  <p:childTnLst>
                                    <p:set>
                                      <p:cBhvr>
                                        <p:cTn id="9" dur="1" fill="hold">
                                          <p:stCondLst>
                                            <p:cond delay="0"/>
                                          </p:stCondLst>
                                        </p:cTn>
                                        <p:tgtEl>
                                          <p:spTgt spid="4"/>
                                        </p:tgtEl>
                                        <p:attrNameLst>
                                          <p:attrName>style.visibility</p:attrName>
                                        </p:attrNameLst>
                                      </p:cBhvr>
                                      <p:to>
                                        <p:strVal val="visible"/>
                                      </p:to>
                                    </p:set>
                                    <p:animEffect transition="in" filter="wipe(left)">
                                      <p:cBhvr>
                                        <p:cTn id="10" dur="400"/>
                                        <p:tgtEl>
                                          <p:spTgt spid="4"/>
                                        </p:tgtEl>
                                      </p:cBhvr>
                                    </p:animEffect>
                                  </p:childTnLst>
                                </p:cTn>
                              </p:par>
                            </p:childTnLst>
                          </p:cTn>
                        </p:par>
                        <p:par>
                          <p:cTn id="11" fill="hold">
                            <p:stCondLst>
                              <p:cond delay="500"/>
                            </p:stCondLst>
                            <p:childTnLst>
                              <p:par>
                                <p:cTn id="12" presetID="49" presetClass="entr" presetSubtype="0" decel="100000" fill="hold" nodeType="afterEffect">
                                  <p:stCondLst>
                                    <p:cond delay="0"/>
                                  </p:stCondLst>
                                  <p:childTnLst>
                                    <p:set>
                                      <p:cBhvr>
                                        <p:cTn id="13" dur="1" fill="hold">
                                          <p:stCondLst>
                                            <p:cond delay="0"/>
                                          </p:stCondLst>
                                        </p:cTn>
                                        <p:tgtEl>
                                          <p:spTgt spid="45"/>
                                        </p:tgtEl>
                                        <p:attrNameLst>
                                          <p:attrName>style.visibility</p:attrName>
                                        </p:attrNameLst>
                                      </p:cBhvr>
                                      <p:to>
                                        <p:strVal val="visible"/>
                                      </p:to>
                                    </p:set>
                                    <p:anim calcmode="lin" valueType="num">
                                      <p:cBhvr>
                                        <p:cTn id="14" dur="500" fill="hold"/>
                                        <p:tgtEl>
                                          <p:spTgt spid="45"/>
                                        </p:tgtEl>
                                        <p:attrNameLst>
                                          <p:attrName>ppt_w</p:attrName>
                                        </p:attrNameLst>
                                      </p:cBhvr>
                                      <p:tavLst>
                                        <p:tav tm="0">
                                          <p:val>
                                            <p:fltVal val="0"/>
                                          </p:val>
                                        </p:tav>
                                        <p:tav tm="100000">
                                          <p:val>
                                            <p:strVal val="#ppt_w"/>
                                          </p:val>
                                        </p:tav>
                                      </p:tavLst>
                                    </p:anim>
                                    <p:anim calcmode="lin" valueType="num">
                                      <p:cBhvr>
                                        <p:cTn id="15" dur="500" fill="hold"/>
                                        <p:tgtEl>
                                          <p:spTgt spid="45"/>
                                        </p:tgtEl>
                                        <p:attrNameLst>
                                          <p:attrName>ppt_h</p:attrName>
                                        </p:attrNameLst>
                                      </p:cBhvr>
                                      <p:tavLst>
                                        <p:tav tm="0">
                                          <p:val>
                                            <p:fltVal val="0"/>
                                          </p:val>
                                        </p:tav>
                                        <p:tav tm="100000">
                                          <p:val>
                                            <p:strVal val="#ppt_h"/>
                                          </p:val>
                                        </p:tav>
                                      </p:tavLst>
                                    </p:anim>
                                    <p:anim calcmode="lin" valueType="num">
                                      <p:cBhvr>
                                        <p:cTn id="16" dur="500" fill="hold"/>
                                        <p:tgtEl>
                                          <p:spTgt spid="45"/>
                                        </p:tgtEl>
                                        <p:attrNameLst>
                                          <p:attrName>style.rotation</p:attrName>
                                        </p:attrNameLst>
                                      </p:cBhvr>
                                      <p:tavLst>
                                        <p:tav tm="0">
                                          <p:val>
                                            <p:fltVal val="360"/>
                                          </p:val>
                                        </p:tav>
                                        <p:tav tm="100000">
                                          <p:val>
                                            <p:fltVal val="0"/>
                                          </p:val>
                                        </p:tav>
                                      </p:tavLst>
                                    </p:anim>
                                    <p:animEffect transition="in" filter="fade">
                                      <p:cBhvr>
                                        <p:cTn id="17" dur="500"/>
                                        <p:tgtEl>
                                          <p:spTgt spid="45"/>
                                        </p:tgtEl>
                                      </p:cBhvr>
                                    </p:animEffect>
                                  </p:childTnLst>
                                </p:cTn>
                              </p:par>
                              <p:par>
                                <p:cTn id="18" presetID="2" presetClass="entr" presetSubtype="2" fill="hold" nodeType="withEffect">
                                  <p:stCondLst>
                                    <p:cond delay="0"/>
                                  </p:stCondLst>
                                  <p:childTnLst>
                                    <p:set>
                                      <p:cBhvr>
                                        <p:cTn id="19" dur="1" fill="hold">
                                          <p:stCondLst>
                                            <p:cond delay="0"/>
                                          </p:stCondLst>
                                        </p:cTn>
                                        <p:tgtEl>
                                          <p:spTgt spid="48"/>
                                        </p:tgtEl>
                                        <p:attrNameLst>
                                          <p:attrName>style.visibility</p:attrName>
                                        </p:attrNameLst>
                                      </p:cBhvr>
                                      <p:to>
                                        <p:strVal val="visible"/>
                                      </p:to>
                                    </p:set>
                                    <p:anim calcmode="lin" valueType="num">
                                      <p:cBhvr>
                                        <p:cTn id="20" dur="500" fill="hold"/>
                                        <p:tgtEl>
                                          <p:spTgt spid="48"/>
                                        </p:tgtEl>
                                        <p:attrNameLst>
                                          <p:attrName>ppt_x</p:attrName>
                                        </p:attrNameLst>
                                      </p:cBhvr>
                                      <p:tavLst>
                                        <p:tav tm="0">
                                          <p:val>
                                            <p:strVal val="1+#ppt_w/2"/>
                                          </p:val>
                                        </p:tav>
                                        <p:tav tm="100000">
                                          <p:val>
                                            <p:strVal val="#ppt_x"/>
                                          </p:val>
                                        </p:tav>
                                      </p:tavLst>
                                    </p:anim>
                                    <p:anim calcmode="lin" valueType="num">
                                      <p:cBhvr>
                                        <p:cTn id="21" dur="500" fill="hold"/>
                                        <p:tgtEl>
                                          <p:spTgt spid="48"/>
                                        </p:tgtEl>
                                        <p:attrNameLst>
                                          <p:attrName>ppt_y</p:attrName>
                                        </p:attrNameLst>
                                      </p:cBhvr>
                                      <p:tavLst>
                                        <p:tav tm="0">
                                          <p:val>
                                            <p:strVal val="#ppt_y"/>
                                          </p:val>
                                        </p:tav>
                                        <p:tav tm="100000">
                                          <p:val>
                                            <p:strVal val="#ppt_y"/>
                                          </p:val>
                                        </p:tav>
                                      </p:tavLst>
                                    </p:anim>
                                  </p:childTnLst>
                                </p:cTn>
                              </p:par>
                            </p:childTnLst>
                          </p:cTn>
                        </p:par>
                        <p:par>
                          <p:cTn id="22" fill="hold">
                            <p:stCondLst>
                              <p:cond delay="1000"/>
                            </p:stCondLst>
                            <p:childTnLst>
                              <p:par>
                                <p:cTn id="23" presetID="49" presetClass="entr" presetSubtype="0" decel="100000" fill="hold" nodeType="afterEffect">
                                  <p:stCondLst>
                                    <p:cond delay="0"/>
                                  </p:stCondLst>
                                  <p:childTnLst>
                                    <p:set>
                                      <p:cBhvr>
                                        <p:cTn id="24" dur="1" fill="hold">
                                          <p:stCondLst>
                                            <p:cond delay="0"/>
                                          </p:stCondLst>
                                        </p:cTn>
                                        <p:tgtEl>
                                          <p:spTgt spid="51"/>
                                        </p:tgtEl>
                                        <p:attrNameLst>
                                          <p:attrName>style.visibility</p:attrName>
                                        </p:attrNameLst>
                                      </p:cBhvr>
                                      <p:to>
                                        <p:strVal val="visible"/>
                                      </p:to>
                                    </p:set>
                                    <p:anim calcmode="lin" valueType="num">
                                      <p:cBhvr>
                                        <p:cTn id="25" dur="500" fill="hold"/>
                                        <p:tgtEl>
                                          <p:spTgt spid="51"/>
                                        </p:tgtEl>
                                        <p:attrNameLst>
                                          <p:attrName>ppt_w</p:attrName>
                                        </p:attrNameLst>
                                      </p:cBhvr>
                                      <p:tavLst>
                                        <p:tav tm="0">
                                          <p:val>
                                            <p:fltVal val="0"/>
                                          </p:val>
                                        </p:tav>
                                        <p:tav tm="100000">
                                          <p:val>
                                            <p:strVal val="#ppt_w"/>
                                          </p:val>
                                        </p:tav>
                                      </p:tavLst>
                                    </p:anim>
                                    <p:anim calcmode="lin" valueType="num">
                                      <p:cBhvr>
                                        <p:cTn id="26" dur="500" fill="hold"/>
                                        <p:tgtEl>
                                          <p:spTgt spid="51"/>
                                        </p:tgtEl>
                                        <p:attrNameLst>
                                          <p:attrName>ppt_h</p:attrName>
                                        </p:attrNameLst>
                                      </p:cBhvr>
                                      <p:tavLst>
                                        <p:tav tm="0">
                                          <p:val>
                                            <p:fltVal val="0"/>
                                          </p:val>
                                        </p:tav>
                                        <p:tav tm="100000">
                                          <p:val>
                                            <p:strVal val="#ppt_h"/>
                                          </p:val>
                                        </p:tav>
                                      </p:tavLst>
                                    </p:anim>
                                    <p:anim calcmode="lin" valueType="num">
                                      <p:cBhvr>
                                        <p:cTn id="27" dur="500" fill="hold"/>
                                        <p:tgtEl>
                                          <p:spTgt spid="51"/>
                                        </p:tgtEl>
                                        <p:attrNameLst>
                                          <p:attrName>style.rotation</p:attrName>
                                        </p:attrNameLst>
                                      </p:cBhvr>
                                      <p:tavLst>
                                        <p:tav tm="0">
                                          <p:val>
                                            <p:fltVal val="360"/>
                                          </p:val>
                                        </p:tav>
                                        <p:tav tm="100000">
                                          <p:val>
                                            <p:fltVal val="0"/>
                                          </p:val>
                                        </p:tav>
                                      </p:tavLst>
                                    </p:anim>
                                    <p:animEffect transition="in" filter="fade">
                                      <p:cBhvr>
                                        <p:cTn id="28" dur="500"/>
                                        <p:tgtEl>
                                          <p:spTgt spid="51"/>
                                        </p:tgtEl>
                                      </p:cBhvr>
                                    </p:animEffect>
                                  </p:childTnLst>
                                </p:cTn>
                              </p:par>
                              <p:par>
                                <p:cTn id="29" presetID="2" presetClass="entr" presetSubtype="2" fill="hold" nodeType="withEffect">
                                  <p:stCondLst>
                                    <p:cond delay="0"/>
                                  </p:stCondLst>
                                  <p:childTnLst>
                                    <p:set>
                                      <p:cBhvr>
                                        <p:cTn id="30" dur="1" fill="hold">
                                          <p:stCondLst>
                                            <p:cond delay="0"/>
                                          </p:stCondLst>
                                        </p:cTn>
                                        <p:tgtEl>
                                          <p:spTgt spid="54"/>
                                        </p:tgtEl>
                                        <p:attrNameLst>
                                          <p:attrName>style.visibility</p:attrName>
                                        </p:attrNameLst>
                                      </p:cBhvr>
                                      <p:to>
                                        <p:strVal val="visible"/>
                                      </p:to>
                                    </p:set>
                                    <p:anim calcmode="lin" valueType="num">
                                      <p:cBhvr>
                                        <p:cTn id="31" dur="500" fill="hold"/>
                                        <p:tgtEl>
                                          <p:spTgt spid="54"/>
                                        </p:tgtEl>
                                        <p:attrNameLst>
                                          <p:attrName>ppt_x</p:attrName>
                                        </p:attrNameLst>
                                      </p:cBhvr>
                                      <p:tavLst>
                                        <p:tav tm="0">
                                          <p:val>
                                            <p:strVal val="1+#ppt_w/2"/>
                                          </p:val>
                                        </p:tav>
                                        <p:tav tm="100000">
                                          <p:val>
                                            <p:strVal val="#ppt_x"/>
                                          </p:val>
                                        </p:tav>
                                      </p:tavLst>
                                    </p:anim>
                                    <p:anim calcmode="lin" valueType="num">
                                      <p:cBhvr>
                                        <p:cTn id="32" dur="500" fill="hold"/>
                                        <p:tgtEl>
                                          <p:spTgt spid="54"/>
                                        </p:tgtEl>
                                        <p:attrNameLst>
                                          <p:attrName>ppt_y</p:attrName>
                                        </p:attrNameLst>
                                      </p:cBhvr>
                                      <p:tavLst>
                                        <p:tav tm="0">
                                          <p:val>
                                            <p:strVal val="#ppt_y"/>
                                          </p:val>
                                        </p:tav>
                                        <p:tav tm="100000">
                                          <p:val>
                                            <p:strVal val="#ppt_y"/>
                                          </p:val>
                                        </p:tav>
                                      </p:tavLst>
                                    </p:anim>
                                  </p:childTnLst>
                                </p:cTn>
                              </p:par>
                            </p:childTnLst>
                          </p:cTn>
                        </p:par>
                        <p:par>
                          <p:cTn id="33" fill="hold">
                            <p:stCondLst>
                              <p:cond delay="1500"/>
                            </p:stCondLst>
                            <p:childTnLst>
                              <p:par>
                                <p:cTn id="34" presetID="49" presetClass="entr" presetSubtype="0" decel="100000" fill="hold" nodeType="afterEffect">
                                  <p:stCondLst>
                                    <p:cond delay="0"/>
                                  </p:stCondLst>
                                  <p:childTnLst>
                                    <p:set>
                                      <p:cBhvr>
                                        <p:cTn id="35" dur="1" fill="hold">
                                          <p:stCondLst>
                                            <p:cond delay="0"/>
                                          </p:stCondLst>
                                        </p:cTn>
                                        <p:tgtEl>
                                          <p:spTgt spid="57"/>
                                        </p:tgtEl>
                                        <p:attrNameLst>
                                          <p:attrName>style.visibility</p:attrName>
                                        </p:attrNameLst>
                                      </p:cBhvr>
                                      <p:to>
                                        <p:strVal val="visible"/>
                                      </p:to>
                                    </p:set>
                                    <p:anim calcmode="lin" valueType="num">
                                      <p:cBhvr>
                                        <p:cTn id="36" dur="500" fill="hold"/>
                                        <p:tgtEl>
                                          <p:spTgt spid="57"/>
                                        </p:tgtEl>
                                        <p:attrNameLst>
                                          <p:attrName>ppt_w</p:attrName>
                                        </p:attrNameLst>
                                      </p:cBhvr>
                                      <p:tavLst>
                                        <p:tav tm="0">
                                          <p:val>
                                            <p:fltVal val="0"/>
                                          </p:val>
                                        </p:tav>
                                        <p:tav tm="100000">
                                          <p:val>
                                            <p:strVal val="#ppt_w"/>
                                          </p:val>
                                        </p:tav>
                                      </p:tavLst>
                                    </p:anim>
                                    <p:anim calcmode="lin" valueType="num">
                                      <p:cBhvr>
                                        <p:cTn id="37" dur="500" fill="hold"/>
                                        <p:tgtEl>
                                          <p:spTgt spid="57"/>
                                        </p:tgtEl>
                                        <p:attrNameLst>
                                          <p:attrName>ppt_h</p:attrName>
                                        </p:attrNameLst>
                                      </p:cBhvr>
                                      <p:tavLst>
                                        <p:tav tm="0">
                                          <p:val>
                                            <p:fltVal val="0"/>
                                          </p:val>
                                        </p:tav>
                                        <p:tav tm="100000">
                                          <p:val>
                                            <p:strVal val="#ppt_h"/>
                                          </p:val>
                                        </p:tav>
                                      </p:tavLst>
                                    </p:anim>
                                    <p:anim calcmode="lin" valueType="num">
                                      <p:cBhvr>
                                        <p:cTn id="38" dur="500" fill="hold"/>
                                        <p:tgtEl>
                                          <p:spTgt spid="57"/>
                                        </p:tgtEl>
                                        <p:attrNameLst>
                                          <p:attrName>style.rotation</p:attrName>
                                        </p:attrNameLst>
                                      </p:cBhvr>
                                      <p:tavLst>
                                        <p:tav tm="0">
                                          <p:val>
                                            <p:fltVal val="360"/>
                                          </p:val>
                                        </p:tav>
                                        <p:tav tm="100000">
                                          <p:val>
                                            <p:fltVal val="0"/>
                                          </p:val>
                                        </p:tav>
                                      </p:tavLst>
                                    </p:anim>
                                    <p:animEffect transition="in" filter="fade">
                                      <p:cBhvr>
                                        <p:cTn id="39" dur="500"/>
                                        <p:tgtEl>
                                          <p:spTgt spid="57"/>
                                        </p:tgtEl>
                                      </p:cBhvr>
                                    </p:animEffect>
                                  </p:childTnLst>
                                </p:cTn>
                              </p:par>
                              <p:par>
                                <p:cTn id="40" presetID="2" presetClass="entr" presetSubtype="2" fill="hold" nodeType="withEffect">
                                  <p:stCondLst>
                                    <p:cond delay="0"/>
                                  </p:stCondLst>
                                  <p:childTnLst>
                                    <p:set>
                                      <p:cBhvr>
                                        <p:cTn id="41" dur="1" fill="hold">
                                          <p:stCondLst>
                                            <p:cond delay="0"/>
                                          </p:stCondLst>
                                        </p:cTn>
                                        <p:tgtEl>
                                          <p:spTgt spid="60"/>
                                        </p:tgtEl>
                                        <p:attrNameLst>
                                          <p:attrName>style.visibility</p:attrName>
                                        </p:attrNameLst>
                                      </p:cBhvr>
                                      <p:to>
                                        <p:strVal val="visible"/>
                                      </p:to>
                                    </p:set>
                                    <p:anim calcmode="lin" valueType="num">
                                      <p:cBhvr>
                                        <p:cTn id="42" dur="500" fill="hold"/>
                                        <p:tgtEl>
                                          <p:spTgt spid="60"/>
                                        </p:tgtEl>
                                        <p:attrNameLst>
                                          <p:attrName>ppt_x</p:attrName>
                                        </p:attrNameLst>
                                      </p:cBhvr>
                                      <p:tavLst>
                                        <p:tav tm="0">
                                          <p:val>
                                            <p:strVal val="1+#ppt_w/2"/>
                                          </p:val>
                                        </p:tav>
                                        <p:tav tm="100000">
                                          <p:val>
                                            <p:strVal val="#ppt_x"/>
                                          </p:val>
                                        </p:tav>
                                      </p:tavLst>
                                    </p:anim>
                                    <p:anim calcmode="lin" valueType="num">
                                      <p:cBhvr>
                                        <p:cTn id="43" dur="500" fill="hold"/>
                                        <p:tgtEl>
                                          <p:spTgt spid="60"/>
                                        </p:tgtEl>
                                        <p:attrNameLst>
                                          <p:attrName>ppt_y</p:attrName>
                                        </p:attrNameLst>
                                      </p:cBhvr>
                                      <p:tavLst>
                                        <p:tav tm="0">
                                          <p:val>
                                            <p:strVal val="#ppt_y"/>
                                          </p:val>
                                        </p:tav>
                                        <p:tav tm="100000">
                                          <p:val>
                                            <p:strVal val="#ppt_y"/>
                                          </p:val>
                                        </p:tav>
                                      </p:tavLst>
                                    </p:anim>
                                  </p:childTnLst>
                                </p:cTn>
                              </p:par>
                            </p:childTnLst>
                          </p:cTn>
                        </p:par>
                        <p:par>
                          <p:cTn id="44" fill="hold">
                            <p:stCondLst>
                              <p:cond delay="2000"/>
                            </p:stCondLst>
                            <p:childTnLst>
                              <p:par>
                                <p:cTn id="45" presetID="49" presetClass="entr" presetSubtype="0" decel="100000" fill="hold" nodeType="afterEffect">
                                  <p:stCondLst>
                                    <p:cond delay="0"/>
                                  </p:stCondLst>
                                  <p:childTnLst>
                                    <p:set>
                                      <p:cBhvr>
                                        <p:cTn id="46" dur="1" fill="hold">
                                          <p:stCondLst>
                                            <p:cond delay="0"/>
                                          </p:stCondLst>
                                        </p:cTn>
                                        <p:tgtEl>
                                          <p:spTgt spid="63"/>
                                        </p:tgtEl>
                                        <p:attrNameLst>
                                          <p:attrName>style.visibility</p:attrName>
                                        </p:attrNameLst>
                                      </p:cBhvr>
                                      <p:to>
                                        <p:strVal val="visible"/>
                                      </p:to>
                                    </p:set>
                                    <p:anim calcmode="lin" valueType="num">
                                      <p:cBhvr>
                                        <p:cTn id="47" dur="500" fill="hold"/>
                                        <p:tgtEl>
                                          <p:spTgt spid="63"/>
                                        </p:tgtEl>
                                        <p:attrNameLst>
                                          <p:attrName>ppt_w</p:attrName>
                                        </p:attrNameLst>
                                      </p:cBhvr>
                                      <p:tavLst>
                                        <p:tav tm="0">
                                          <p:val>
                                            <p:fltVal val="0"/>
                                          </p:val>
                                        </p:tav>
                                        <p:tav tm="100000">
                                          <p:val>
                                            <p:strVal val="#ppt_w"/>
                                          </p:val>
                                        </p:tav>
                                      </p:tavLst>
                                    </p:anim>
                                    <p:anim calcmode="lin" valueType="num">
                                      <p:cBhvr>
                                        <p:cTn id="48" dur="500" fill="hold"/>
                                        <p:tgtEl>
                                          <p:spTgt spid="63"/>
                                        </p:tgtEl>
                                        <p:attrNameLst>
                                          <p:attrName>ppt_h</p:attrName>
                                        </p:attrNameLst>
                                      </p:cBhvr>
                                      <p:tavLst>
                                        <p:tav tm="0">
                                          <p:val>
                                            <p:fltVal val="0"/>
                                          </p:val>
                                        </p:tav>
                                        <p:tav tm="100000">
                                          <p:val>
                                            <p:strVal val="#ppt_h"/>
                                          </p:val>
                                        </p:tav>
                                      </p:tavLst>
                                    </p:anim>
                                    <p:anim calcmode="lin" valueType="num">
                                      <p:cBhvr>
                                        <p:cTn id="49" dur="500" fill="hold"/>
                                        <p:tgtEl>
                                          <p:spTgt spid="63"/>
                                        </p:tgtEl>
                                        <p:attrNameLst>
                                          <p:attrName>style.rotation</p:attrName>
                                        </p:attrNameLst>
                                      </p:cBhvr>
                                      <p:tavLst>
                                        <p:tav tm="0">
                                          <p:val>
                                            <p:fltVal val="360"/>
                                          </p:val>
                                        </p:tav>
                                        <p:tav tm="100000">
                                          <p:val>
                                            <p:fltVal val="0"/>
                                          </p:val>
                                        </p:tav>
                                      </p:tavLst>
                                    </p:anim>
                                    <p:animEffect transition="in" filter="fade">
                                      <p:cBhvr>
                                        <p:cTn id="50" dur="500"/>
                                        <p:tgtEl>
                                          <p:spTgt spid="63"/>
                                        </p:tgtEl>
                                      </p:cBhvr>
                                    </p:animEffect>
                                  </p:childTnLst>
                                </p:cTn>
                              </p:par>
                              <p:par>
                                <p:cTn id="51" presetID="2" presetClass="entr" presetSubtype="2" fill="hold" nodeType="withEffect">
                                  <p:stCondLst>
                                    <p:cond delay="0"/>
                                  </p:stCondLst>
                                  <p:childTnLst>
                                    <p:set>
                                      <p:cBhvr>
                                        <p:cTn id="52" dur="1" fill="hold">
                                          <p:stCondLst>
                                            <p:cond delay="0"/>
                                          </p:stCondLst>
                                        </p:cTn>
                                        <p:tgtEl>
                                          <p:spTgt spid="66"/>
                                        </p:tgtEl>
                                        <p:attrNameLst>
                                          <p:attrName>style.visibility</p:attrName>
                                        </p:attrNameLst>
                                      </p:cBhvr>
                                      <p:to>
                                        <p:strVal val="visible"/>
                                      </p:to>
                                    </p:set>
                                    <p:anim calcmode="lin" valueType="num">
                                      <p:cBhvr>
                                        <p:cTn id="53" dur="500" fill="hold"/>
                                        <p:tgtEl>
                                          <p:spTgt spid="66"/>
                                        </p:tgtEl>
                                        <p:attrNameLst>
                                          <p:attrName>ppt_x</p:attrName>
                                        </p:attrNameLst>
                                      </p:cBhvr>
                                      <p:tavLst>
                                        <p:tav tm="0">
                                          <p:val>
                                            <p:strVal val="1+#ppt_w/2"/>
                                          </p:val>
                                        </p:tav>
                                        <p:tav tm="100000">
                                          <p:val>
                                            <p:strVal val="#ppt_x"/>
                                          </p:val>
                                        </p:tav>
                                      </p:tavLst>
                                    </p:anim>
                                    <p:anim calcmode="lin" valueType="num">
                                      <p:cBhvr>
                                        <p:cTn id="54" dur="500" fill="hold"/>
                                        <p:tgtEl>
                                          <p:spTgt spid="66"/>
                                        </p:tgtEl>
                                        <p:attrNameLst>
                                          <p:attrName>ppt_y</p:attrName>
                                        </p:attrNameLst>
                                      </p:cBhvr>
                                      <p:tavLst>
                                        <p:tav tm="0">
                                          <p:val>
                                            <p:strVal val="#ppt_y"/>
                                          </p:val>
                                        </p:tav>
                                        <p:tav tm="100000">
                                          <p:val>
                                            <p:strVal val="#ppt_y"/>
                                          </p:val>
                                        </p:tav>
                                      </p:tavLst>
                                    </p:anim>
                                  </p:childTnLst>
                                </p:cTn>
                              </p:par>
                            </p:childTnLst>
                          </p:cTn>
                        </p:par>
                        <p:par>
                          <p:cTn id="55" fill="hold">
                            <p:stCondLst>
                              <p:cond delay="2500"/>
                            </p:stCondLst>
                            <p:childTnLst>
                              <p:par>
                                <p:cTn id="56" presetID="49" presetClass="entr" presetSubtype="0" decel="100000" fill="hold" nodeType="afterEffect">
                                  <p:stCondLst>
                                    <p:cond delay="0"/>
                                  </p:stCondLst>
                                  <p:childTnLst>
                                    <p:set>
                                      <p:cBhvr>
                                        <p:cTn id="57" dur="1" fill="hold">
                                          <p:stCondLst>
                                            <p:cond delay="0"/>
                                          </p:stCondLst>
                                        </p:cTn>
                                        <p:tgtEl>
                                          <p:spTgt spid="69"/>
                                        </p:tgtEl>
                                        <p:attrNameLst>
                                          <p:attrName>style.visibility</p:attrName>
                                        </p:attrNameLst>
                                      </p:cBhvr>
                                      <p:to>
                                        <p:strVal val="visible"/>
                                      </p:to>
                                    </p:set>
                                    <p:anim calcmode="lin" valueType="num">
                                      <p:cBhvr>
                                        <p:cTn id="58" dur="500" fill="hold"/>
                                        <p:tgtEl>
                                          <p:spTgt spid="69"/>
                                        </p:tgtEl>
                                        <p:attrNameLst>
                                          <p:attrName>ppt_w</p:attrName>
                                        </p:attrNameLst>
                                      </p:cBhvr>
                                      <p:tavLst>
                                        <p:tav tm="0">
                                          <p:val>
                                            <p:fltVal val="0"/>
                                          </p:val>
                                        </p:tav>
                                        <p:tav tm="100000">
                                          <p:val>
                                            <p:strVal val="#ppt_w"/>
                                          </p:val>
                                        </p:tav>
                                      </p:tavLst>
                                    </p:anim>
                                    <p:anim calcmode="lin" valueType="num">
                                      <p:cBhvr>
                                        <p:cTn id="59" dur="500" fill="hold"/>
                                        <p:tgtEl>
                                          <p:spTgt spid="69"/>
                                        </p:tgtEl>
                                        <p:attrNameLst>
                                          <p:attrName>ppt_h</p:attrName>
                                        </p:attrNameLst>
                                      </p:cBhvr>
                                      <p:tavLst>
                                        <p:tav tm="0">
                                          <p:val>
                                            <p:fltVal val="0"/>
                                          </p:val>
                                        </p:tav>
                                        <p:tav tm="100000">
                                          <p:val>
                                            <p:strVal val="#ppt_h"/>
                                          </p:val>
                                        </p:tav>
                                      </p:tavLst>
                                    </p:anim>
                                    <p:anim calcmode="lin" valueType="num">
                                      <p:cBhvr>
                                        <p:cTn id="60" dur="500" fill="hold"/>
                                        <p:tgtEl>
                                          <p:spTgt spid="69"/>
                                        </p:tgtEl>
                                        <p:attrNameLst>
                                          <p:attrName>style.rotation</p:attrName>
                                        </p:attrNameLst>
                                      </p:cBhvr>
                                      <p:tavLst>
                                        <p:tav tm="0">
                                          <p:val>
                                            <p:fltVal val="360"/>
                                          </p:val>
                                        </p:tav>
                                        <p:tav tm="100000">
                                          <p:val>
                                            <p:fltVal val="0"/>
                                          </p:val>
                                        </p:tav>
                                      </p:tavLst>
                                    </p:anim>
                                    <p:animEffect transition="in" filter="fade">
                                      <p:cBhvr>
                                        <p:cTn id="61" dur="500"/>
                                        <p:tgtEl>
                                          <p:spTgt spid="69"/>
                                        </p:tgtEl>
                                      </p:cBhvr>
                                    </p:animEffect>
                                  </p:childTnLst>
                                </p:cTn>
                              </p:par>
                              <p:par>
                                <p:cTn id="62" presetID="2" presetClass="entr" presetSubtype="2" fill="hold" nodeType="withEffect">
                                  <p:stCondLst>
                                    <p:cond delay="0"/>
                                  </p:stCondLst>
                                  <p:childTnLst>
                                    <p:set>
                                      <p:cBhvr>
                                        <p:cTn id="63" dur="1" fill="hold">
                                          <p:stCondLst>
                                            <p:cond delay="0"/>
                                          </p:stCondLst>
                                        </p:cTn>
                                        <p:tgtEl>
                                          <p:spTgt spid="72"/>
                                        </p:tgtEl>
                                        <p:attrNameLst>
                                          <p:attrName>style.visibility</p:attrName>
                                        </p:attrNameLst>
                                      </p:cBhvr>
                                      <p:to>
                                        <p:strVal val="visible"/>
                                      </p:to>
                                    </p:set>
                                    <p:anim calcmode="lin" valueType="num">
                                      <p:cBhvr>
                                        <p:cTn id="64" dur="500" fill="hold"/>
                                        <p:tgtEl>
                                          <p:spTgt spid="72"/>
                                        </p:tgtEl>
                                        <p:attrNameLst>
                                          <p:attrName>ppt_x</p:attrName>
                                        </p:attrNameLst>
                                      </p:cBhvr>
                                      <p:tavLst>
                                        <p:tav tm="0">
                                          <p:val>
                                            <p:strVal val="1+#ppt_w/2"/>
                                          </p:val>
                                        </p:tav>
                                        <p:tav tm="100000">
                                          <p:val>
                                            <p:strVal val="#ppt_x"/>
                                          </p:val>
                                        </p:tav>
                                      </p:tavLst>
                                    </p:anim>
                                    <p:anim calcmode="lin" valueType="num">
                                      <p:cBhvr>
                                        <p:cTn id="65" dur="500" fill="hold"/>
                                        <p:tgtEl>
                                          <p:spTgt spid="72"/>
                                        </p:tgtEl>
                                        <p:attrNameLst>
                                          <p:attrName>ppt_y</p:attrName>
                                        </p:attrNameLst>
                                      </p:cBhvr>
                                      <p:tavLst>
                                        <p:tav tm="0">
                                          <p:val>
                                            <p:strVal val="#ppt_y"/>
                                          </p:val>
                                        </p:tav>
                                        <p:tav tm="100000">
                                          <p:val>
                                            <p:strVal val="#ppt_y"/>
                                          </p:val>
                                        </p:tav>
                                      </p:tavLst>
                                    </p:anim>
                                  </p:childTnLst>
                                </p:cTn>
                              </p:par>
                            </p:childTnLst>
                          </p:cTn>
                        </p:par>
                        <p:par>
                          <p:cTn id="66" fill="hold">
                            <p:stCondLst>
                              <p:cond delay="3000"/>
                            </p:stCondLst>
                            <p:childTnLst>
                              <p:par>
                                <p:cTn id="67" presetID="49" presetClass="entr" presetSubtype="0" decel="100000" fill="hold" nodeType="afterEffect">
                                  <p:stCondLst>
                                    <p:cond delay="0"/>
                                  </p:stCondLst>
                                  <p:childTnLst>
                                    <p:set>
                                      <p:cBhvr>
                                        <p:cTn id="68" dur="1" fill="hold">
                                          <p:stCondLst>
                                            <p:cond delay="0"/>
                                          </p:stCondLst>
                                        </p:cTn>
                                        <p:tgtEl>
                                          <p:spTgt spid="75"/>
                                        </p:tgtEl>
                                        <p:attrNameLst>
                                          <p:attrName>style.visibility</p:attrName>
                                        </p:attrNameLst>
                                      </p:cBhvr>
                                      <p:to>
                                        <p:strVal val="visible"/>
                                      </p:to>
                                    </p:set>
                                    <p:anim calcmode="lin" valueType="num">
                                      <p:cBhvr>
                                        <p:cTn id="69" dur="500" fill="hold"/>
                                        <p:tgtEl>
                                          <p:spTgt spid="75"/>
                                        </p:tgtEl>
                                        <p:attrNameLst>
                                          <p:attrName>ppt_w</p:attrName>
                                        </p:attrNameLst>
                                      </p:cBhvr>
                                      <p:tavLst>
                                        <p:tav tm="0">
                                          <p:val>
                                            <p:fltVal val="0"/>
                                          </p:val>
                                        </p:tav>
                                        <p:tav tm="100000">
                                          <p:val>
                                            <p:strVal val="#ppt_w"/>
                                          </p:val>
                                        </p:tav>
                                      </p:tavLst>
                                    </p:anim>
                                    <p:anim calcmode="lin" valueType="num">
                                      <p:cBhvr>
                                        <p:cTn id="70" dur="500" fill="hold"/>
                                        <p:tgtEl>
                                          <p:spTgt spid="75"/>
                                        </p:tgtEl>
                                        <p:attrNameLst>
                                          <p:attrName>ppt_h</p:attrName>
                                        </p:attrNameLst>
                                      </p:cBhvr>
                                      <p:tavLst>
                                        <p:tav tm="0">
                                          <p:val>
                                            <p:fltVal val="0"/>
                                          </p:val>
                                        </p:tav>
                                        <p:tav tm="100000">
                                          <p:val>
                                            <p:strVal val="#ppt_h"/>
                                          </p:val>
                                        </p:tav>
                                      </p:tavLst>
                                    </p:anim>
                                    <p:anim calcmode="lin" valueType="num">
                                      <p:cBhvr>
                                        <p:cTn id="71" dur="500" fill="hold"/>
                                        <p:tgtEl>
                                          <p:spTgt spid="75"/>
                                        </p:tgtEl>
                                        <p:attrNameLst>
                                          <p:attrName>style.rotation</p:attrName>
                                        </p:attrNameLst>
                                      </p:cBhvr>
                                      <p:tavLst>
                                        <p:tav tm="0">
                                          <p:val>
                                            <p:fltVal val="360"/>
                                          </p:val>
                                        </p:tav>
                                        <p:tav tm="100000">
                                          <p:val>
                                            <p:fltVal val="0"/>
                                          </p:val>
                                        </p:tav>
                                      </p:tavLst>
                                    </p:anim>
                                    <p:animEffect transition="in" filter="fade">
                                      <p:cBhvr>
                                        <p:cTn id="72" dur="500"/>
                                        <p:tgtEl>
                                          <p:spTgt spid="75"/>
                                        </p:tgtEl>
                                      </p:cBhvr>
                                    </p:animEffect>
                                  </p:childTnLst>
                                </p:cTn>
                              </p:par>
                              <p:par>
                                <p:cTn id="73" presetID="2" presetClass="entr" presetSubtype="2" fill="hold" nodeType="withEffect">
                                  <p:stCondLst>
                                    <p:cond delay="0"/>
                                  </p:stCondLst>
                                  <p:childTnLst>
                                    <p:set>
                                      <p:cBhvr>
                                        <p:cTn id="74" dur="1" fill="hold">
                                          <p:stCondLst>
                                            <p:cond delay="0"/>
                                          </p:stCondLst>
                                        </p:cTn>
                                        <p:tgtEl>
                                          <p:spTgt spid="78"/>
                                        </p:tgtEl>
                                        <p:attrNameLst>
                                          <p:attrName>style.visibility</p:attrName>
                                        </p:attrNameLst>
                                      </p:cBhvr>
                                      <p:to>
                                        <p:strVal val="visible"/>
                                      </p:to>
                                    </p:set>
                                    <p:anim calcmode="lin" valueType="num">
                                      <p:cBhvr>
                                        <p:cTn id="75" dur="500" fill="hold"/>
                                        <p:tgtEl>
                                          <p:spTgt spid="78"/>
                                        </p:tgtEl>
                                        <p:attrNameLst>
                                          <p:attrName>ppt_x</p:attrName>
                                        </p:attrNameLst>
                                      </p:cBhvr>
                                      <p:tavLst>
                                        <p:tav tm="0">
                                          <p:val>
                                            <p:strVal val="1+#ppt_w/2"/>
                                          </p:val>
                                        </p:tav>
                                        <p:tav tm="100000">
                                          <p:val>
                                            <p:strVal val="#ppt_x"/>
                                          </p:val>
                                        </p:tav>
                                      </p:tavLst>
                                    </p:anim>
                                    <p:anim calcmode="lin" valueType="num">
                                      <p:cBhvr>
                                        <p:cTn id="76" dur="500" fill="hold"/>
                                        <p:tgtEl>
                                          <p:spTgt spid="78"/>
                                        </p:tgtEl>
                                        <p:attrNameLst>
                                          <p:attrName>ppt_y</p:attrName>
                                        </p:attrNameLst>
                                      </p:cBhvr>
                                      <p:tavLst>
                                        <p:tav tm="0">
                                          <p:val>
                                            <p:strVal val="#ppt_y"/>
                                          </p:val>
                                        </p:tav>
                                        <p:tav tm="100000">
                                          <p:val>
                                            <p:strVal val="#ppt_y"/>
                                          </p:val>
                                        </p:tav>
                                      </p:tavLst>
                                    </p:anim>
                                  </p:childTnLst>
                                </p:cTn>
                              </p:par>
                            </p:childTnLst>
                          </p:cTn>
                        </p:par>
                        <p:par>
                          <p:cTn id="77" fill="hold">
                            <p:stCondLst>
                              <p:cond delay="3500"/>
                            </p:stCondLst>
                            <p:childTnLst>
                              <p:par>
                                <p:cTn id="78" presetID="49" presetClass="entr" presetSubtype="0" decel="100000" fill="hold" nodeType="afterEffect">
                                  <p:stCondLst>
                                    <p:cond delay="0"/>
                                  </p:stCondLst>
                                  <p:childTnLst>
                                    <p:set>
                                      <p:cBhvr>
                                        <p:cTn id="79" dur="1" fill="hold">
                                          <p:stCondLst>
                                            <p:cond delay="0"/>
                                          </p:stCondLst>
                                        </p:cTn>
                                        <p:tgtEl>
                                          <p:spTgt spid="81"/>
                                        </p:tgtEl>
                                        <p:attrNameLst>
                                          <p:attrName>style.visibility</p:attrName>
                                        </p:attrNameLst>
                                      </p:cBhvr>
                                      <p:to>
                                        <p:strVal val="visible"/>
                                      </p:to>
                                    </p:set>
                                    <p:anim calcmode="lin" valueType="num">
                                      <p:cBhvr>
                                        <p:cTn id="80" dur="500" fill="hold"/>
                                        <p:tgtEl>
                                          <p:spTgt spid="81"/>
                                        </p:tgtEl>
                                        <p:attrNameLst>
                                          <p:attrName>ppt_w</p:attrName>
                                        </p:attrNameLst>
                                      </p:cBhvr>
                                      <p:tavLst>
                                        <p:tav tm="0">
                                          <p:val>
                                            <p:fltVal val="0"/>
                                          </p:val>
                                        </p:tav>
                                        <p:tav tm="100000">
                                          <p:val>
                                            <p:strVal val="#ppt_w"/>
                                          </p:val>
                                        </p:tav>
                                      </p:tavLst>
                                    </p:anim>
                                    <p:anim calcmode="lin" valueType="num">
                                      <p:cBhvr>
                                        <p:cTn id="81" dur="500" fill="hold"/>
                                        <p:tgtEl>
                                          <p:spTgt spid="81"/>
                                        </p:tgtEl>
                                        <p:attrNameLst>
                                          <p:attrName>ppt_h</p:attrName>
                                        </p:attrNameLst>
                                      </p:cBhvr>
                                      <p:tavLst>
                                        <p:tav tm="0">
                                          <p:val>
                                            <p:fltVal val="0"/>
                                          </p:val>
                                        </p:tav>
                                        <p:tav tm="100000">
                                          <p:val>
                                            <p:strVal val="#ppt_h"/>
                                          </p:val>
                                        </p:tav>
                                      </p:tavLst>
                                    </p:anim>
                                    <p:anim calcmode="lin" valueType="num">
                                      <p:cBhvr>
                                        <p:cTn id="82" dur="500" fill="hold"/>
                                        <p:tgtEl>
                                          <p:spTgt spid="81"/>
                                        </p:tgtEl>
                                        <p:attrNameLst>
                                          <p:attrName>style.rotation</p:attrName>
                                        </p:attrNameLst>
                                      </p:cBhvr>
                                      <p:tavLst>
                                        <p:tav tm="0">
                                          <p:val>
                                            <p:fltVal val="360"/>
                                          </p:val>
                                        </p:tav>
                                        <p:tav tm="100000">
                                          <p:val>
                                            <p:fltVal val="0"/>
                                          </p:val>
                                        </p:tav>
                                      </p:tavLst>
                                    </p:anim>
                                    <p:animEffect transition="in" filter="fade">
                                      <p:cBhvr>
                                        <p:cTn id="83" dur="500"/>
                                        <p:tgtEl>
                                          <p:spTgt spid="81"/>
                                        </p:tgtEl>
                                      </p:cBhvr>
                                    </p:animEffect>
                                  </p:childTnLst>
                                </p:cTn>
                              </p:par>
                              <p:par>
                                <p:cTn id="84" presetID="2" presetClass="entr" presetSubtype="2" fill="hold" nodeType="withEffect">
                                  <p:stCondLst>
                                    <p:cond delay="0"/>
                                  </p:stCondLst>
                                  <p:childTnLst>
                                    <p:set>
                                      <p:cBhvr>
                                        <p:cTn id="85" dur="1" fill="hold">
                                          <p:stCondLst>
                                            <p:cond delay="0"/>
                                          </p:stCondLst>
                                        </p:cTn>
                                        <p:tgtEl>
                                          <p:spTgt spid="84"/>
                                        </p:tgtEl>
                                        <p:attrNameLst>
                                          <p:attrName>style.visibility</p:attrName>
                                        </p:attrNameLst>
                                      </p:cBhvr>
                                      <p:to>
                                        <p:strVal val="visible"/>
                                      </p:to>
                                    </p:set>
                                    <p:anim calcmode="lin" valueType="num">
                                      <p:cBhvr>
                                        <p:cTn id="86" dur="500" fill="hold"/>
                                        <p:tgtEl>
                                          <p:spTgt spid="84"/>
                                        </p:tgtEl>
                                        <p:attrNameLst>
                                          <p:attrName>ppt_x</p:attrName>
                                        </p:attrNameLst>
                                      </p:cBhvr>
                                      <p:tavLst>
                                        <p:tav tm="0">
                                          <p:val>
                                            <p:strVal val="1+#ppt_w/2"/>
                                          </p:val>
                                        </p:tav>
                                        <p:tav tm="100000">
                                          <p:val>
                                            <p:strVal val="#ppt_x"/>
                                          </p:val>
                                        </p:tav>
                                      </p:tavLst>
                                    </p:anim>
                                    <p:anim calcmode="lin" valueType="num">
                                      <p:cBhvr>
                                        <p:cTn id="87" dur="500" fill="hold"/>
                                        <p:tgtEl>
                                          <p:spTgt spid="84"/>
                                        </p:tgtEl>
                                        <p:attrNameLst>
                                          <p:attrName>ppt_y</p:attrName>
                                        </p:attrNameLst>
                                      </p:cBhvr>
                                      <p:tavLst>
                                        <p:tav tm="0">
                                          <p:val>
                                            <p:strVal val="#ppt_y"/>
                                          </p:val>
                                        </p:tav>
                                        <p:tav tm="100000">
                                          <p:val>
                                            <p:strVal val="#ppt_y"/>
                                          </p:val>
                                        </p:tav>
                                      </p:tavLst>
                                    </p:anim>
                                  </p:childTnLst>
                                </p:cTn>
                              </p:par>
                            </p:childTnLst>
                          </p:cTn>
                        </p:par>
                        <p:par>
                          <p:cTn id="88" fill="hold">
                            <p:stCondLst>
                              <p:cond delay="4000"/>
                            </p:stCondLst>
                            <p:childTnLst>
                              <p:par>
                                <p:cTn id="89" presetID="49" presetClass="entr" presetSubtype="0" decel="100000" fill="hold" nodeType="afterEffect">
                                  <p:stCondLst>
                                    <p:cond delay="0"/>
                                  </p:stCondLst>
                                  <p:childTnLst>
                                    <p:set>
                                      <p:cBhvr>
                                        <p:cTn id="90" dur="1" fill="hold">
                                          <p:stCondLst>
                                            <p:cond delay="0"/>
                                          </p:stCondLst>
                                        </p:cTn>
                                        <p:tgtEl>
                                          <p:spTgt spid="87"/>
                                        </p:tgtEl>
                                        <p:attrNameLst>
                                          <p:attrName>style.visibility</p:attrName>
                                        </p:attrNameLst>
                                      </p:cBhvr>
                                      <p:to>
                                        <p:strVal val="visible"/>
                                      </p:to>
                                    </p:set>
                                    <p:anim calcmode="lin" valueType="num">
                                      <p:cBhvr>
                                        <p:cTn id="91" dur="500" fill="hold"/>
                                        <p:tgtEl>
                                          <p:spTgt spid="87"/>
                                        </p:tgtEl>
                                        <p:attrNameLst>
                                          <p:attrName>ppt_w</p:attrName>
                                        </p:attrNameLst>
                                      </p:cBhvr>
                                      <p:tavLst>
                                        <p:tav tm="0">
                                          <p:val>
                                            <p:fltVal val="0"/>
                                          </p:val>
                                        </p:tav>
                                        <p:tav tm="100000">
                                          <p:val>
                                            <p:strVal val="#ppt_w"/>
                                          </p:val>
                                        </p:tav>
                                      </p:tavLst>
                                    </p:anim>
                                    <p:anim calcmode="lin" valueType="num">
                                      <p:cBhvr>
                                        <p:cTn id="92" dur="500" fill="hold"/>
                                        <p:tgtEl>
                                          <p:spTgt spid="87"/>
                                        </p:tgtEl>
                                        <p:attrNameLst>
                                          <p:attrName>ppt_h</p:attrName>
                                        </p:attrNameLst>
                                      </p:cBhvr>
                                      <p:tavLst>
                                        <p:tav tm="0">
                                          <p:val>
                                            <p:fltVal val="0"/>
                                          </p:val>
                                        </p:tav>
                                        <p:tav tm="100000">
                                          <p:val>
                                            <p:strVal val="#ppt_h"/>
                                          </p:val>
                                        </p:tav>
                                      </p:tavLst>
                                    </p:anim>
                                    <p:anim calcmode="lin" valueType="num">
                                      <p:cBhvr>
                                        <p:cTn id="93" dur="500" fill="hold"/>
                                        <p:tgtEl>
                                          <p:spTgt spid="87"/>
                                        </p:tgtEl>
                                        <p:attrNameLst>
                                          <p:attrName>style.rotation</p:attrName>
                                        </p:attrNameLst>
                                      </p:cBhvr>
                                      <p:tavLst>
                                        <p:tav tm="0">
                                          <p:val>
                                            <p:fltVal val="360"/>
                                          </p:val>
                                        </p:tav>
                                        <p:tav tm="100000">
                                          <p:val>
                                            <p:fltVal val="0"/>
                                          </p:val>
                                        </p:tav>
                                      </p:tavLst>
                                    </p:anim>
                                    <p:animEffect transition="in" filter="fade">
                                      <p:cBhvr>
                                        <p:cTn id="94" dur="500"/>
                                        <p:tgtEl>
                                          <p:spTgt spid="87"/>
                                        </p:tgtEl>
                                      </p:cBhvr>
                                    </p:animEffect>
                                  </p:childTnLst>
                                </p:cTn>
                              </p:par>
                              <p:par>
                                <p:cTn id="95" presetID="2" presetClass="entr" presetSubtype="2" fill="hold" nodeType="withEffect">
                                  <p:stCondLst>
                                    <p:cond delay="0"/>
                                  </p:stCondLst>
                                  <p:childTnLst>
                                    <p:set>
                                      <p:cBhvr>
                                        <p:cTn id="96" dur="1" fill="hold">
                                          <p:stCondLst>
                                            <p:cond delay="0"/>
                                          </p:stCondLst>
                                        </p:cTn>
                                        <p:tgtEl>
                                          <p:spTgt spid="90"/>
                                        </p:tgtEl>
                                        <p:attrNameLst>
                                          <p:attrName>style.visibility</p:attrName>
                                        </p:attrNameLst>
                                      </p:cBhvr>
                                      <p:to>
                                        <p:strVal val="visible"/>
                                      </p:to>
                                    </p:set>
                                    <p:anim calcmode="lin" valueType="num">
                                      <p:cBhvr>
                                        <p:cTn id="97" dur="500" fill="hold"/>
                                        <p:tgtEl>
                                          <p:spTgt spid="90"/>
                                        </p:tgtEl>
                                        <p:attrNameLst>
                                          <p:attrName>ppt_x</p:attrName>
                                        </p:attrNameLst>
                                      </p:cBhvr>
                                      <p:tavLst>
                                        <p:tav tm="0">
                                          <p:val>
                                            <p:strVal val="1+#ppt_w/2"/>
                                          </p:val>
                                        </p:tav>
                                        <p:tav tm="100000">
                                          <p:val>
                                            <p:strVal val="#ppt_x"/>
                                          </p:val>
                                        </p:tav>
                                      </p:tavLst>
                                    </p:anim>
                                    <p:anim calcmode="lin" valueType="num">
                                      <p:cBhvr>
                                        <p:cTn id="98" dur="500" fill="hold"/>
                                        <p:tgtEl>
                                          <p:spTgt spid="90"/>
                                        </p:tgtEl>
                                        <p:attrNameLst>
                                          <p:attrName>ppt_y</p:attrName>
                                        </p:attrNameLst>
                                      </p:cBhvr>
                                      <p:tavLst>
                                        <p:tav tm="0">
                                          <p:val>
                                            <p:strVal val="#ppt_y"/>
                                          </p:val>
                                        </p:tav>
                                        <p:tav tm="100000">
                                          <p:val>
                                            <p:strVal val="#ppt_y"/>
                                          </p:val>
                                        </p:tav>
                                      </p:tavLst>
                                    </p:anim>
                                  </p:childTnLst>
                                </p:cTn>
                              </p:par>
                            </p:childTnLst>
                          </p:cTn>
                        </p:par>
                        <p:par>
                          <p:cTn id="99" fill="hold">
                            <p:stCondLst>
                              <p:cond delay="4500"/>
                            </p:stCondLst>
                            <p:childTnLst>
                              <p:par>
                                <p:cTn id="100" presetID="49" presetClass="entr" presetSubtype="0" decel="100000" fill="hold" nodeType="afterEffect">
                                  <p:stCondLst>
                                    <p:cond delay="0"/>
                                  </p:stCondLst>
                                  <p:childTnLst>
                                    <p:set>
                                      <p:cBhvr>
                                        <p:cTn id="101" dur="1" fill="hold">
                                          <p:stCondLst>
                                            <p:cond delay="0"/>
                                          </p:stCondLst>
                                        </p:cTn>
                                        <p:tgtEl>
                                          <p:spTgt spid="93"/>
                                        </p:tgtEl>
                                        <p:attrNameLst>
                                          <p:attrName>style.visibility</p:attrName>
                                        </p:attrNameLst>
                                      </p:cBhvr>
                                      <p:to>
                                        <p:strVal val="visible"/>
                                      </p:to>
                                    </p:set>
                                    <p:anim calcmode="lin" valueType="num">
                                      <p:cBhvr>
                                        <p:cTn id="102" dur="500" fill="hold"/>
                                        <p:tgtEl>
                                          <p:spTgt spid="93"/>
                                        </p:tgtEl>
                                        <p:attrNameLst>
                                          <p:attrName>ppt_w</p:attrName>
                                        </p:attrNameLst>
                                      </p:cBhvr>
                                      <p:tavLst>
                                        <p:tav tm="0">
                                          <p:val>
                                            <p:fltVal val="0"/>
                                          </p:val>
                                        </p:tav>
                                        <p:tav tm="100000">
                                          <p:val>
                                            <p:strVal val="#ppt_w"/>
                                          </p:val>
                                        </p:tav>
                                      </p:tavLst>
                                    </p:anim>
                                    <p:anim calcmode="lin" valueType="num">
                                      <p:cBhvr>
                                        <p:cTn id="103" dur="500" fill="hold"/>
                                        <p:tgtEl>
                                          <p:spTgt spid="93"/>
                                        </p:tgtEl>
                                        <p:attrNameLst>
                                          <p:attrName>ppt_h</p:attrName>
                                        </p:attrNameLst>
                                      </p:cBhvr>
                                      <p:tavLst>
                                        <p:tav tm="0">
                                          <p:val>
                                            <p:fltVal val="0"/>
                                          </p:val>
                                        </p:tav>
                                        <p:tav tm="100000">
                                          <p:val>
                                            <p:strVal val="#ppt_h"/>
                                          </p:val>
                                        </p:tav>
                                      </p:tavLst>
                                    </p:anim>
                                    <p:anim calcmode="lin" valueType="num">
                                      <p:cBhvr>
                                        <p:cTn id="104" dur="500" fill="hold"/>
                                        <p:tgtEl>
                                          <p:spTgt spid="93"/>
                                        </p:tgtEl>
                                        <p:attrNameLst>
                                          <p:attrName>style.rotation</p:attrName>
                                        </p:attrNameLst>
                                      </p:cBhvr>
                                      <p:tavLst>
                                        <p:tav tm="0">
                                          <p:val>
                                            <p:fltVal val="360"/>
                                          </p:val>
                                        </p:tav>
                                        <p:tav tm="100000">
                                          <p:val>
                                            <p:fltVal val="0"/>
                                          </p:val>
                                        </p:tav>
                                      </p:tavLst>
                                    </p:anim>
                                    <p:animEffect transition="in" filter="fade">
                                      <p:cBhvr>
                                        <p:cTn id="105" dur="500"/>
                                        <p:tgtEl>
                                          <p:spTgt spid="93"/>
                                        </p:tgtEl>
                                      </p:cBhvr>
                                    </p:animEffect>
                                  </p:childTnLst>
                                </p:cTn>
                              </p:par>
                              <p:par>
                                <p:cTn id="106" presetID="2" presetClass="entr" presetSubtype="2" fill="hold" nodeType="withEffect">
                                  <p:stCondLst>
                                    <p:cond delay="0"/>
                                  </p:stCondLst>
                                  <p:childTnLst>
                                    <p:set>
                                      <p:cBhvr>
                                        <p:cTn id="107" dur="1" fill="hold">
                                          <p:stCondLst>
                                            <p:cond delay="0"/>
                                          </p:stCondLst>
                                        </p:cTn>
                                        <p:tgtEl>
                                          <p:spTgt spid="96"/>
                                        </p:tgtEl>
                                        <p:attrNameLst>
                                          <p:attrName>style.visibility</p:attrName>
                                        </p:attrNameLst>
                                      </p:cBhvr>
                                      <p:to>
                                        <p:strVal val="visible"/>
                                      </p:to>
                                    </p:set>
                                    <p:anim calcmode="lin" valueType="num">
                                      <p:cBhvr>
                                        <p:cTn id="108" dur="500" fill="hold"/>
                                        <p:tgtEl>
                                          <p:spTgt spid="96"/>
                                        </p:tgtEl>
                                        <p:attrNameLst>
                                          <p:attrName>ppt_x</p:attrName>
                                        </p:attrNameLst>
                                      </p:cBhvr>
                                      <p:tavLst>
                                        <p:tav tm="0">
                                          <p:val>
                                            <p:strVal val="1+#ppt_w/2"/>
                                          </p:val>
                                        </p:tav>
                                        <p:tav tm="100000">
                                          <p:val>
                                            <p:strVal val="#ppt_x"/>
                                          </p:val>
                                        </p:tav>
                                      </p:tavLst>
                                    </p:anim>
                                    <p:anim calcmode="lin" valueType="num">
                                      <p:cBhvr>
                                        <p:cTn id="109" dur="500" fill="hold"/>
                                        <p:tgtEl>
                                          <p:spTgt spid="96"/>
                                        </p:tgtEl>
                                        <p:attrNameLst>
                                          <p:attrName>ppt_y</p:attrName>
                                        </p:attrNameLst>
                                      </p:cBhvr>
                                      <p:tavLst>
                                        <p:tav tm="0">
                                          <p:val>
                                            <p:strVal val="#ppt_y"/>
                                          </p:val>
                                        </p:tav>
                                        <p:tav tm="100000">
                                          <p:val>
                                            <p:strVal val="#ppt_y"/>
                                          </p:val>
                                        </p:tav>
                                      </p:tavLst>
                                    </p:anim>
                                  </p:childTnLst>
                                </p:cTn>
                              </p:par>
                            </p:childTnLst>
                          </p:cTn>
                        </p:par>
                        <p:par>
                          <p:cTn id="110" fill="hold">
                            <p:stCondLst>
                              <p:cond delay="5000"/>
                            </p:stCondLst>
                            <p:childTnLst>
                              <p:par>
                                <p:cTn id="111" presetID="49" presetClass="entr" presetSubtype="0" decel="100000" fill="hold" nodeType="afterEffect">
                                  <p:stCondLst>
                                    <p:cond delay="0"/>
                                  </p:stCondLst>
                                  <p:childTnLst>
                                    <p:set>
                                      <p:cBhvr>
                                        <p:cTn id="112" dur="1" fill="hold">
                                          <p:stCondLst>
                                            <p:cond delay="0"/>
                                          </p:stCondLst>
                                        </p:cTn>
                                        <p:tgtEl>
                                          <p:spTgt spid="99"/>
                                        </p:tgtEl>
                                        <p:attrNameLst>
                                          <p:attrName>style.visibility</p:attrName>
                                        </p:attrNameLst>
                                      </p:cBhvr>
                                      <p:to>
                                        <p:strVal val="visible"/>
                                      </p:to>
                                    </p:set>
                                    <p:anim calcmode="lin" valueType="num">
                                      <p:cBhvr>
                                        <p:cTn id="113" dur="500" fill="hold"/>
                                        <p:tgtEl>
                                          <p:spTgt spid="99"/>
                                        </p:tgtEl>
                                        <p:attrNameLst>
                                          <p:attrName>ppt_w</p:attrName>
                                        </p:attrNameLst>
                                      </p:cBhvr>
                                      <p:tavLst>
                                        <p:tav tm="0">
                                          <p:val>
                                            <p:fltVal val="0"/>
                                          </p:val>
                                        </p:tav>
                                        <p:tav tm="100000">
                                          <p:val>
                                            <p:strVal val="#ppt_w"/>
                                          </p:val>
                                        </p:tav>
                                      </p:tavLst>
                                    </p:anim>
                                    <p:anim calcmode="lin" valueType="num">
                                      <p:cBhvr>
                                        <p:cTn id="114" dur="500" fill="hold"/>
                                        <p:tgtEl>
                                          <p:spTgt spid="99"/>
                                        </p:tgtEl>
                                        <p:attrNameLst>
                                          <p:attrName>ppt_h</p:attrName>
                                        </p:attrNameLst>
                                      </p:cBhvr>
                                      <p:tavLst>
                                        <p:tav tm="0">
                                          <p:val>
                                            <p:fltVal val="0"/>
                                          </p:val>
                                        </p:tav>
                                        <p:tav tm="100000">
                                          <p:val>
                                            <p:strVal val="#ppt_h"/>
                                          </p:val>
                                        </p:tav>
                                      </p:tavLst>
                                    </p:anim>
                                    <p:anim calcmode="lin" valueType="num">
                                      <p:cBhvr>
                                        <p:cTn id="115" dur="500" fill="hold"/>
                                        <p:tgtEl>
                                          <p:spTgt spid="99"/>
                                        </p:tgtEl>
                                        <p:attrNameLst>
                                          <p:attrName>style.rotation</p:attrName>
                                        </p:attrNameLst>
                                      </p:cBhvr>
                                      <p:tavLst>
                                        <p:tav tm="0">
                                          <p:val>
                                            <p:fltVal val="360"/>
                                          </p:val>
                                        </p:tav>
                                        <p:tav tm="100000">
                                          <p:val>
                                            <p:fltVal val="0"/>
                                          </p:val>
                                        </p:tav>
                                      </p:tavLst>
                                    </p:anim>
                                    <p:animEffect transition="in" filter="fade">
                                      <p:cBhvr>
                                        <p:cTn id="116" dur="500"/>
                                        <p:tgtEl>
                                          <p:spTgt spid="99"/>
                                        </p:tgtEl>
                                      </p:cBhvr>
                                    </p:animEffect>
                                  </p:childTnLst>
                                </p:cTn>
                              </p:par>
                              <p:par>
                                <p:cTn id="117" presetID="2" presetClass="entr" presetSubtype="2" fill="hold" nodeType="withEffect">
                                  <p:stCondLst>
                                    <p:cond delay="0"/>
                                  </p:stCondLst>
                                  <p:childTnLst>
                                    <p:set>
                                      <p:cBhvr>
                                        <p:cTn id="118" dur="1" fill="hold">
                                          <p:stCondLst>
                                            <p:cond delay="0"/>
                                          </p:stCondLst>
                                        </p:cTn>
                                        <p:tgtEl>
                                          <p:spTgt spid="102"/>
                                        </p:tgtEl>
                                        <p:attrNameLst>
                                          <p:attrName>style.visibility</p:attrName>
                                        </p:attrNameLst>
                                      </p:cBhvr>
                                      <p:to>
                                        <p:strVal val="visible"/>
                                      </p:to>
                                    </p:set>
                                    <p:anim calcmode="lin" valueType="num">
                                      <p:cBhvr>
                                        <p:cTn id="119" dur="500" fill="hold"/>
                                        <p:tgtEl>
                                          <p:spTgt spid="102"/>
                                        </p:tgtEl>
                                        <p:attrNameLst>
                                          <p:attrName>ppt_x</p:attrName>
                                        </p:attrNameLst>
                                      </p:cBhvr>
                                      <p:tavLst>
                                        <p:tav tm="0">
                                          <p:val>
                                            <p:strVal val="1+#ppt_w/2"/>
                                          </p:val>
                                        </p:tav>
                                        <p:tav tm="100000">
                                          <p:val>
                                            <p:strVal val="#ppt_x"/>
                                          </p:val>
                                        </p:tav>
                                      </p:tavLst>
                                    </p:anim>
                                    <p:anim calcmode="lin" valueType="num">
                                      <p:cBhvr>
                                        <p:cTn id="120" dur="500" fill="hold"/>
                                        <p:tgtEl>
                                          <p:spTgt spid="10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bldLvl="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占位符 3"/>
          <p:cNvSpPr txBox="1"/>
          <p:nvPr/>
        </p:nvSpPr>
        <p:spPr>
          <a:xfrm>
            <a:off x="3790449" y="1430118"/>
            <a:ext cx="5580429" cy="575763"/>
          </a:xfrm>
          <a:prstGeom prst="rect">
            <a:avLst/>
          </a:prstGeom>
        </p:spPr>
        <p:txBody>
          <a:bodyPr vert="horz" lIns="121856" tIns="60928" rIns="121856" bIns="60928" rtlCol="0" anchor="ctr">
            <a:noAutofit/>
          </a:bodyPr>
          <a:lstStyle>
            <a:lvl1pPr marL="0" indent="0" algn="l" defTabSz="914400" rtl="0" eaLnBrk="1" latinLnBrk="0" hangingPunct="1">
              <a:spcBef>
                <a:spcPct val="20000"/>
              </a:spcBef>
              <a:buFont typeface="Arial" panose="020B0604020202020204" pitchFamily="34" charset="0"/>
              <a:buNone/>
              <a:defRPr sz="2800" b="1" kern="1200">
                <a:solidFill>
                  <a:srgbClr val="56762C"/>
                </a:solidFill>
                <a:latin typeface="+mn-lt"/>
                <a:ea typeface="+mn-ea"/>
                <a:cs typeface="+mn-cs"/>
              </a:defRPr>
            </a:lvl1pPr>
            <a:lvl2pPr marL="457200" indent="0" algn="l" defTabSz="914400" rtl="0" eaLnBrk="1" latinLnBrk="0" hangingPunct="1">
              <a:spcBef>
                <a:spcPct val="20000"/>
              </a:spcBef>
              <a:buFont typeface="Arial" panose="020B0604020202020204"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anose="020B0604020202020204"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anose="020B0604020202020204" pitchFamily="34" charset="0"/>
              <a:buNone/>
              <a:defRPr sz="1400" kern="1200">
                <a:solidFill>
                  <a:schemeClr val="tx1">
                    <a:tint val="75000"/>
                  </a:schemeClr>
                </a:solidFill>
                <a:latin typeface="+mn-lt"/>
                <a:ea typeface="+mn-ea"/>
                <a:cs typeface="+mn-cs"/>
              </a:defRPr>
            </a:lvl9pPr>
          </a:lstStyle>
          <a:p>
            <a:pPr marL="0" marR="0" lvl="0" indent="0" algn="l" defTabSz="914400" rtl="0" eaLnBrk="1" fontAlgn="base" latinLnBrk="0" hangingPunct="1">
              <a:lnSpc>
                <a:spcPct val="100000"/>
              </a:lnSpc>
              <a:spcBef>
                <a:spcPct val="20000"/>
              </a:spcBef>
              <a:spcAft>
                <a:spcPct val="0"/>
              </a:spcAft>
              <a:buClrTx/>
              <a:buSzTx/>
              <a:buFont typeface="Arial" panose="020B0604020202020204" pitchFamily="34" charset="0"/>
              <a:buNone/>
              <a:defRPr/>
            </a:pPr>
            <a:r>
              <a:rPr kumimoji="0" lang="zh-CN" altLang="en-US" sz="4000" b="1" i="0" u="none" strike="noStrike" kern="1200" cap="none" spc="0" normalizeH="0" baseline="0" noProof="0" dirty="0">
                <a:ln>
                  <a:noFill/>
                </a:ln>
                <a:solidFill>
                  <a:srgbClr val="F17475">
                    <a:lumMod val="75000"/>
                  </a:srgbClr>
                </a:solidFill>
                <a:effectLst/>
                <a:uLnTx/>
                <a:uFillTx/>
                <a:latin typeface="Arial" panose="020B0604020202020204"/>
                <a:ea typeface="思源宋体 CN" panose="02020400000000000000" pitchFamily="18" charset="-122"/>
                <a:cs typeface="+mn-cs"/>
              </a:rPr>
              <a:t>生产区域内</a:t>
            </a:r>
            <a:r>
              <a:rPr kumimoji="0" lang="en-US" altLang="zh-CN" sz="4000" b="1" i="0" u="none" strike="noStrike" kern="1200" cap="none" spc="0" normalizeH="0" baseline="0" noProof="0" dirty="0">
                <a:ln>
                  <a:noFill/>
                </a:ln>
                <a:solidFill>
                  <a:srgbClr val="F17475">
                    <a:lumMod val="75000"/>
                  </a:srgbClr>
                </a:solidFill>
                <a:effectLst/>
                <a:uLnTx/>
                <a:uFillTx/>
                <a:latin typeface="Arial" panose="020B0604020202020204"/>
                <a:ea typeface="思源宋体 CN" panose="02020400000000000000" pitchFamily="18" charset="-122"/>
                <a:cs typeface="+mn-cs"/>
              </a:rPr>
              <a:t>12</a:t>
            </a:r>
            <a:r>
              <a:rPr kumimoji="0" lang="zh-CN" altLang="en-US" sz="4000" b="1" i="0" u="none" strike="noStrike" kern="1200" cap="none" spc="0" normalizeH="0" baseline="0" noProof="0" dirty="0">
                <a:ln>
                  <a:noFill/>
                </a:ln>
                <a:solidFill>
                  <a:srgbClr val="F17475">
                    <a:lumMod val="75000"/>
                  </a:srgbClr>
                </a:solidFill>
                <a:effectLst/>
                <a:uLnTx/>
                <a:uFillTx/>
                <a:latin typeface="Arial" panose="020B0604020202020204"/>
                <a:ea typeface="思源宋体 CN" panose="02020400000000000000" pitchFamily="18" charset="-122"/>
                <a:cs typeface="+mn-cs"/>
              </a:rPr>
              <a:t>个不准</a:t>
            </a:r>
            <a:endParaRPr kumimoji="0" lang="zh-CN" altLang="en-US" sz="4000" b="1" i="0" u="none" strike="noStrike" kern="1200" cap="none" spc="0" normalizeH="0" baseline="0" noProof="0" dirty="0">
              <a:ln>
                <a:noFill/>
              </a:ln>
              <a:solidFill>
                <a:srgbClr val="F17475">
                  <a:lumMod val="75000"/>
                </a:srgbClr>
              </a:solidFill>
              <a:effectLst/>
              <a:uLnTx/>
              <a:uFillTx/>
              <a:latin typeface="Arial" panose="020B0604020202020204"/>
              <a:ea typeface="思源宋体 CN" panose="02020400000000000000" pitchFamily="18" charset="-122"/>
              <a:cs typeface="+mn-cs"/>
            </a:endParaRPr>
          </a:p>
        </p:txBody>
      </p:sp>
      <p:sp>
        <p:nvSpPr>
          <p:cNvPr id="4" name="矩形 3"/>
          <p:cNvSpPr/>
          <p:nvPr/>
        </p:nvSpPr>
        <p:spPr>
          <a:xfrm>
            <a:off x="3521413" y="2066472"/>
            <a:ext cx="5375197" cy="60943"/>
          </a:xfrm>
          <a:prstGeom prst="rect">
            <a:avLst/>
          </a:prstGeom>
          <a:solidFill>
            <a:schemeClr val="accent2">
              <a:lumMod val="75000"/>
            </a:schemeClr>
          </a:solidFill>
          <a:ln w="9525" cap="flat" cmpd="sng" algn="ctr">
            <a:noFill/>
            <a:prstDash val="solid"/>
          </a:ln>
          <a:effectLst/>
        </p:spPr>
        <p:txBody>
          <a:bodyPr rtlCol="0" anchor="ctr"/>
          <a:lstStyle/>
          <a:p>
            <a:pPr marL="0" marR="0" lvl="0" indent="0" defTabSz="1218565"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2265" b="0" i="0" u="none" strike="noStrike" kern="0" cap="none" spc="0" normalizeH="0" baseline="0" noProof="0">
              <a:ln>
                <a:noFill/>
              </a:ln>
              <a:solidFill>
                <a:srgbClr val="1F497D"/>
              </a:solidFill>
              <a:effectLst/>
              <a:uLnTx/>
              <a:uFillTx/>
              <a:latin typeface="Arial" panose="020B0604020202020204"/>
              <a:ea typeface="宋体" panose="02010600030101010101" pitchFamily="2" charset="-122"/>
              <a:cs typeface="+mn-cs"/>
            </a:endParaRPr>
          </a:p>
        </p:txBody>
      </p:sp>
      <p:grpSp>
        <p:nvGrpSpPr>
          <p:cNvPr id="45" name="组合 44"/>
          <p:cNvGrpSpPr/>
          <p:nvPr/>
        </p:nvGrpSpPr>
        <p:grpSpPr>
          <a:xfrm>
            <a:off x="741559" y="2535099"/>
            <a:ext cx="478441" cy="478442"/>
            <a:chOff x="2903394" y="3937651"/>
            <a:chExt cx="478441" cy="478442"/>
          </a:xfrm>
          <a:solidFill>
            <a:srgbClr val="BA1318"/>
          </a:solidFill>
        </p:grpSpPr>
        <p:sp>
          <p:nvSpPr>
            <p:cNvPr id="46" name="Shape 1630"/>
            <p:cNvSpPr/>
            <p:nvPr/>
          </p:nvSpPr>
          <p:spPr>
            <a:xfrm>
              <a:off x="2903394" y="3937651"/>
              <a:ext cx="478441" cy="47844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grpFill/>
            <a:ln w="38100" cap="flat">
              <a:solidFill>
                <a:sysClr val="window" lastClr="FFFFFF"/>
              </a:solidFill>
              <a:miter lim="400000"/>
            </a:ln>
            <a:effectLst>
              <a:outerShdw blurRad="127000" dist="38100" dir="8100000" algn="tr" rotWithShape="0">
                <a:prstClr val="black">
                  <a:alpha val="40000"/>
                </a:prstClr>
              </a:outerShdw>
            </a:effectLst>
          </p:spPr>
          <p:txBody>
            <a:bodyPr wrap="square" lIns="19046" tIns="19046" rIns="19046" bIns="19046" numCol="1" anchor="ctr">
              <a:noAutofit/>
            </a:bodyPr>
            <a:lstStyle/>
            <a:p>
              <a:pPr marL="0" marR="0" lvl="0" indent="0" defTabSz="1219200" rtl="0" eaLnBrk="1" fontAlgn="auto" latinLnBrk="0" hangingPunct="1">
                <a:lnSpc>
                  <a:spcPct val="100000"/>
                </a:lnSpc>
                <a:spcBef>
                  <a:spcPts val="0"/>
                </a:spcBef>
                <a:spcAft>
                  <a:spcPts val="0"/>
                </a:spcAft>
                <a:buClrTx/>
                <a:buSzTx/>
                <a:buFontTx/>
                <a:buNone/>
                <a:defRPr/>
              </a:pPr>
              <a:endParaRPr kumimoji="0" sz="1735"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47" name="Text Placeholder 4"/>
            <p:cNvSpPr txBox="1"/>
            <p:nvPr/>
          </p:nvSpPr>
          <p:spPr>
            <a:xfrm>
              <a:off x="3013308" y="4046592"/>
              <a:ext cx="257073" cy="308972"/>
            </a:xfrm>
            <a:prstGeom prst="rect">
              <a:avLst/>
            </a:prstGeom>
            <a:grpFill/>
          </p:spPr>
          <p:txBody>
            <a:bodyPr vert="horz" lIns="0" tIns="0" rIns="0" bIns="0" rtlCol="0" anchor="ctr">
              <a:norm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defTabSz="914400" rtl="0" eaLnBrk="1" fontAlgn="auto" latinLnBrk="0" hangingPunct="1">
                <a:lnSpc>
                  <a:spcPts val="1400"/>
                </a:lnSpc>
                <a:spcBef>
                  <a:spcPts val="1000"/>
                </a:spcBef>
                <a:spcAft>
                  <a:spcPts val="0"/>
                </a:spcAft>
                <a:buClrTx/>
                <a:buSzTx/>
                <a:buFont typeface="Arial" panose="020B0604020202020204" pitchFamily="34" charset="0"/>
                <a:buNone/>
                <a:defRPr/>
              </a:pPr>
              <a:r>
                <a:rPr kumimoji="0" lang="en-US" sz="1600" b="1" i="0" u="none" strike="noStrike" kern="1200" cap="none" spc="0" normalizeH="0" baseline="0" noProof="0" dirty="0">
                  <a:ln>
                    <a:noFill/>
                  </a:ln>
                  <a:solidFill>
                    <a:srgbClr val="FCFCFC"/>
                  </a:solidFill>
                  <a:effectLst/>
                  <a:uLnTx/>
                  <a:uFillTx/>
                  <a:latin typeface="思源宋体 CN" panose="02020400000000000000" pitchFamily="18" charset="-122"/>
                  <a:ea typeface="思源宋体 CN" panose="02020400000000000000" pitchFamily="18" charset="-122"/>
                  <a:cs typeface="Open Sans" panose="020B0606030504020204" pitchFamily="34" charset="0"/>
                </a:rPr>
                <a:t>01</a:t>
              </a:r>
              <a:endParaRPr kumimoji="0" lang="id-ID" sz="1600" b="1" i="0" u="none" strike="noStrike" kern="1200" cap="none" spc="0" normalizeH="0" baseline="0" noProof="0" dirty="0">
                <a:ln>
                  <a:noFill/>
                </a:ln>
                <a:solidFill>
                  <a:srgbClr val="FCFCFC"/>
                </a:solidFill>
                <a:effectLst/>
                <a:uLnTx/>
                <a:uFillTx/>
                <a:latin typeface="思源宋体 CN" panose="02020400000000000000" pitchFamily="18" charset="-122"/>
                <a:ea typeface="思源宋体 CN" panose="02020400000000000000" pitchFamily="18" charset="-122"/>
                <a:cs typeface="Open Sans" panose="020B0606030504020204" pitchFamily="34" charset="0"/>
              </a:endParaRPr>
            </a:p>
          </p:txBody>
        </p:sp>
      </p:grpSp>
      <p:grpSp>
        <p:nvGrpSpPr>
          <p:cNvPr id="48" name="Group 54"/>
          <p:cNvGrpSpPr/>
          <p:nvPr/>
        </p:nvGrpSpPr>
        <p:grpSpPr bwMode="auto">
          <a:xfrm>
            <a:off x="1277572" y="2600488"/>
            <a:ext cx="4139586" cy="360551"/>
            <a:chOff x="0" y="368846"/>
            <a:chExt cx="4138294" cy="360142"/>
          </a:xfrm>
        </p:grpSpPr>
        <p:sp>
          <p:nvSpPr>
            <p:cNvPr id="49" name="TextBox 105"/>
            <p:cNvSpPr>
              <a:spLocks noChangeArrowheads="1"/>
            </p:cNvSpPr>
            <p:nvPr/>
          </p:nvSpPr>
          <p:spPr bwMode="auto">
            <a:xfrm>
              <a:off x="84778" y="368846"/>
              <a:ext cx="4053516" cy="360142"/>
            </a:xfrm>
            <a:prstGeom prst="roundRect">
              <a:avLst>
                <a:gd name="adj" fmla="val 8176"/>
              </a:avLst>
            </a:prstGeom>
            <a:noFill/>
            <a:ln w="19050">
              <a:solidFill>
                <a:schemeClr val="accent6"/>
              </a:solidFill>
              <a:rou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marL="0" marR="0" lvl="0" indent="0" defTabSz="914400" rtl="0" eaLnBrk="1" fontAlgn="auto" latinLnBrk="0" hangingPunct="1">
                <a:lnSpc>
                  <a:spcPts val="1800"/>
                </a:lnSpc>
                <a:spcBef>
                  <a:spcPct val="0"/>
                </a:spcBef>
                <a:spcAft>
                  <a:spcPts val="0"/>
                </a:spcAft>
                <a:buClrTx/>
                <a:buSzTx/>
                <a:buFont typeface="Arial" panose="020B0604020202020204" pitchFamily="34" charset="0"/>
                <a:buNone/>
                <a:defRPr/>
              </a:pPr>
              <a:r>
                <a:rPr kumimoji="0" lang="zh-CN" altLang="en-US" sz="1600" b="0" i="0" u="none" strike="noStrike" kern="1200" cap="none" spc="0" normalizeH="0" baseline="0" noProof="0" dirty="0">
                  <a:ln>
                    <a:noFill/>
                  </a:ln>
                  <a:solidFill>
                    <a:schemeClr val="accent6"/>
                  </a:solidFill>
                  <a:effectLst/>
                  <a:uLnTx/>
                  <a:uFillTx/>
                  <a:latin typeface="思源宋体 CN" panose="02020400000000000000" pitchFamily="18" charset="-122"/>
                  <a:ea typeface="思源宋体 CN" panose="02020400000000000000" pitchFamily="18" charset="-122"/>
                  <a:cs typeface="+mn-cs"/>
                  <a:sym typeface="微软雅黑" panose="020B0503020204020204" pitchFamily="34" charset="-122"/>
                </a:rPr>
                <a:t>加强明火管理，防火、防爆区内不准吸烟</a:t>
              </a:r>
              <a:endParaRPr kumimoji="0" lang="zh-CN" altLang="en-US" sz="1600" b="0" i="0" u="none" strike="noStrike" kern="1200" cap="none" spc="0" normalizeH="0" baseline="0" noProof="0" dirty="0">
                <a:ln>
                  <a:noFill/>
                </a:ln>
                <a:solidFill>
                  <a:schemeClr val="accent6"/>
                </a:solidFill>
                <a:effectLst/>
                <a:uLnTx/>
                <a:uFillTx/>
                <a:latin typeface="思源宋体 CN" panose="02020400000000000000" pitchFamily="18" charset="-122"/>
                <a:ea typeface="思源宋体 CN" panose="02020400000000000000" pitchFamily="18" charset="-122"/>
                <a:cs typeface="+mn-cs"/>
                <a:sym typeface="微软雅黑" panose="020B0503020204020204" pitchFamily="34" charset="-122"/>
              </a:endParaRPr>
            </a:p>
          </p:txBody>
        </p:sp>
        <p:sp>
          <p:nvSpPr>
            <p:cNvPr id="50" name="流程图: 联系 107"/>
            <p:cNvSpPr>
              <a:spLocks noChangeArrowheads="1"/>
            </p:cNvSpPr>
            <p:nvPr/>
          </p:nvSpPr>
          <p:spPr bwMode="auto">
            <a:xfrm>
              <a:off x="0" y="453694"/>
              <a:ext cx="169589" cy="169589"/>
            </a:xfrm>
            <a:prstGeom prst="flowChartConnector">
              <a:avLst/>
            </a:prstGeom>
            <a:solidFill>
              <a:schemeClr val="accent2">
                <a:lumMod val="50000"/>
              </a:schemeClr>
            </a:solidFill>
            <a:ln w="25400">
              <a:solidFill>
                <a:schemeClr val="accent6"/>
              </a:solidFill>
              <a:round/>
            </a:ln>
          </p:spPr>
          <p:txBody>
            <a:bodyPr anchor="ct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marL="0" marR="0" lvl="0" indent="0" defTabSz="914400" rtl="0" eaLnBrk="1" fontAlgn="auto" latinLnBrk="0" hangingPunct="1">
                <a:lnSpc>
                  <a:spcPct val="100000"/>
                </a:lnSpc>
                <a:spcBef>
                  <a:spcPct val="0"/>
                </a:spcBef>
                <a:spcAft>
                  <a:spcPts val="0"/>
                </a:spcAft>
                <a:buClrTx/>
                <a:buSzTx/>
                <a:buFontTx/>
                <a:buNone/>
                <a:defRPr/>
              </a:pPr>
              <a:endParaRPr kumimoji="0" lang="zh-CN" altLang="zh-CN" sz="1800" b="0" i="0" u="none" strike="noStrike" kern="1200" cap="none" spc="0" normalizeH="0" baseline="0" noProof="0" dirty="0">
                <a:ln>
                  <a:noFill/>
                </a:ln>
                <a:solidFill>
                  <a:srgbClr val="002060"/>
                </a:solidFill>
                <a:effectLst/>
                <a:uLnTx/>
                <a:uFillTx/>
                <a:latin typeface="思源宋体 CN" panose="02020400000000000000" pitchFamily="18" charset="-122"/>
                <a:ea typeface="思源宋体 CN" panose="02020400000000000000" pitchFamily="18" charset="-122"/>
                <a:cs typeface="+mn-cs"/>
                <a:sym typeface="微软雅黑" panose="020B0503020204020204" pitchFamily="34" charset="-122"/>
              </a:endParaRPr>
            </a:p>
          </p:txBody>
        </p:sp>
      </p:grpSp>
      <p:grpSp>
        <p:nvGrpSpPr>
          <p:cNvPr id="51" name="组合 50"/>
          <p:cNvGrpSpPr/>
          <p:nvPr/>
        </p:nvGrpSpPr>
        <p:grpSpPr>
          <a:xfrm>
            <a:off x="741559" y="3164072"/>
            <a:ext cx="478441" cy="478442"/>
            <a:chOff x="2903394" y="3937651"/>
            <a:chExt cx="478441" cy="478442"/>
          </a:xfrm>
          <a:solidFill>
            <a:srgbClr val="BA1318"/>
          </a:solidFill>
        </p:grpSpPr>
        <p:sp>
          <p:nvSpPr>
            <p:cNvPr id="52" name="Shape 1630"/>
            <p:cNvSpPr/>
            <p:nvPr/>
          </p:nvSpPr>
          <p:spPr>
            <a:xfrm>
              <a:off x="2903394" y="3937651"/>
              <a:ext cx="478441" cy="47844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grpFill/>
            <a:ln w="38100" cap="flat">
              <a:solidFill>
                <a:sysClr val="window" lastClr="FFFFFF"/>
              </a:solidFill>
              <a:miter lim="400000"/>
            </a:ln>
            <a:effectLst>
              <a:outerShdw blurRad="127000" dist="38100" dir="8100000" algn="tr" rotWithShape="0">
                <a:prstClr val="black">
                  <a:alpha val="40000"/>
                </a:prstClr>
              </a:outerShdw>
            </a:effectLst>
          </p:spPr>
          <p:txBody>
            <a:bodyPr wrap="square" lIns="19046" tIns="19046" rIns="19046" bIns="19046" numCol="1" anchor="ctr">
              <a:noAutofit/>
            </a:bodyPr>
            <a:lstStyle/>
            <a:p>
              <a:pPr marL="0" marR="0" lvl="0" indent="0" defTabSz="1219200" rtl="0" eaLnBrk="1" fontAlgn="auto" latinLnBrk="0" hangingPunct="1">
                <a:lnSpc>
                  <a:spcPct val="100000"/>
                </a:lnSpc>
                <a:spcBef>
                  <a:spcPts val="0"/>
                </a:spcBef>
                <a:spcAft>
                  <a:spcPts val="0"/>
                </a:spcAft>
                <a:buClrTx/>
                <a:buSzTx/>
                <a:buFontTx/>
                <a:buNone/>
                <a:defRPr/>
              </a:pPr>
              <a:endParaRPr kumimoji="0" sz="1735"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53" name="Text Placeholder 4"/>
            <p:cNvSpPr txBox="1"/>
            <p:nvPr/>
          </p:nvSpPr>
          <p:spPr>
            <a:xfrm>
              <a:off x="3013308" y="4046592"/>
              <a:ext cx="257073" cy="308972"/>
            </a:xfrm>
            <a:prstGeom prst="rect">
              <a:avLst/>
            </a:prstGeom>
            <a:grpFill/>
          </p:spPr>
          <p:txBody>
            <a:bodyPr vert="horz" lIns="0" tIns="0" rIns="0" bIns="0" rtlCol="0" anchor="ctr">
              <a:norm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defTabSz="914400" rtl="0" eaLnBrk="1" fontAlgn="auto" latinLnBrk="0" hangingPunct="1">
                <a:lnSpc>
                  <a:spcPts val="1400"/>
                </a:lnSpc>
                <a:spcBef>
                  <a:spcPts val="1000"/>
                </a:spcBef>
                <a:spcAft>
                  <a:spcPts val="0"/>
                </a:spcAft>
                <a:buClrTx/>
                <a:buSzTx/>
                <a:buFont typeface="Arial" panose="020B0604020202020204" pitchFamily="34" charset="0"/>
                <a:buNone/>
                <a:defRPr/>
              </a:pPr>
              <a:r>
                <a:rPr kumimoji="0" lang="en-US" sz="1600" b="1" i="0" u="none" strike="noStrike" kern="1200" cap="none" spc="0" normalizeH="0" baseline="0" noProof="0" dirty="0">
                  <a:ln>
                    <a:noFill/>
                  </a:ln>
                  <a:solidFill>
                    <a:srgbClr val="FCFCFC"/>
                  </a:solidFill>
                  <a:effectLst/>
                  <a:uLnTx/>
                  <a:uFillTx/>
                  <a:latin typeface="思源宋体 CN" panose="02020400000000000000" pitchFamily="18" charset="-122"/>
                  <a:ea typeface="思源宋体 CN" panose="02020400000000000000" pitchFamily="18" charset="-122"/>
                  <a:cs typeface="Open Sans" panose="020B0606030504020204" pitchFamily="34" charset="0"/>
                </a:rPr>
                <a:t>02</a:t>
              </a:r>
              <a:endParaRPr kumimoji="0" lang="id-ID" sz="1600" b="1" i="0" u="none" strike="noStrike" kern="1200" cap="none" spc="0" normalizeH="0" baseline="0" noProof="0" dirty="0">
                <a:ln>
                  <a:noFill/>
                </a:ln>
                <a:solidFill>
                  <a:srgbClr val="FCFCFC"/>
                </a:solidFill>
                <a:effectLst/>
                <a:uLnTx/>
                <a:uFillTx/>
                <a:latin typeface="思源宋体 CN" panose="02020400000000000000" pitchFamily="18" charset="-122"/>
                <a:ea typeface="思源宋体 CN" panose="02020400000000000000" pitchFamily="18" charset="-122"/>
                <a:cs typeface="Open Sans" panose="020B0606030504020204" pitchFamily="34" charset="0"/>
              </a:endParaRPr>
            </a:p>
          </p:txBody>
        </p:sp>
      </p:grpSp>
      <p:grpSp>
        <p:nvGrpSpPr>
          <p:cNvPr id="54" name="Group 54"/>
          <p:cNvGrpSpPr/>
          <p:nvPr/>
        </p:nvGrpSpPr>
        <p:grpSpPr bwMode="auto">
          <a:xfrm>
            <a:off x="1277572" y="3229461"/>
            <a:ext cx="3430202" cy="360551"/>
            <a:chOff x="0" y="368846"/>
            <a:chExt cx="3429131" cy="360142"/>
          </a:xfrm>
        </p:grpSpPr>
        <p:sp>
          <p:nvSpPr>
            <p:cNvPr id="55" name="TextBox 105"/>
            <p:cNvSpPr>
              <a:spLocks noChangeArrowheads="1"/>
            </p:cNvSpPr>
            <p:nvPr/>
          </p:nvSpPr>
          <p:spPr bwMode="auto">
            <a:xfrm>
              <a:off x="84778" y="368846"/>
              <a:ext cx="3344353" cy="360142"/>
            </a:xfrm>
            <a:prstGeom prst="roundRect">
              <a:avLst>
                <a:gd name="adj" fmla="val 8176"/>
              </a:avLst>
            </a:prstGeom>
            <a:noFill/>
            <a:ln w="19050">
              <a:solidFill>
                <a:schemeClr val="accent6"/>
              </a:solidFill>
              <a:rou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marL="0" marR="0" lvl="0" indent="0" defTabSz="914400" rtl="0" eaLnBrk="1" fontAlgn="auto" latinLnBrk="0" hangingPunct="1">
                <a:lnSpc>
                  <a:spcPts val="1800"/>
                </a:lnSpc>
                <a:spcBef>
                  <a:spcPct val="0"/>
                </a:spcBef>
                <a:spcAft>
                  <a:spcPts val="0"/>
                </a:spcAft>
                <a:buClrTx/>
                <a:buSzTx/>
                <a:buFont typeface="Arial" panose="020B0604020202020204" pitchFamily="34" charset="0"/>
                <a:buNone/>
                <a:defRPr/>
              </a:pPr>
              <a:r>
                <a:rPr kumimoji="0" lang="zh-CN" altLang="en-US" sz="1600" b="0" i="0" u="none" strike="noStrike" kern="1200" cap="none" spc="0" normalizeH="0" baseline="0" noProof="0" dirty="0">
                  <a:ln>
                    <a:noFill/>
                  </a:ln>
                  <a:solidFill>
                    <a:schemeClr val="accent6"/>
                  </a:solidFill>
                  <a:effectLst/>
                  <a:uLnTx/>
                  <a:uFillTx/>
                  <a:latin typeface="思源宋体 CN" panose="02020400000000000000" pitchFamily="18" charset="-122"/>
                  <a:ea typeface="思源宋体 CN" panose="02020400000000000000" pitchFamily="18" charset="-122"/>
                  <a:cs typeface="+mn-cs"/>
                  <a:sym typeface="微软雅黑" panose="020B0503020204020204" pitchFamily="34" charset="-122"/>
                </a:rPr>
                <a:t>生产区内不准带小孩</a:t>
              </a:r>
              <a:endParaRPr kumimoji="0" lang="zh-CN" altLang="en-US" sz="1600" b="0" i="0" u="none" strike="noStrike" kern="1200" cap="none" spc="0" normalizeH="0" baseline="0" noProof="0" dirty="0">
                <a:ln>
                  <a:noFill/>
                </a:ln>
                <a:solidFill>
                  <a:schemeClr val="accent6"/>
                </a:solidFill>
                <a:effectLst/>
                <a:uLnTx/>
                <a:uFillTx/>
                <a:latin typeface="思源宋体 CN" panose="02020400000000000000" pitchFamily="18" charset="-122"/>
                <a:ea typeface="思源宋体 CN" panose="02020400000000000000" pitchFamily="18" charset="-122"/>
                <a:cs typeface="+mn-cs"/>
                <a:sym typeface="微软雅黑" panose="020B0503020204020204" pitchFamily="34" charset="-122"/>
              </a:endParaRPr>
            </a:p>
          </p:txBody>
        </p:sp>
        <p:sp>
          <p:nvSpPr>
            <p:cNvPr id="56" name="流程图: 联系 107"/>
            <p:cNvSpPr>
              <a:spLocks noChangeArrowheads="1"/>
            </p:cNvSpPr>
            <p:nvPr/>
          </p:nvSpPr>
          <p:spPr bwMode="auto">
            <a:xfrm>
              <a:off x="0" y="453694"/>
              <a:ext cx="169589" cy="169589"/>
            </a:xfrm>
            <a:prstGeom prst="flowChartConnector">
              <a:avLst/>
            </a:prstGeom>
            <a:solidFill>
              <a:schemeClr val="accent2">
                <a:lumMod val="50000"/>
              </a:schemeClr>
            </a:solidFill>
            <a:ln w="25400">
              <a:solidFill>
                <a:schemeClr val="accent6"/>
              </a:solidFill>
              <a:round/>
            </a:ln>
          </p:spPr>
          <p:txBody>
            <a:bodyPr anchor="ct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marL="0" marR="0" lvl="0" indent="0" defTabSz="914400" rtl="0" eaLnBrk="1" fontAlgn="auto" latinLnBrk="0" hangingPunct="1">
                <a:lnSpc>
                  <a:spcPct val="100000"/>
                </a:lnSpc>
                <a:spcBef>
                  <a:spcPct val="0"/>
                </a:spcBef>
                <a:spcAft>
                  <a:spcPts val="0"/>
                </a:spcAft>
                <a:buClrTx/>
                <a:buSzTx/>
                <a:buFontTx/>
                <a:buNone/>
                <a:defRPr/>
              </a:pPr>
              <a:endParaRPr kumimoji="0" lang="zh-CN" altLang="zh-CN" sz="1800" b="0" i="0" u="none" strike="noStrike" kern="1200" cap="none" spc="0" normalizeH="0" baseline="0" noProof="0" dirty="0">
                <a:ln>
                  <a:noFill/>
                </a:ln>
                <a:solidFill>
                  <a:srgbClr val="002060"/>
                </a:solidFill>
                <a:effectLst/>
                <a:uLnTx/>
                <a:uFillTx/>
                <a:latin typeface="思源宋体 CN" panose="02020400000000000000" pitchFamily="18" charset="-122"/>
                <a:ea typeface="思源宋体 CN" panose="02020400000000000000" pitchFamily="18" charset="-122"/>
                <a:cs typeface="+mn-cs"/>
                <a:sym typeface="微软雅黑" panose="020B0503020204020204" pitchFamily="34" charset="-122"/>
              </a:endParaRPr>
            </a:p>
          </p:txBody>
        </p:sp>
      </p:grpSp>
      <p:grpSp>
        <p:nvGrpSpPr>
          <p:cNvPr id="57" name="组合 56"/>
          <p:cNvGrpSpPr/>
          <p:nvPr/>
        </p:nvGrpSpPr>
        <p:grpSpPr>
          <a:xfrm>
            <a:off x="741559" y="3834736"/>
            <a:ext cx="478441" cy="478442"/>
            <a:chOff x="2903394" y="3937651"/>
            <a:chExt cx="478441" cy="478442"/>
          </a:xfrm>
          <a:solidFill>
            <a:srgbClr val="BA1318"/>
          </a:solidFill>
        </p:grpSpPr>
        <p:sp>
          <p:nvSpPr>
            <p:cNvPr id="58" name="Shape 1630"/>
            <p:cNvSpPr/>
            <p:nvPr/>
          </p:nvSpPr>
          <p:spPr>
            <a:xfrm>
              <a:off x="2903394" y="3937651"/>
              <a:ext cx="478441" cy="47844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grpFill/>
            <a:ln w="38100" cap="flat">
              <a:solidFill>
                <a:sysClr val="window" lastClr="FFFFFF"/>
              </a:solidFill>
              <a:miter lim="400000"/>
            </a:ln>
            <a:effectLst>
              <a:outerShdw blurRad="127000" dist="38100" dir="8100000" algn="tr" rotWithShape="0">
                <a:prstClr val="black">
                  <a:alpha val="40000"/>
                </a:prstClr>
              </a:outerShdw>
            </a:effectLst>
          </p:spPr>
          <p:txBody>
            <a:bodyPr wrap="square" lIns="19046" tIns="19046" rIns="19046" bIns="19046" numCol="1" anchor="ctr">
              <a:noAutofit/>
            </a:bodyPr>
            <a:lstStyle/>
            <a:p>
              <a:pPr marL="0" marR="0" lvl="0" indent="0" defTabSz="1219200" rtl="0" eaLnBrk="1" fontAlgn="auto" latinLnBrk="0" hangingPunct="1">
                <a:lnSpc>
                  <a:spcPct val="100000"/>
                </a:lnSpc>
                <a:spcBef>
                  <a:spcPts val="0"/>
                </a:spcBef>
                <a:spcAft>
                  <a:spcPts val="0"/>
                </a:spcAft>
                <a:buClrTx/>
                <a:buSzTx/>
                <a:buFontTx/>
                <a:buNone/>
                <a:defRPr/>
              </a:pPr>
              <a:endParaRPr kumimoji="0" sz="1735"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59" name="Text Placeholder 4"/>
            <p:cNvSpPr txBox="1"/>
            <p:nvPr/>
          </p:nvSpPr>
          <p:spPr>
            <a:xfrm>
              <a:off x="3013308" y="4046592"/>
              <a:ext cx="257073" cy="308972"/>
            </a:xfrm>
            <a:prstGeom prst="rect">
              <a:avLst/>
            </a:prstGeom>
            <a:grpFill/>
          </p:spPr>
          <p:txBody>
            <a:bodyPr vert="horz" lIns="0" tIns="0" rIns="0" bIns="0" rtlCol="0" anchor="ctr">
              <a:norm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defTabSz="914400" rtl="0" eaLnBrk="1" fontAlgn="auto" latinLnBrk="0" hangingPunct="1">
                <a:lnSpc>
                  <a:spcPts val="1400"/>
                </a:lnSpc>
                <a:spcBef>
                  <a:spcPts val="1000"/>
                </a:spcBef>
                <a:spcAft>
                  <a:spcPts val="0"/>
                </a:spcAft>
                <a:buClrTx/>
                <a:buSzTx/>
                <a:buFont typeface="Arial" panose="020B0604020202020204" pitchFamily="34" charset="0"/>
                <a:buNone/>
                <a:defRPr/>
              </a:pPr>
              <a:r>
                <a:rPr kumimoji="0" lang="en-US" sz="1600" b="1" i="0" u="none" strike="noStrike" kern="1200" cap="none" spc="0" normalizeH="0" baseline="0" noProof="0" dirty="0">
                  <a:ln>
                    <a:noFill/>
                  </a:ln>
                  <a:solidFill>
                    <a:srgbClr val="FCFCFC"/>
                  </a:solidFill>
                  <a:effectLst/>
                  <a:uLnTx/>
                  <a:uFillTx/>
                  <a:latin typeface="思源宋体 CN" panose="02020400000000000000" pitchFamily="18" charset="-122"/>
                  <a:ea typeface="思源宋体 CN" panose="02020400000000000000" pitchFamily="18" charset="-122"/>
                  <a:cs typeface="Open Sans" panose="020B0606030504020204" pitchFamily="34" charset="0"/>
                </a:rPr>
                <a:t>03</a:t>
              </a:r>
              <a:endParaRPr kumimoji="0" lang="id-ID" sz="1600" b="1" i="0" u="none" strike="noStrike" kern="1200" cap="none" spc="0" normalizeH="0" baseline="0" noProof="0" dirty="0">
                <a:ln>
                  <a:noFill/>
                </a:ln>
                <a:solidFill>
                  <a:srgbClr val="FCFCFC"/>
                </a:solidFill>
                <a:effectLst/>
                <a:uLnTx/>
                <a:uFillTx/>
                <a:latin typeface="思源宋体 CN" panose="02020400000000000000" pitchFamily="18" charset="-122"/>
                <a:ea typeface="思源宋体 CN" panose="02020400000000000000" pitchFamily="18" charset="-122"/>
                <a:cs typeface="Open Sans" panose="020B0606030504020204" pitchFamily="34" charset="0"/>
              </a:endParaRPr>
            </a:p>
          </p:txBody>
        </p:sp>
      </p:grpSp>
      <p:grpSp>
        <p:nvGrpSpPr>
          <p:cNvPr id="60" name="Group 54"/>
          <p:cNvGrpSpPr/>
          <p:nvPr/>
        </p:nvGrpSpPr>
        <p:grpSpPr bwMode="auto">
          <a:xfrm>
            <a:off x="1277572" y="3900125"/>
            <a:ext cx="3430202" cy="360551"/>
            <a:chOff x="0" y="368846"/>
            <a:chExt cx="3429131" cy="360142"/>
          </a:xfrm>
        </p:grpSpPr>
        <p:sp>
          <p:nvSpPr>
            <p:cNvPr id="61" name="TextBox 105"/>
            <p:cNvSpPr>
              <a:spLocks noChangeArrowheads="1"/>
            </p:cNvSpPr>
            <p:nvPr/>
          </p:nvSpPr>
          <p:spPr bwMode="auto">
            <a:xfrm>
              <a:off x="84778" y="368846"/>
              <a:ext cx="3344353" cy="360142"/>
            </a:xfrm>
            <a:prstGeom prst="roundRect">
              <a:avLst>
                <a:gd name="adj" fmla="val 8176"/>
              </a:avLst>
            </a:prstGeom>
            <a:noFill/>
            <a:ln w="19050">
              <a:solidFill>
                <a:schemeClr val="accent6"/>
              </a:solidFill>
              <a:rou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marL="0" marR="0" lvl="0" indent="0" defTabSz="914400" rtl="0" eaLnBrk="1" fontAlgn="auto" latinLnBrk="0" hangingPunct="1">
                <a:lnSpc>
                  <a:spcPts val="1800"/>
                </a:lnSpc>
                <a:spcBef>
                  <a:spcPct val="0"/>
                </a:spcBef>
                <a:spcAft>
                  <a:spcPts val="0"/>
                </a:spcAft>
                <a:buClrTx/>
                <a:buSzTx/>
                <a:buFont typeface="Arial" panose="020B0604020202020204" pitchFamily="34" charset="0"/>
                <a:buNone/>
                <a:defRPr/>
              </a:pPr>
              <a:r>
                <a:rPr kumimoji="0" lang="zh-CN" altLang="en-US" sz="1600" b="0" i="0" u="none" strike="noStrike" kern="1200" cap="none" spc="0" normalizeH="0" baseline="0" noProof="0" dirty="0">
                  <a:ln>
                    <a:noFill/>
                  </a:ln>
                  <a:solidFill>
                    <a:schemeClr val="accent6"/>
                  </a:solidFill>
                  <a:effectLst/>
                  <a:uLnTx/>
                  <a:uFillTx/>
                  <a:latin typeface="思源宋体 CN" panose="02020400000000000000" pitchFamily="18" charset="-122"/>
                  <a:ea typeface="思源宋体 CN" panose="02020400000000000000" pitchFamily="18" charset="-122"/>
                  <a:cs typeface="+mn-cs"/>
                  <a:sym typeface="微软雅黑" panose="020B0503020204020204" pitchFamily="34" charset="-122"/>
                </a:rPr>
                <a:t>禁火区内，不准无阻火器车辆行驶 </a:t>
              </a:r>
              <a:endParaRPr kumimoji="0" lang="zh-CN" altLang="en-US" sz="1600" b="0" i="0" u="none" strike="noStrike" kern="1200" cap="none" spc="0" normalizeH="0" baseline="0" noProof="0" dirty="0">
                <a:ln>
                  <a:noFill/>
                </a:ln>
                <a:solidFill>
                  <a:schemeClr val="accent6"/>
                </a:solidFill>
                <a:effectLst/>
                <a:uLnTx/>
                <a:uFillTx/>
                <a:latin typeface="思源宋体 CN" panose="02020400000000000000" pitchFamily="18" charset="-122"/>
                <a:ea typeface="思源宋体 CN" panose="02020400000000000000" pitchFamily="18" charset="-122"/>
                <a:cs typeface="+mn-cs"/>
                <a:sym typeface="微软雅黑" panose="020B0503020204020204" pitchFamily="34" charset="-122"/>
              </a:endParaRPr>
            </a:p>
          </p:txBody>
        </p:sp>
        <p:sp>
          <p:nvSpPr>
            <p:cNvPr id="62" name="流程图: 联系 107"/>
            <p:cNvSpPr>
              <a:spLocks noChangeArrowheads="1"/>
            </p:cNvSpPr>
            <p:nvPr/>
          </p:nvSpPr>
          <p:spPr bwMode="auto">
            <a:xfrm>
              <a:off x="0" y="453694"/>
              <a:ext cx="169589" cy="169589"/>
            </a:xfrm>
            <a:prstGeom prst="flowChartConnector">
              <a:avLst/>
            </a:prstGeom>
            <a:solidFill>
              <a:schemeClr val="accent2">
                <a:lumMod val="50000"/>
              </a:schemeClr>
            </a:solidFill>
            <a:ln w="25400">
              <a:solidFill>
                <a:schemeClr val="accent6"/>
              </a:solidFill>
              <a:round/>
            </a:ln>
          </p:spPr>
          <p:txBody>
            <a:bodyPr anchor="ct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marL="0" marR="0" lvl="0" indent="0" defTabSz="914400" rtl="0" eaLnBrk="1" fontAlgn="auto" latinLnBrk="0" hangingPunct="1">
                <a:lnSpc>
                  <a:spcPct val="100000"/>
                </a:lnSpc>
                <a:spcBef>
                  <a:spcPct val="0"/>
                </a:spcBef>
                <a:spcAft>
                  <a:spcPts val="0"/>
                </a:spcAft>
                <a:buClrTx/>
                <a:buSzTx/>
                <a:buFontTx/>
                <a:buNone/>
                <a:defRPr/>
              </a:pPr>
              <a:endParaRPr kumimoji="0" lang="zh-CN" altLang="zh-CN" sz="1800" b="0" i="0" u="none" strike="noStrike" kern="1200" cap="none" spc="0" normalizeH="0" baseline="0" noProof="0" dirty="0">
                <a:ln>
                  <a:noFill/>
                </a:ln>
                <a:solidFill>
                  <a:srgbClr val="002060"/>
                </a:solidFill>
                <a:effectLst/>
                <a:uLnTx/>
                <a:uFillTx/>
                <a:latin typeface="思源宋体 CN" panose="02020400000000000000" pitchFamily="18" charset="-122"/>
                <a:ea typeface="思源宋体 CN" panose="02020400000000000000" pitchFamily="18" charset="-122"/>
                <a:cs typeface="+mn-cs"/>
                <a:sym typeface="微软雅黑" panose="020B0503020204020204" pitchFamily="34" charset="-122"/>
              </a:endParaRPr>
            </a:p>
          </p:txBody>
        </p:sp>
      </p:grpSp>
      <p:grpSp>
        <p:nvGrpSpPr>
          <p:cNvPr id="63" name="组合 62"/>
          <p:cNvGrpSpPr/>
          <p:nvPr/>
        </p:nvGrpSpPr>
        <p:grpSpPr>
          <a:xfrm>
            <a:off x="741559" y="4525003"/>
            <a:ext cx="478441" cy="478442"/>
            <a:chOff x="2903394" y="3937651"/>
            <a:chExt cx="478441" cy="478442"/>
          </a:xfrm>
          <a:solidFill>
            <a:srgbClr val="BA1318"/>
          </a:solidFill>
        </p:grpSpPr>
        <p:sp>
          <p:nvSpPr>
            <p:cNvPr id="64" name="Shape 1630"/>
            <p:cNvSpPr/>
            <p:nvPr/>
          </p:nvSpPr>
          <p:spPr>
            <a:xfrm>
              <a:off x="2903394" y="3937651"/>
              <a:ext cx="478441" cy="47844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grpFill/>
            <a:ln w="38100" cap="flat">
              <a:solidFill>
                <a:sysClr val="window" lastClr="FFFFFF"/>
              </a:solidFill>
              <a:miter lim="400000"/>
            </a:ln>
            <a:effectLst>
              <a:outerShdw blurRad="127000" dist="38100" dir="8100000" algn="tr" rotWithShape="0">
                <a:prstClr val="black">
                  <a:alpha val="40000"/>
                </a:prstClr>
              </a:outerShdw>
            </a:effectLst>
          </p:spPr>
          <p:txBody>
            <a:bodyPr wrap="square" lIns="19046" tIns="19046" rIns="19046" bIns="19046" numCol="1" anchor="ctr">
              <a:noAutofit/>
            </a:bodyPr>
            <a:lstStyle/>
            <a:p>
              <a:pPr marL="0" marR="0" lvl="0" indent="0" defTabSz="1219200" rtl="0" eaLnBrk="1" fontAlgn="auto" latinLnBrk="0" hangingPunct="1">
                <a:lnSpc>
                  <a:spcPct val="100000"/>
                </a:lnSpc>
                <a:spcBef>
                  <a:spcPts val="0"/>
                </a:spcBef>
                <a:spcAft>
                  <a:spcPts val="0"/>
                </a:spcAft>
                <a:buClrTx/>
                <a:buSzTx/>
                <a:buFontTx/>
                <a:buNone/>
                <a:defRPr/>
              </a:pPr>
              <a:endParaRPr kumimoji="0" sz="1735"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65" name="Text Placeholder 4"/>
            <p:cNvSpPr txBox="1"/>
            <p:nvPr/>
          </p:nvSpPr>
          <p:spPr>
            <a:xfrm>
              <a:off x="3013308" y="4046592"/>
              <a:ext cx="257073" cy="308972"/>
            </a:xfrm>
            <a:prstGeom prst="rect">
              <a:avLst/>
            </a:prstGeom>
            <a:grpFill/>
          </p:spPr>
          <p:txBody>
            <a:bodyPr vert="horz" lIns="0" tIns="0" rIns="0" bIns="0" rtlCol="0" anchor="ctr">
              <a:norm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defTabSz="914400" rtl="0" eaLnBrk="1" fontAlgn="auto" latinLnBrk="0" hangingPunct="1">
                <a:lnSpc>
                  <a:spcPts val="1400"/>
                </a:lnSpc>
                <a:spcBef>
                  <a:spcPts val="1000"/>
                </a:spcBef>
                <a:spcAft>
                  <a:spcPts val="0"/>
                </a:spcAft>
                <a:buClrTx/>
                <a:buSzTx/>
                <a:buFont typeface="Arial" panose="020B0604020202020204" pitchFamily="34" charset="0"/>
                <a:buNone/>
                <a:defRPr/>
              </a:pPr>
              <a:r>
                <a:rPr kumimoji="0" lang="en-US" sz="1600" b="1" i="0" u="none" strike="noStrike" kern="1200" cap="none" spc="0" normalizeH="0" baseline="0" noProof="0" dirty="0">
                  <a:ln>
                    <a:noFill/>
                  </a:ln>
                  <a:solidFill>
                    <a:srgbClr val="FCFCFC"/>
                  </a:solidFill>
                  <a:effectLst/>
                  <a:uLnTx/>
                  <a:uFillTx/>
                  <a:latin typeface="思源宋体 CN" panose="02020400000000000000" pitchFamily="18" charset="-122"/>
                  <a:ea typeface="思源宋体 CN" panose="02020400000000000000" pitchFamily="18" charset="-122"/>
                  <a:cs typeface="Open Sans" panose="020B0606030504020204" pitchFamily="34" charset="0"/>
                </a:rPr>
                <a:t>04</a:t>
              </a:r>
              <a:endParaRPr kumimoji="0" lang="id-ID" sz="1600" b="1" i="0" u="none" strike="noStrike" kern="1200" cap="none" spc="0" normalizeH="0" baseline="0" noProof="0" dirty="0">
                <a:ln>
                  <a:noFill/>
                </a:ln>
                <a:solidFill>
                  <a:srgbClr val="FCFCFC"/>
                </a:solidFill>
                <a:effectLst/>
                <a:uLnTx/>
                <a:uFillTx/>
                <a:latin typeface="思源宋体 CN" panose="02020400000000000000" pitchFamily="18" charset="-122"/>
                <a:ea typeface="思源宋体 CN" panose="02020400000000000000" pitchFamily="18" charset="-122"/>
                <a:cs typeface="Open Sans" panose="020B0606030504020204" pitchFamily="34" charset="0"/>
              </a:endParaRPr>
            </a:p>
          </p:txBody>
        </p:sp>
      </p:grpSp>
      <p:grpSp>
        <p:nvGrpSpPr>
          <p:cNvPr id="66" name="Group 54"/>
          <p:cNvGrpSpPr/>
          <p:nvPr/>
        </p:nvGrpSpPr>
        <p:grpSpPr bwMode="auto">
          <a:xfrm>
            <a:off x="1277572" y="4590392"/>
            <a:ext cx="4723173" cy="360551"/>
            <a:chOff x="0" y="368846"/>
            <a:chExt cx="4721698" cy="360142"/>
          </a:xfrm>
        </p:grpSpPr>
        <p:sp>
          <p:nvSpPr>
            <p:cNvPr id="67" name="TextBox 105"/>
            <p:cNvSpPr>
              <a:spLocks noChangeArrowheads="1"/>
            </p:cNvSpPr>
            <p:nvPr/>
          </p:nvSpPr>
          <p:spPr bwMode="auto">
            <a:xfrm>
              <a:off x="84777" y="368846"/>
              <a:ext cx="4636921" cy="360142"/>
            </a:xfrm>
            <a:prstGeom prst="roundRect">
              <a:avLst>
                <a:gd name="adj" fmla="val 8176"/>
              </a:avLst>
            </a:prstGeom>
            <a:noFill/>
            <a:ln w="19050">
              <a:solidFill>
                <a:schemeClr val="accent6"/>
              </a:solidFill>
              <a:rou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marL="0" marR="0" lvl="0" indent="0" defTabSz="914400" rtl="0" eaLnBrk="1" fontAlgn="auto" latinLnBrk="0" hangingPunct="1">
                <a:lnSpc>
                  <a:spcPts val="1800"/>
                </a:lnSpc>
                <a:spcBef>
                  <a:spcPct val="0"/>
                </a:spcBef>
                <a:spcAft>
                  <a:spcPts val="0"/>
                </a:spcAft>
                <a:buClrTx/>
                <a:buSzTx/>
                <a:buFont typeface="Arial" panose="020B0604020202020204" pitchFamily="34" charset="0"/>
                <a:buNone/>
                <a:defRPr/>
              </a:pPr>
              <a:r>
                <a:rPr kumimoji="0" lang="zh-CN" altLang="en-US" sz="1400" b="0" i="0" u="none" strike="noStrike" kern="1200" cap="none" spc="0" normalizeH="0" baseline="0" noProof="0" dirty="0">
                  <a:ln>
                    <a:noFill/>
                  </a:ln>
                  <a:solidFill>
                    <a:schemeClr val="accent6"/>
                  </a:solidFill>
                  <a:effectLst/>
                  <a:uLnTx/>
                  <a:uFillTx/>
                  <a:latin typeface="思源宋体 CN" panose="02020400000000000000" pitchFamily="18" charset="-122"/>
                  <a:ea typeface="思源宋体 CN" panose="02020400000000000000" pitchFamily="18" charset="-122"/>
                  <a:cs typeface="+mn-cs"/>
                  <a:sym typeface="微软雅黑" panose="020B0503020204020204" pitchFamily="34" charset="-122"/>
                </a:rPr>
                <a:t>上班时间不准睡觉、干私活、离岗和干与工作无关的事</a:t>
              </a:r>
              <a:endParaRPr kumimoji="0" lang="zh-CN" altLang="en-US" sz="1400" b="0" i="0" u="none" strike="noStrike" kern="1200" cap="none" spc="0" normalizeH="0" baseline="0" noProof="0" dirty="0">
                <a:ln>
                  <a:noFill/>
                </a:ln>
                <a:solidFill>
                  <a:schemeClr val="accent6"/>
                </a:solidFill>
                <a:effectLst/>
                <a:uLnTx/>
                <a:uFillTx/>
                <a:latin typeface="思源宋体 CN" panose="02020400000000000000" pitchFamily="18" charset="-122"/>
                <a:ea typeface="思源宋体 CN" panose="02020400000000000000" pitchFamily="18" charset="-122"/>
                <a:cs typeface="+mn-cs"/>
                <a:sym typeface="微软雅黑" panose="020B0503020204020204" pitchFamily="34" charset="-122"/>
              </a:endParaRPr>
            </a:p>
          </p:txBody>
        </p:sp>
        <p:sp>
          <p:nvSpPr>
            <p:cNvPr id="68" name="流程图: 联系 107"/>
            <p:cNvSpPr>
              <a:spLocks noChangeArrowheads="1"/>
            </p:cNvSpPr>
            <p:nvPr/>
          </p:nvSpPr>
          <p:spPr bwMode="auto">
            <a:xfrm>
              <a:off x="0" y="453694"/>
              <a:ext cx="169589" cy="169589"/>
            </a:xfrm>
            <a:prstGeom prst="flowChartConnector">
              <a:avLst/>
            </a:prstGeom>
            <a:solidFill>
              <a:schemeClr val="accent2">
                <a:lumMod val="50000"/>
              </a:schemeClr>
            </a:solidFill>
            <a:ln w="25400">
              <a:solidFill>
                <a:schemeClr val="accent6"/>
              </a:solidFill>
              <a:round/>
            </a:ln>
          </p:spPr>
          <p:txBody>
            <a:bodyPr anchor="ct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marL="0" marR="0" lvl="0" indent="0" defTabSz="914400" rtl="0" eaLnBrk="1" fontAlgn="auto" latinLnBrk="0" hangingPunct="1">
                <a:lnSpc>
                  <a:spcPct val="100000"/>
                </a:lnSpc>
                <a:spcBef>
                  <a:spcPct val="0"/>
                </a:spcBef>
                <a:spcAft>
                  <a:spcPts val="0"/>
                </a:spcAft>
                <a:buClrTx/>
                <a:buSzTx/>
                <a:buFontTx/>
                <a:buNone/>
                <a:defRPr/>
              </a:pPr>
              <a:endParaRPr kumimoji="0" lang="zh-CN" altLang="zh-CN" sz="1800" b="0" i="0" u="none" strike="noStrike" kern="1200" cap="none" spc="0" normalizeH="0" baseline="0" noProof="0" dirty="0">
                <a:ln>
                  <a:noFill/>
                </a:ln>
                <a:solidFill>
                  <a:srgbClr val="002060"/>
                </a:solidFill>
                <a:effectLst/>
                <a:uLnTx/>
                <a:uFillTx/>
                <a:latin typeface="思源宋体 CN" panose="02020400000000000000" pitchFamily="18" charset="-122"/>
                <a:ea typeface="思源宋体 CN" panose="02020400000000000000" pitchFamily="18" charset="-122"/>
                <a:cs typeface="+mn-cs"/>
                <a:sym typeface="微软雅黑" panose="020B0503020204020204" pitchFamily="34" charset="-122"/>
              </a:endParaRPr>
            </a:p>
          </p:txBody>
        </p:sp>
      </p:grpSp>
      <p:grpSp>
        <p:nvGrpSpPr>
          <p:cNvPr id="69" name="组合 68"/>
          <p:cNvGrpSpPr/>
          <p:nvPr/>
        </p:nvGrpSpPr>
        <p:grpSpPr>
          <a:xfrm>
            <a:off x="741559" y="5211281"/>
            <a:ext cx="478441" cy="478442"/>
            <a:chOff x="2903394" y="3937651"/>
            <a:chExt cx="478441" cy="478442"/>
          </a:xfrm>
          <a:solidFill>
            <a:srgbClr val="BA1318"/>
          </a:solidFill>
        </p:grpSpPr>
        <p:sp>
          <p:nvSpPr>
            <p:cNvPr id="70" name="Shape 1630"/>
            <p:cNvSpPr/>
            <p:nvPr/>
          </p:nvSpPr>
          <p:spPr>
            <a:xfrm>
              <a:off x="2903394" y="3937651"/>
              <a:ext cx="478441" cy="47844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grpFill/>
            <a:ln w="38100" cap="flat">
              <a:solidFill>
                <a:sysClr val="window" lastClr="FFFFFF"/>
              </a:solidFill>
              <a:miter lim="400000"/>
            </a:ln>
            <a:effectLst>
              <a:outerShdw blurRad="127000" dist="38100" dir="8100000" algn="tr" rotWithShape="0">
                <a:prstClr val="black">
                  <a:alpha val="40000"/>
                </a:prstClr>
              </a:outerShdw>
            </a:effectLst>
          </p:spPr>
          <p:txBody>
            <a:bodyPr wrap="square" lIns="19046" tIns="19046" rIns="19046" bIns="19046" numCol="1" anchor="ctr">
              <a:noAutofit/>
            </a:bodyPr>
            <a:lstStyle/>
            <a:p>
              <a:pPr marL="0" marR="0" lvl="0" indent="0" defTabSz="1219200" rtl="0" eaLnBrk="1" fontAlgn="auto" latinLnBrk="0" hangingPunct="1">
                <a:lnSpc>
                  <a:spcPct val="100000"/>
                </a:lnSpc>
                <a:spcBef>
                  <a:spcPts val="0"/>
                </a:spcBef>
                <a:spcAft>
                  <a:spcPts val="0"/>
                </a:spcAft>
                <a:buClrTx/>
                <a:buSzTx/>
                <a:buFontTx/>
                <a:buNone/>
                <a:defRPr/>
              </a:pPr>
              <a:endParaRPr kumimoji="0" sz="1735"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71" name="Text Placeholder 4"/>
            <p:cNvSpPr txBox="1"/>
            <p:nvPr/>
          </p:nvSpPr>
          <p:spPr>
            <a:xfrm>
              <a:off x="3013308" y="4046592"/>
              <a:ext cx="257073" cy="308972"/>
            </a:xfrm>
            <a:prstGeom prst="rect">
              <a:avLst/>
            </a:prstGeom>
            <a:grpFill/>
          </p:spPr>
          <p:txBody>
            <a:bodyPr vert="horz" lIns="0" tIns="0" rIns="0" bIns="0" rtlCol="0" anchor="ctr">
              <a:norm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defTabSz="914400" rtl="0" eaLnBrk="1" fontAlgn="auto" latinLnBrk="0" hangingPunct="1">
                <a:lnSpc>
                  <a:spcPts val="1400"/>
                </a:lnSpc>
                <a:spcBef>
                  <a:spcPts val="1000"/>
                </a:spcBef>
                <a:spcAft>
                  <a:spcPts val="0"/>
                </a:spcAft>
                <a:buClrTx/>
                <a:buSzTx/>
                <a:buFont typeface="Arial" panose="020B0604020202020204" pitchFamily="34" charset="0"/>
                <a:buNone/>
                <a:defRPr/>
              </a:pPr>
              <a:r>
                <a:rPr kumimoji="0" lang="en-US" sz="1600" b="1" i="0" u="none" strike="noStrike" kern="1200" cap="none" spc="0" normalizeH="0" baseline="0" noProof="0" dirty="0">
                  <a:ln>
                    <a:noFill/>
                  </a:ln>
                  <a:solidFill>
                    <a:srgbClr val="FCFCFC"/>
                  </a:solidFill>
                  <a:effectLst/>
                  <a:uLnTx/>
                  <a:uFillTx/>
                  <a:latin typeface="思源宋体 CN" panose="02020400000000000000" pitchFamily="18" charset="-122"/>
                  <a:ea typeface="思源宋体 CN" panose="02020400000000000000" pitchFamily="18" charset="-122"/>
                  <a:cs typeface="Open Sans" panose="020B0606030504020204" pitchFamily="34" charset="0"/>
                </a:rPr>
                <a:t>05</a:t>
              </a:r>
              <a:endParaRPr kumimoji="0" lang="id-ID" sz="1600" b="1" i="0" u="none" strike="noStrike" kern="1200" cap="none" spc="0" normalizeH="0" baseline="0" noProof="0" dirty="0">
                <a:ln>
                  <a:noFill/>
                </a:ln>
                <a:solidFill>
                  <a:srgbClr val="FCFCFC"/>
                </a:solidFill>
                <a:effectLst/>
                <a:uLnTx/>
                <a:uFillTx/>
                <a:latin typeface="思源宋体 CN" panose="02020400000000000000" pitchFamily="18" charset="-122"/>
                <a:ea typeface="思源宋体 CN" panose="02020400000000000000" pitchFamily="18" charset="-122"/>
                <a:cs typeface="Open Sans" panose="020B0606030504020204" pitchFamily="34" charset="0"/>
              </a:endParaRPr>
            </a:p>
          </p:txBody>
        </p:sp>
      </p:grpSp>
      <p:grpSp>
        <p:nvGrpSpPr>
          <p:cNvPr id="72" name="Group 54"/>
          <p:cNvGrpSpPr/>
          <p:nvPr/>
        </p:nvGrpSpPr>
        <p:grpSpPr bwMode="auto">
          <a:xfrm>
            <a:off x="1277572" y="5276670"/>
            <a:ext cx="3430202" cy="360551"/>
            <a:chOff x="0" y="368846"/>
            <a:chExt cx="3429131" cy="360142"/>
          </a:xfrm>
        </p:grpSpPr>
        <p:sp>
          <p:nvSpPr>
            <p:cNvPr id="73" name="TextBox 105"/>
            <p:cNvSpPr>
              <a:spLocks noChangeArrowheads="1"/>
            </p:cNvSpPr>
            <p:nvPr/>
          </p:nvSpPr>
          <p:spPr bwMode="auto">
            <a:xfrm>
              <a:off x="84778" y="368846"/>
              <a:ext cx="3344353" cy="360142"/>
            </a:xfrm>
            <a:prstGeom prst="roundRect">
              <a:avLst>
                <a:gd name="adj" fmla="val 8176"/>
              </a:avLst>
            </a:prstGeom>
            <a:noFill/>
            <a:ln w="19050">
              <a:solidFill>
                <a:schemeClr val="accent6"/>
              </a:solidFill>
              <a:rou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marL="0" marR="0" lvl="0" indent="0" defTabSz="914400" rtl="0" eaLnBrk="1" fontAlgn="auto" latinLnBrk="0" hangingPunct="1">
                <a:lnSpc>
                  <a:spcPts val="1800"/>
                </a:lnSpc>
                <a:spcBef>
                  <a:spcPct val="0"/>
                </a:spcBef>
                <a:spcAft>
                  <a:spcPts val="0"/>
                </a:spcAft>
                <a:buClrTx/>
                <a:buSzTx/>
                <a:buFont typeface="Arial" panose="020B0604020202020204" pitchFamily="34" charset="0"/>
                <a:buNone/>
                <a:defRPr/>
              </a:pPr>
              <a:r>
                <a:rPr kumimoji="0" lang="zh-CN" altLang="en-US" sz="1600" b="0" i="0" u="none" strike="noStrike" kern="1200" cap="none" spc="0" normalizeH="0" baseline="0" noProof="0" dirty="0">
                  <a:ln>
                    <a:noFill/>
                  </a:ln>
                  <a:solidFill>
                    <a:schemeClr val="accent6"/>
                  </a:solidFill>
                  <a:effectLst/>
                  <a:uLnTx/>
                  <a:uFillTx/>
                  <a:latin typeface="思源宋体 CN" panose="02020400000000000000" pitchFamily="18" charset="-122"/>
                  <a:ea typeface="思源宋体 CN" panose="02020400000000000000" pitchFamily="18" charset="-122"/>
                  <a:cs typeface="+mn-cs"/>
                  <a:sym typeface="微软雅黑" panose="020B0503020204020204" pitchFamily="34" charset="-122"/>
                </a:rPr>
                <a:t>在班前、班上不准喝酒； </a:t>
              </a:r>
              <a:endParaRPr kumimoji="0" lang="zh-CN" altLang="en-US" sz="1600" b="0" i="0" u="none" strike="noStrike" kern="1200" cap="none" spc="0" normalizeH="0" baseline="0" noProof="0" dirty="0">
                <a:ln>
                  <a:noFill/>
                </a:ln>
                <a:solidFill>
                  <a:schemeClr val="accent6"/>
                </a:solidFill>
                <a:effectLst/>
                <a:uLnTx/>
                <a:uFillTx/>
                <a:latin typeface="思源宋体 CN" panose="02020400000000000000" pitchFamily="18" charset="-122"/>
                <a:ea typeface="思源宋体 CN" panose="02020400000000000000" pitchFamily="18" charset="-122"/>
                <a:cs typeface="+mn-cs"/>
                <a:sym typeface="微软雅黑" panose="020B0503020204020204" pitchFamily="34" charset="-122"/>
              </a:endParaRPr>
            </a:p>
          </p:txBody>
        </p:sp>
        <p:sp>
          <p:nvSpPr>
            <p:cNvPr id="74" name="流程图: 联系 107"/>
            <p:cNvSpPr>
              <a:spLocks noChangeArrowheads="1"/>
            </p:cNvSpPr>
            <p:nvPr/>
          </p:nvSpPr>
          <p:spPr bwMode="auto">
            <a:xfrm>
              <a:off x="0" y="453694"/>
              <a:ext cx="169589" cy="169589"/>
            </a:xfrm>
            <a:prstGeom prst="flowChartConnector">
              <a:avLst/>
            </a:prstGeom>
            <a:solidFill>
              <a:schemeClr val="accent2">
                <a:lumMod val="50000"/>
              </a:schemeClr>
            </a:solidFill>
            <a:ln w="25400">
              <a:solidFill>
                <a:schemeClr val="accent6"/>
              </a:solidFill>
              <a:round/>
            </a:ln>
          </p:spPr>
          <p:txBody>
            <a:bodyPr anchor="ct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marL="0" marR="0" lvl="0" indent="0" defTabSz="914400" rtl="0" eaLnBrk="1" fontAlgn="auto" latinLnBrk="0" hangingPunct="1">
                <a:lnSpc>
                  <a:spcPct val="100000"/>
                </a:lnSpc>
                <a:spcBef>
                  <a:spcPct val="0"/>
                </a:spcBef>
                <a:spcAft>
                  <a:spcPts val="0"/>
                </a:spcAft>
                <a:buClrTx/>
                <a:buSzTx/>
                <a:buFontTx/>
                <a:buNone/>
                <a:defRPr/>
              </a:pPr>
              <a:endParaRPr kumimoji="0" lang="zh-CN" altLang="zh-CN" sz="1800" b="0" i="0" u="none" strike="noStrike" kern="1200" cap="none" spc="0" normalizeH="0" baseline="0" noProof="0" dirty="0">
                <a:ln>
                  <a:noFill/>
                </a:ln>
                <a:solidFill>
                  <a:srgbClr val="002060"/>
                </a:solidFill>
                <a:effectLst/>
                <a:uLnTx/>
                <a:uFillTx/>
                <a:latin typeface="思源宋体 CN" panose="02020400000000000000" pitchFamily="18" charset="-122"/>
                <a:ea typeface="思源宋体 CN" panose="02020400000000000000" pitchFamily="18" charset="-122"/>
                <a:cs typeface="+mn-cs"/>
                <a:sym typeface="微软雅黑" panose="020B0503020204020204" pitchFamily="34" charset="-122"/>
              </a:endParaRPr>
            </a:p>
          </p:txBody>
        </p:sp>
      </p:grpSp>
      <p:grpSp>
        <p:nvGrpSpPr>
          <p:cNvPr id="105" name="组合 104"/>
          <p:cNvGrpSpPr/>
          <p:nvPr/>
        </p:nvGrpSpPr>
        <p:grpSpPr>
          <a:xfrm>
            <a:off x="741559" y="5864424"/>
            <a:ext cx="478441" cy="478442"/>
            <a:chOff x="2903394" y="3937651"/>
            <a:chExt cx="478441" cy="478442"/>
          </a:xfrm>
          <a:solidFill>
            <a:srgbClr val="BA1318"/>
          </a:solidFill>
        </p:grpSpPr>
        <p:sp>
          <p:nvSpPr>
            <p:cNvPr id="106" name="Shape 1630"/>
            <p:cNvSpPr/>
            <p:nvPr/>
          </p:nvSpPr>
          <p:spPr>
            <a:xfrm>
              <a:off x="2903394" y="3937651"/>
              <a:ext cx="478441" cy="47844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grpFill/>
            <a:ln w="38100" cap="flat">
              <a:solidFill>
                <a:sysClr val="window" lastClr="FFFFFF"/>
              </a:solidFill>
              <a:miter lim="400000"/>
            </a:ln>
            <a:effectLst>
              <a:outerShdw blurRad="127000" dist="38100" dir="8100000" algn="tr" rotWithShape="0">
                <a:prstClr val="black">
                  <a:alpha val="40000"/>
                </a:prstClr>
              </a:outerShdw>
            </a:effectLst>
          </p:spPr>
          <p:txBody>
            <a:bodyPr wrap="square" lIns="19046" tIns="19046" rIns="19046" bIns="19046" numCol="1" anchor="ctr">
              <a:noAutofit/>
            </a:bodyPr>
            <a:lstStyle/>
            <a:p>
              <a:pPr marL="0" marR="0" lvl="0" indent="0" defTabSz="1219200" rtl="0" eaLnBrk="1" fontAlgn="auto" latinLnBrk="0" hangingPunct="1">
                <a:lnSpc>
                  <a:spcPct val="100000"/>
                </a:lnSpc>
                <a:spcBef>
                  <a:spcPts val="0"/>
                </a:spcBef>
                <a:spcAft>
                  <a:spcPts val="0"/>
                </a:spcAft>
                <a:buClrTx/>
                <a:buSzTx/>
                <a:buFontTx/>
                <a:buNone/>
                <a:defRPr/>
              </a:pPr>
              <a:endParaRPr kumimoji="0" sz="1735"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107" name="Text Placeholder 4"/>
            <p:cNvSpPr txBox="1"/>
            <p:nvPr/>
          </p:nvSpPr>
          <p:spPr>
            <a:xfrm>
              <a:off x="3013308" y="4046592"/>
              <a:ext cx="257073" cy="308972"/>
            </a:xfrm>
            <a:prstGeom prst="rect">
              <a:avLst/>
            </a:prstGeom>
            <a:grpFill/>
          </p:spPr>
          <p:txBody>
            <a:bodyPr vert="horz" lIns="0" tIns="0" rIns="0" bIns="0" rtlCol="0" anchor="ctr">
              <a:norm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defTabSz="914400" rtl="0" eaLnBrk="1" fontAlgn="auto" latinLnBrk="0" hangingPunct="1">
                <a:lnSpc>
                  <a:spcPts val="1400"/>
                </a:lnSpc>
                <a:spcBef>
                  <a:spcPts val="1000"/>
                </a:spcBef>
                <a:spcAft>
                  <a:spcPts val="0"/>
                </a:spcAft>
                <a:buClrTx/>
                <a:buSzTx/>
                <a:buFont typeface="Arial" panose="020B0604020202020204" pitchFamily="34" charset="0"/>
                <a:buNone/>
                <a:defRPr/>
              </a:pPr>
              <a:r>
                <a:rPr kumimoji="0" lang="en-US" sz="1600" b="1" i="0" u="none" strike="noStrike" kern="1200" cap="none" spc="0" normalizeH="0" baseline="0" noProof="0" dirty="0">
                  <a:ln>
                    <a:noFill/>
                  </a:ln>
                  <a:solidFill>
                    <a:srgbClr val="FCFCFC"/>
                  </a:solidFill>
                  <a:effectLst/>
                  <a:uLnTx/>
                  <a:uFillTx/>
                  <a:latin typeface="思源宋体 CN" panose="02020400000000000000" pitchFamily="18" charset="-122"/>
                  <a:ea typeface="思源宋体 CN" panose="02020400000000000000" pitchFamily="18" charset="-122"/>
                  <a:cs typeface="Open Sans" panose="020B0606030504020204" pitchFamily="34" charset="0"/>
                </a:rPr>
                <a:t>06</a:t>
              </a:r>
              <a:endParaRPr kumimoji="0" lang="id-ID" sz="1600" b="1" i="0" u="none" strike="noStrike" kern="1200" cap="none" spc="0" normalizeH="0" baseline="0" noProof="0" dirty="0">
                <a:ln>
                  <a:noFill/>
                </a:ln>
                <a:solidFill>
                  <a:srgbClr val="FCFCFC"/>
                </a:solidFill>
                <a:effectLst/>
                <a:uLnTx/>
                <a:uFillTx/>
                <a:latin typeface="思源宋体 CN" panose="02020400000000000000" pitchFamily="18" charset="-122"/>
                <a:ea typeface="思源宋体 CN" panose="02020400000000000000" pitchFamily="18" charset="-122"/>
                <a:cs typeface="Open Sans" panose="020B0606030504020204" pitchFamily="34" charset="0"/>
              </a:endParaRPr>
            </a:p>
          </p:txBody>
        </p:sp>
      </p:grpSp>
      <p:grpSp>
        <p:nvGrpSpPr>
          <p:cNvPr id="108" name="Group 54"/>
          <p:cNvGrpSpPr/>
          <p:nvPr/>
        </p:nvGrpSpPr>
        <p:grpSpPr bwMode="auto">
          <a:xfrm>
            <a:off x="1277572" y="5929813"/>
            <a:ext cx="4892816" cy="360551"/>
            <a:chOff x="0" y="368846"/>
            <a:chExt cx="4891288" cy="360142"/>
          </a:xfrm>
        </p:grpSpPr>
        <p:sp>
          <p:nvSpPr>
            <p:cNvPr id="109" name="TextBox 105"/>
            <p:cNvSpPr>
              <a:spLocks noChangeArrowheads="1"/>
            </p:cNvSpPr>
            <p:nvPr/>
          </p:nvSpPr>
          <p:spPr bwMode="auto">
            <a:xfrm>
              <a:off x="84776" y="368846"/>
              <a:ext cx="4806512" cy="360142"/>
            </a:xfrm>
            <a:prstGeom prst="roundRect">
              <a:avLst>
                <a:gd name="adj" fmla="val 8176"/>
              </a:avLst>
            </a:prstGeom>
            <a:noFill/>
            <a:ln w="19050">
              <a:solidFill>
                <a:schemeClr val="accent6"/>
              </a:solidFill>
              <a:rou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marL="0" marR="0" lvl="0" indent="0" defTabSz="914400" rtl="0" eaLnBrk="1" fontAlgn="auto" latinLnBrk="0" hangingPunct="1">
                <a:lnSpc>
                  <a:spcPts val="1800"/>
                </a:lnSpc>
                <a:spcBef>
                  <a:spcPct val="0"/>
                </a:spcBef>
                <a:spcAft>
                  <a:spcPts val="0"/>
                </a:spcAft>
                <a:buClrTx/>
                <a:buSzTx/>
                <a:buFont typeface="Arial" panose="020B0604020202020204" pitchFamily="34" charset="0"/>
                <a:buNone/>
                <a:defRPr/>
              </a:pPr>
              <a:r>
                <a:rPr kumimoji="0" lang="zh-CN" altLang="en-US" sz="1200" b="0" i="0" u="none" strike="noStrike" kern="1200" cap="none" spc="0" normalizeH="0" baseline="0" noProof="0" dirty="0">
                  <a:ln>
                    <a:noFill/>
                  </a:ln>
                  <a:solidFill>
                    <a:schemeClr val="accent6"/>
                  </a:solidFill>
                  <a:effectLst/>
                  <a:uLnTx/>
                  <a:uFillTx/>
                  <a:latin typeface="思源宋体 CN" panose="02020400000000000000" pitchFamily="18" charset="-122"/>
                  <a:ea typeface="思源宋体 CN" panose="02020400000000000000" pitchFamily="18" charset="-122"/>
                  <a:cs typeface="+mn-cs"/>
                  <a:sym typeface="微软雅黑" panose="020B0503020204020204" pitchFamily="34" charset="-122"/>
                </a:rPr>
                <a:t>液流开关不准使用汽油等挥发性强的可燃液体擦洗设备、用具和衣物</a:t>
              </a:r>
              <a:endParaRPr kumimoji="0" lang="zh-CN" altLang="en-US" sz="1200" b="0" i="0" u="none" strike="noStrike" kern="1200" cap="none" spc="0" normalizeH="0" baseline="0" noProof="0" dirty="0">
                <a:ln>
                  <a:noFill/>
                </a:ln>
                <a:solidFill>
                  <a:schemeClr val="accent6"/>
                </a:solidFill>
                <a:effectLst/>
                <a:uLnTx/>
                <a:uFillTx/>
                <a:latin typeface="思源宋体 CN" panose="02020400000000000000" pitchFamily="18" charset="-122"/>
                <a:ea typeface="思源宋体 CN" panose="02020400000000000000" pitchFamily="18" charset="-122"/>
                <a:cs typeface="+mn-cs"/>
                <a:sym typeface="微软雅黑" panose="020B0503020204020204" pitchFamily="34" charset="-122"/>
              </a:endParaRPr>
            </a:p>
          </p:txBody>
        </p:sp>
        <p:sp>
          <p:nvSpPr>
            <p:cNvPr id="110" name="流程图: 联系 107"/>
            <p:cNvSpPr>
              <a:spLocks noChangeArrowheads="1"/>
            </p:cNvSpPr>
            <p:nvPr/>
          </p:nvSpPr>
          <p:spPr bwMode="auto">
            <a:xfrm>
              <a:off x="0" y="453694"/>
              <a:ext cx="169589" cy="169589"/>
            </a:xfrm>
            <a:prstGeom prst="flowChartConnector">
              <a:avLst/>
            </a:prstGeom>
            <a:solidFill>
              <a:schemeClr val="accent2">
                <a:lumMod val="50000"/>
              </a:schemeClr>
            </a:solidFill>
            <a:ln w="25400">
              <a:solidFill>
                <a:schemeClr val="accent6"/>
              </a:solidFill>
              <a:round/>
            </a:ln>
          </p:spPr>
          <p:txBody>
            <a:bodyPr anchor="ct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marL="0" marR="0" lvl="0" indent="0" defTabSz="914400" rtl="0" eaLnBrk="1" fontAlgn="auto" latinLnBrk="0" hangingPunct="1">
                <a:lnSpc>
                  <a:spcPct val="100000"/>
                </a:lnSpc>
                <a:spcBef>
                  <a:spcPct val="0"/>
                </a:spcBef>
                <a:spcAft>
                  <a:spcPts val="0"/>
                </a:spcAft>
                <a:buClrTx/>
                <a:buSzTx/>
                <a:buFontTx/>
                <a:buNone/>
                <a:defRPr/>
              </a:pPr>
              <a:endParaRPr kumimoji="0" lang="zh-CN" altLang="zh-CN" sz="1800" b="0" i="0" u="none" strike="noStrike" kern="1200" cap="none" spc="0" normalizeH="0" baseline="0" noProof="0" dirty="0">
                <a:ln>
                  <a:noFill/>
                </a:ln>
                <a:solidFill>
                  <a:srgbClr val="002060"/>
                </a:solidFill>
                <a:effectLst/>
                <a:uLnTx/>
                <a:uFillTx/>
                <a:latin typeface="思源宋体 CN" panose="02020400000000000000" pitchFamily="18" charset="-122"/>
                <a:ea typeface="思源宋体 CN" panose="02020400000000000000" pitchFamily="18" charset="-122"/>
                <a:cs typeface="+mn-cs"/>
                <a:sym typeface="微软雅黑" panose="020B0503020204020204" pitchFamily="34" charset="-122"/>
              </a:endParaRPr>
            </a:p>
          </p:txBody>
        </p:sp>
      </p:grpSp>
      <p:grpSp>
        <p:nvGrpSpPr>
          <p:cNvPr id="171" name="组合 170"/>
          <p:cNvGrpSpPr/>
          <p:nvPr/>
        </p:nvGrpSpPr>
        <p:grpSpPr>
          <a:xfrm>
            <a:off x="6312762" y="2535099"/>
            <a:ext cx="478441" cy="478442"/>
            <a:chOff x="2903394" y="3937651"/>
            <a:chExt cx="478441" cy="478442"/>
          </a:xfrm>
          <a:solidFill>
            <a:srgbClr val="BA1318"/>
          </a:solidFill>
        </p:grpSpPr>
        <p:sp>
          <p:nvSpPr>
            <p:cNvPr id="172" name="Shape 1630"/>
            <p:cNvSpPr/>
            <p:nvPr/>
          </p:nvSpPr>
          <p:spPr>
            <a:xfrm>
              <a:off x="2903394" y="3937651"/>
              <a:ext cx="478441" cy="47844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grpFill/>
            <a:ln w="38100" cap="flat">
              <a:solidFill>
                <a:sysClr val="window" lastClr="FFFFFF"/>
              </a:solidFill>
              <a:miter lim="400000"/>
            </a:ln>
            <a:effectLst>
              <a:outerShdw blurRad="127000" dist="38100" dir="8100000" algn="tr" rotWithShape="0">
                <a:prstClr val="black">
                  <a:alpha val="40000"/>
                </a:prstClr>
              </a:outerShdw>
            </a:effectLst>
          </p:spPr>
          <p:txBody>
            <a:bodyPr wrap="square" lIns="19046" tIns="19046" rIns="19046" bIns="19046" numCol="1" anchor="ctr">
              <a:noAutofit/>
            </a:bodyPr>
            <a:lstStyle/>
            <a:p>
              <a:pPr marL="0" marR="0" lvl="0" indent="0" defTabSz="1219200" rtl="0" eaLnBrk="1" fontAlgn="auto" latinLnBrk="0" hangingPunct="1">
                <a:lnSpc>
                  <a:spcPct val="100000"/>
                </a:lnSpc>
                <a:spcBef>
                  <a:spcPts val="0"/>
                </a:spcBef>
                <a:spcAft>
                  <a:spcPts val="0"/>
                </a:spcAft>
                <a:buClrTx/>
                <a:buSzTx/>
                <a:buFontTx/>
                <a:buNone/>
                <a:defRPr/>
              </a:pPr>
              <a:endParaRPr kumimoji="0" sz="1735"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173" name="Text Placeholder 4"/>
            <p:cNvSpPr txBox="1"/>
            <p:nvPr/>
          </p:nvSpPr>
          <p:spPr>
            <a:xfrm>
              <a:off x="3013308" y="4046592"/>
              <a:ext cx="257073" cy="308972"/>
            </a:xfrm>
            <a:prstGeom prst="rect">
              <a:avLst/>
            </a:prstGeom>
            <a:grpFill/>
          </p:spPr>
          <p:txBody>
            <a:bodyPr vert="horz" lIns="0" tIns="0" rIns="0" bIns="0" rtlCol="0" anchor="ctr">
              <a:norm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defTabSz="914400" rtl="0" eaLnBrk="1" fontAlgn="auto" latinLnBrk="0" hangingPunct="1">
                <a:lnSpc>
                  <a:spcPts val="1400"/>
                </a:lnSpc>
                <a:spcBef>
                  <a:spcPts val="1000"/>
                </a:spcBef>
                <a:spcAft>
                  <a:spcPts val="0"/>
                </a:spcAft>
                <a:buClrTx/>
                <a:buSzTx/>
                <a:buFont typeface="Arial" panose="020B0604020202020204" pitchFamily="34" charset="0"/>
                <a:buNone/>
                <a:defRPr/>
              </a:pPr>
              <a:r>
                <a:rPr kumimoji="0" lang="en-US" sz="1600" b="1" i="0" u="none" strike="noStrike" kern="1200" cap="none" spc="0" normalizeH="0" baseline="0" noProof="0" dirty="0">
                  <a:ln>
                    <a:noFill/>
                  </a:ln>
                  <a:solidFill>
                    <a:srgbClr val="FCFCFC"/>
                  </a:solidFill>
                  <a:effectLst/>
                  <a:uLnTx/>
                  <a:uFillTx/>
                  <a:latin typeface="思源宋体 CN" panose="02020400000000000000" pitchFamily="18" charset="-122"/>
                  <a:ea typeface="思源宋体 CN" panose="02020400000000000000" pitchFamily="18" charset="-122"/>
                  <a:cs typeface="Open Sans" panose="020B0606030504020204" pitchFamily="34" charset="0"/>
                </a:rPr>
                <a:t>07</a:t>
              </a:r>
              <a:endParaRPr kumimoji="0" lang="id-ID" sz="1600" b="1" i="0" u="none" strike="noStrike" kern="1200" cap="none" spc="0" normalizeH="0" baseline="0" noProof="0" dirty="0">
                <a:ln>
                  <a:noFill/>
                </a:ln>
                <a:solidFill>
                  <a:srgbClr val="FCFCFC"/>
                </a:solidFill>
                <a:effectLst/>
                <a:uLnTx/>
                <a:uFillTx/>
                <a:latin typeface="思源宋体 CN" panose="02020400000000000000" pitchFamily="18" charset="-122"/>
                <a:ea typeface="思源宋体 CN" panose="02020400000000000000" pitchFamily="18" charset="-122"/>
                <a:cs typeface="Open Sans" panose="020B0606030504020204" pitchFamily="34" charset="0"/>
              </a:endParaRPr>
            </a:p>
          </p:txBody>
        </p:sp>
      </p:grpSp>
      <p:grpSp>
        <p:nvGrpSpPr>
          <p:cNvPr id="174" name="Group 54"/>
          <p:cNvGrpSpPr/>
          <p:nvPr/>
        </p:nvGrpSpPr>
        <p:grpSpPr bwMode="auto">
          <a:xfrm>
            <a:off x="6848775" y="2600488"/>
            <a:ext cx="5035190" cy="360551"/>
            <a:chOff x="0" y="368846"/>
            <a:chExt cx="5033618" cy="360142"/>
          </a:xfrm>
        </p:grpSpPr>
        <p:sp>
          <p:nvSpPr>
            <p:cNvPr id="175" name="TextBox 105"/>
            <p:cNvSpPr>
              <a:spLocks noChangeArrowheads="1"/>
            </p:cNvSpPr>
            <p:nvPr/>
          </p:nvSpPr>
          <p:spPr bwMode="auto">
            <a:xfrm>
              <a:off x="84778" y="368846"/>
              <a:ext cx="4948840" cy="360142"/>
            </a:xfrm>
            <a:prstGeom prst="roundRect">
              <a:avLst>
                <a:gd name="adj" fmla="val 8176"/>
              </a:avLst>
            </a:prstGeom>
            <a:noFill/>
            <a:ln w="19050">
              <a:solidFill>
                <a:schemeClr val="accent6"/>
              </a:solidFill>
              <a:rou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marL="0" marR="0" lvl="0" indent="0" defTabSz="914400" rtl="0" eaLnBrk="1" fontAlgn="auto" latinLnBrk="0" hangingPunct="1">
                <a:lnSpc>
                  <a:spcPts val="1800"/>
                </a:lnSpc>
                <a:spcBef>
                  <a:spcPct val="0"/>
                </a:spcBef>
                <a:spcAft>
                  <a:spcPts val="0"/>
                </a:spcAft>
                <a:buClrTx/>
                <a:buSzTx/>
                <a:buFont typeface="Arial" panose="020B0604020202020204" pitchFamily="34" charset="0"/>
                <a:buNone/>
                <a:defRPr/>
              </a:pPr>
              <a:r>
                <a:rPr kumimoji="0" lang="zh-CN" altLang="en-US" sz="1600" b="0" i="0" u="none" strike="noStrike" kern="1200" cap="none" spc="0" normalizeH="0" baseline="0" noProof="0" dirty="0">
                  <a:ln>
                    <a:noFill/>
                  </a:ln>
                  <a:solidFill>
                    <a:schemeClr val="accent6"/>
                  </a:solidFill>
                  <a:effectLst/>
                  <a:uLnTx/>
                  <a:uFillTx/>
                  <a:latin typeface="思源宋体 CN" panose="02020400000000000000" pitchFamily="18" charset="-122"/>
                  <a:ea typeface="思源宋体 CN" panose="02020400000000000000" pitchFamily="18" charset="-122"/>
                  <a:cs typeface="+mn-cs"/>
                  <a:sym typeface="微软雅黑" panose="020B0503020204020204" pitchFamily="34" charset="-122"/>
                </a:rPr>
                <a:t>不按工厂规定穿戴劳动保护用品，不准进入生产岗位</a:t>
              </a:r>
              <a:endParaRPr kumimoji="0" lang="zh-CN" altLang="en-US" sz="1600" b="0" i="0" u="none" strike="noStrike" kern="1200" cap="none" spc="0" normalizeH="0" baseline="0" noProof="0" dirty="0">
                <a:ln>
                  <a:noFill/>
                </a:ln>
                <a:solidFill>
                  <a:schemeClr val="accent6"/>
                </a:solidFill>
                <a:effectLst/>
                <a:uLnTx/>
                <a:uFillTx/>
                <a:latin typeface="思源宋体 CN" panose="02020400000000000000" pitchFamily="18" charset="-122"/>
                <a:ea typeface="思源宋体 CN" panose="02020400000000000000" pitchFamily="18" charset="-122"/>
                <a:cs typeface="+mn-cs"/>
                <a:sym typeface="微软雅黑" panose="020B0503020204020204" pitchFamily="34" charset="-122"/>
              </a:endParaRPr>
            </a:p>
          </p:txBody>
        </p:sp>
        <p:sp>
          <p:nvSpPr>
            <p:cNvPr id="176" name="流程图: 联系 107"/>
            <p:cNvSpPr>
              <a:spLocks noChangeArrowheads="1"/>
            </p:cNvSpPr>
            <p:nvPr/>
          </p:nvSpPr>
          <p:spPr bwMode="auto">
            <a:xfrm>
              <a:off x="0" y="453694"/>
              <a:ext cx="169589" cy="169589"/>
            </a:xfrm>
            <a:prstGeom prst="flowChartConnector">
              <a:avLst/>
            </a:prstGeom>
            <a:solidFill>
              <a:schemeClr val="accent2">
                <a:lumMod val="50000"/>
              </a:schemeClr>
            </a:solidFill>
            <a:ln w="25400">
              <a:solidFill>
                <a:schemeClr val="accent6"/>
              </a:solidFill>
              <a:round/>
            </a:ln>
          </p:spPr>
          <p:txBody>
            <a:bodyPr anchor="ct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marL="0" marR="0" lvl="0" indent="0" defTabSz="914400" rtl="0" eaLnBrk="1" fontAlgn="auto" latinLnBrk="0" hangingPunct="1">
                <a:lnSpc>
                  <a:spcPct val="100000"/>
                </a:lnSpc>
                <a:spcBef>
                  <a:spcPct val="0"/>
                </a:spcBef>
                <a:spcAft>
                  <a:spcPts val="0"/>
                </a:spcAft>
                <a:buClrTx/>
                <a:buSzTx/>
                <a:buFontTx/>
                <a:buNone/>
                <a:defRPr/>
              </a:pPr>
              <a:endParaRPr kumimoji="0" lang="zh-CN" altLang="zh-CN" sz="1800" b="0" i="0" u="none" strike="noStrike" kern="1200" cap="none" spc="0" normalizeH="0" baseline="0" noProof="0" dirty="0">
                <a:ln>
                  <a:noFill/>
                </a:ln>
                <a:solidFill>
                  <a:srgbClr val="002060"/>
                </a:solidFill>
                <a:effectLst/>
                <a:uLnTx/>
                <a:uFillTx/>
                <a:latin typeface="思源宋体 CN" panose="02020400000000000000" pitchFamily="18" charset="-122"/>
                <a:ea typeface="思源宋体 CN" panose="02020400000000000000" pitchFamily="18" charset="-122"/>
                <a:cs typeface="+mn-cs"/>
                <a:sym typeface="微软雅黑" panose="020B0503020204020204" pitchFamily="34" charset="-122"/>
              </a:endParaRPr>
            </a:p>
          </p:txBody>
        </p:sp>
      </p:grpSp>
      <p:grpSp>
        <p:nvGrpSpPr>
          <p:cNvPr id="177" name="组合 176"/>
          <p:cNvGrpSpPr/>
          <p:nvPr/>
        </p:nvGrpSpPr>
        <p:grpSpPr>
          <a:xfrm>
            <a:off x="6312762" y="3164072"/>
            <a:ext cx="478441" cy="478442"/>
            <a:chOff x="2903394" y="3937651"/>
            <a:chExt cx="478441" cy="478442"/>
          </a:xfrm>
          <a:solidFill>
            <a:srgbClr val="BA1318"/>
          </a:solidFill>
        </p:grpSpPr>
        <p:sp>
          <p:nvSpPr>
            <p:cNvPr id="178" name="Shape 1630"/>
            <p:cNvSpPr/>
            <p:nvPr/>
          </p:nvSpPr>
          <p:spPr>
            <a:xfrm>
              <a:off x="2903394" y="3937651"/>
              <a:ext cx="478441" cy="47844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grpFill/>
            <a:ln w="38100" cap="flat">
              <a:solidFill>
                <a:sysClr val="window" lastClr="FFFFFF"/>
              </a:solidFill>
              <a:miter lim="400000"/>
            </a:ln>
            <a:effectLst>
              <a:outerShdw blurRad="127000" dist="38100" dir="8100000" algn="tr" rotWithShape="0">
                <a:prstClr val="black">
                  <a:alpha val="40000"/>
                </a:prstClr>
              </a:outerShdw>
            </a:effectLst>
          </p:spPr>
          <p:txBody>
            <a:bodyPr wrap="square" lIns="19046" tIns="19046" rIns="19046" bIns="19046" numCol="1" anchor="ctr">
              <a:noAutofit/>
            </a:bodyPr>
            <a:lstStyle/>
            <a:p>
              <a:pPr marL="0" marR="0" lvl="0" indent="0" defTabSz="1219200" rtl="0" eaLnBrk="1" fontAlgn="auto" latinLnBrk="0" hangingPunct="1">
                <a:lnSpc>
                  <a:spcPct val="100000"/>
                </a:lnSpc>
                <a:spcBef>
                  <a:spcPts val="0"/>
                </a:spcBef>
                <a:spcAft>
                  <a:spcPts val="0"/>
                </a:spcAft>
                <a:buClrTx/>
                <a:buSzTx/>
                <a:buFontTx/>
                <a:buNone/>
                <a:defRPr/>
              </a:pPr>
              <a:endParaRPr kumimoji="0" sz="1735"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179" name="Text Placeholder 4"/>
            <p:cNvSpPr txBox="1"/>
            <p:nvPr/>
          </p:nvSpPr>
          <p:spPr>
            <a:xfrm>
              <a:off x="3013308" y="4046592"/>
              <a:ext cx="257073" cy="308972"/>
            </a:xfrm>
            <a:prstGeom prst="rect">
              <a:avLst/>
            </a:prstGeom>
            <a:grpFill/>
          </p:spPr>
          <p:txBody>
            <a:bodyPr vert="horz" lIns="0" tIns="0" rIns="0" bIns="0" rtlCol="0" anchor="ctr">
              <a:norm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defTabSz="914400" rtl="0" eaLnBrk="1" fontAlgn="auto" latinLnBrk="0" hangingPunct="1">
                <a:lnSpc>
                  <a:spcPts val="1400"/>
                </a:lnSpc>
                <a:spcBef>
                  <a:spcPts val="1000"/>
                </a:spcBef>
                <a:spcAft>
                  <a:spcPts val="0"/>
                </a:spcAft>
                <a:buClrTx/>
                <a:buSzTx/>
                <a:buFont typeface="Arial" panose="020B0604020202020204" pitchFamily="34" charset="0"/>
                <a:buNone/>
                <a:defRPr/>
              </a:pPr>
              <a:r>
                <a:rPr kumimoji="0" lang="en-US" sz="1600" b="1" i="0" u="none" strike="noStrike" kern="1200" cap="none" spc="0" normalizeH="0" baseline="0" noProof="0" dirty="0">
                  <a:ln>
                    <a:noFill/>
                  </a:ln>
                  <a:solidFill>
                    <a:srgbClr val="FCFCFC"/>
                  </a:solidFill>
                  <a:effectLst/>
                  <a:uLnTx/>
                  <a:uFillTx/>
                  <a:latin typeface="思源宋体 CN" panose="02020400000000000000" pitchFamily="18" charset="-122"/>
                  <a:ea typeface="思源宋体 CN" panose="02020400000000000000" pitchFamily="18" charset="-122"/>
                  <a:cs typeface="Open Sans" panose="020B0606030504020204" pitchFamily="34" charset="0"/>
                </a:rPr>
                <a:t>08</a:t>
              </a:r>
              <a:endParaRPr kumimoji="0" lang="id-ID" sz="1600" b="1" i="0" u="none" strike="noStrike" kern="1200" cap="none" spc="0" normalizeH="0" baseline="0" noProof="0" dirty="0">
                <a:ln>
                  <a:noFill/>
                </a:ln>
                <a:solidFill>
                  <a:srgbClr val="FCFCFC"/>
                </a:solidFill>
                <a:effectLst/>
                <a:uLnTx/>
                <a:uFillTx/>
                <a:latin typeface="思源宋体 CN" panose="02020400000000000000" pitchFamily="18" charset="-122"/>
                <a:ea typeface="思源宋体 CN" panose="02020400000000000000" pitchFamily="18" charset="-122"/>
                <a:cs typeface="Open Sans" panose="020B0606030504020204" pitchFamily="34" charset="0"/>
              </a:endParaRPr>
            </a:p>
          </p:txBody>
        </p:sp>
      </p:grpSp>
      <p:grpSp>
        <p:nvGrpSpPr>
          <p:cNvPr id="180" name="Group 54"/>
          <p:cNvGrpSpPr/>
          <p:nvPr/>
        </p:nvGrpSpPr>
        <p:grpSpPr bwMode="auto">
          <a:xfrm>
            <a:off x="6848775" y="3229461"/>
            <a:ext cx="3430202" cy="360551"/>
            <a:chOff x="0" y="368846"/>
            <a:chExt cx="3429131" cy="360142"/>
          </a:xfrm>
        </p:grpSpPr>
        <p:sp>
          <p:nvSpPr>
            <p:cNvPr id="181" name="TextBox 105"/>
            <p:cNvSpPr>
              <a:spLocks noChangeArrowheads="1"/>
            </p:cNvSpPr>
            <p:nvPr/>
          </p:nvSpPr>
          <p:spPr bwMode="auto">
            <a:xfrm>
              <a:off x="84778" y="368846"/>
              <a:ext cx="3344353" cy="360142"/>
            </a:xfrm>
            <a:prstGeom prst="roundRect">
              <a:avLst>
                <a:gd name="adj" fmla="val 8176"/>
              </a:avLst>
            </a:prstGeom>
            <a:noFill/>
            <a:ln w="19050">
              <a:solidFill>
                <a:schemeClr val="accent6"/>
              </a:solidFill>
              <a:rou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marL="0" marR="0" lvl="0" indent="0" defTabSz="914400" rtl="0" eaLnBrk="1" fontAlgn="auto" latinLnBrk="0" hangingPunct="1">
                <a:lnSpc>
                  <a:spcPts val="1800"/>
                </a:lnSpc>
                <a:spcBef>
                  <a:spcPct val="0"/>
                </a:spcBef>
                <a:spcAft>
                  <a:spcPts val="0"/>
                </a:spcAft>
                <a:buClrTx/>
                <a:buSzTx/>
                <a:buFont typeface="Arial" panose="020B0604020202020204" pitchFamily="34" charset="0"/>
                <a:buNone/>
                <a:defRPr/>
              </a:pPr>
              <a:r>
                <a:rPr kumimoji="0" lang="zh-CN" altLang="en-US" sz="1600" b="0" i="0" u="none" strike="noStrike" kern="1200" cap="none" spc="0" normalizeH="0" baseline="0" noProof="0" dirty="0">
                  <a:ln>
                    <a:noFill/>
                  </a:ln>
                  <a:solidFill>
                    <a:schemeClr val="accent6"/>
                  </a:solidFill>
                  <a:effectLst/>
                  <a:uLnTx/>
                  <a:uFillTx/>
                  <a:latin typeface="思源宋体 CN" panose="02020400000000000000" pitchFamily="18" charset="-122"/>
                  <a:ea typeface="思源宋体 CN" panose="02020400000000000000" pitchFamily="18" charset="-122"/>
                  <a:cs typeface="+mn-cs"/>
                  <a:sym typeface="微软雅黑" panose="020B0503020204020204" pitchFamily="34" charset="-122"/>
                </a:rPr>
                <a:t>安全装置不齐全的设备不准使用</a:t>
              </a:r>
              <a:endParaRPr kumimoji="0" lang="zh-CN" altLang="en-US" sz="1600" b="0" i="0" u="none" strike="noStrike" kern="1200" cap="none" spc="0" normalizeH="0" baseline="0" noProof="0" dirty="0">
                <a:ln>
                  <a:noFill/>
                </a:ln>
                <a:solidFill>
                  <a:schemeClr val="accent6"/>
                </a:solidFill>
                <a:effectLst/>
                <a:uLnTx/>
                <a:uFillTx/>
                <a:latin typeface="思源宋体 CN" panose="02020400000000000000" pitchFamily="18" charset="-122"/>
                <a:ea typeface="思源宋体 CN" panose="02020400000000000000" pitchFamily="18" charset="-122"/>
                <a:cs typeface="+mn-cs"/>
                <a:sym typeface="微软雅黑" panose="020B0503020204020204" pitchFamily="34" charset="-122"/>
              </a:endParaRPr>
            </a:p>
          </p:txBody>
        </p:sp>
        <p:sp>
          <p:nvSpPr>
            <p:cNvPr id="182" name="流程图: 联系 107"/>
            <p:cNvSpPr>
              <a:spLocks noChangeArrowheads="1"/>
            </p:cNvSpPr>
            <p:nvPr/>
          </p:nvSpPr>
          <p:spPr bwMode="auto">
            <a:xfrm>
              <a:off x="0" y="453694"/>
              <a:ext cx="169589" cy="169589"/>
            </a:xfrm>
            <a:prstGeom prst="flowChartConnector">
              <a:avLst/>
            </a:prstGeom>
            <a:solidFill>
              <a:schemeClr val="accent2">
                <a:lumMod val="50000"/>
              </a:schemeClr>
            </a:solidFill>
            <a:ln w="25400">
              <a:solidFill>
                <a:schemeClr val="accent6"/>
              </a:solidFill>
              <a:round/>
            </a:ln>
          </p:spPr>
          <p:txBody>
            <a:bodyPr anchor="ct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marL="0" marR="0" lvl="0" indent="0" defTabSz="914400" rtl="0" eaLnBrk="1" fontAlgn="auto" latinLnBrk="0" hangingPunct="1">
                <a:lnSpc>
                  <a:spcPct val="100000"/>
                </a:lnSpc>
                <a:spcBef>
                  <a:spcPct val="0"/>
                </a:spcBef>
                <a:spcAft>
                  <a:spcPts val="0"/>
                </a:spcAft>
                <a:buClrTx/>
                <a:buSzTx/>
                <a:buFontTx/>
                <a:buNone/>
                <a:defRPr/>
              </a:pPr>
              <a:endParaRPr kumimoji="0" lang="zh-CN" altLang="zh-CN" sz="1800" b="0" i="0" u="none" strike="noStrike" kern="1200" cap="none" spc="0" normalizeH="0" baseline="0" noProof="0" dirty="0">
                <a:ln>
                  <a:noFill/>
                </a:ln>
                <a:solidFill>
                  <a:srgbClr val="002060"/>
                </a:solidFill>
                <a:effectLst/>
                <a:uLnTx/>
                <a:uFillTx/>
                <a:latin typeface="思源宋体 CN" panose="02020400000000000000" pitchFamily="18" charset="-122"/>
                <a:ea typeface="思源宋体 CN" panose="02020400000000000000" pitchFamily="18" charset="-122"/>
                <a:cs typeface="+mn-cs"/>
                <a:sym typeface="微软雅黑" panose="020B0503020204020204" pitchFamily="34" charset="-122"/>
              </a:endParaRPr>
            </a:p>
          </p:txBody>
        </p:sp>
      </p:grpSp>
      <p:grpSp>
        <p:nvGrpSpPr>
          <p:cNvPr id="183" name="组合 182"/>
          <p:cNvGrpSpPr/>
          <p:nvPr/>
        </p:nvGrpSpPr>
        <p:grpSpPr>
          <a:xfrm>
            <a:off x="6312762" y="3834736"/>
            <a:ext cx="478441" cy="478442"/>
            <a:chOff x="2903394" y="3937651"/>
            <a:chExt cx="478441" cy="478442"/>
          </a:xfrm>
          <a:solidFill>
            <a:srgbClr val="BA1318"/>
          </a:solidFill>
        </p:grpSpPr>
        <p:sp>
          <p:nvSpPr>
            <p:cNvPr id="184" name="Shape 1630"/>
            <p:cNvSpPr/>
            <p:nvPr/>
          </p:nvSpPr>
          <p:spPr>
            <a:xfrm>
              <a:off x="2903394" y="3937651"/>
              <a:ext cx="478441" cy="47844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grpFill/>
            <a:ln w="38100" cap="flat">
              <a:solidFill>
                <a:sysClr val="window" lastClr="FFFFFF"/>
              </a:solidFill>
              <a:miter lim="400000"/>
            </a:ln>
            <a:effectLst>
              <a:outerShdw blurRad="127000" dist="38100" dir="8100000" algn="tr" rotWithShape="0">
                <a:prstClr val="black">
                  <a:alpha val="40000"/>
                </a:prstClr>
              </a:outerShdw>
            </a:effectLst>
          </p:spPr>
          <p:txBody>
            <a:bodyPr wrap="square" lIns="19046" tIns="19046" rIns="19046" bIns="19046" numCol="1" anchor="ctr">
              <a:noAutofit/>
            </a:bodyPr>
            <a:lstStyle/>
            <a:p>
              <a:pPr marL="0" marR="0" lvl="0" indent="0" defTabSz="1219200" rtl="0" eaLnBrk="1" fontAlgn="auto" latinLnBrk="0" hangingPunct="1">
                <a:lnSpc>
                  <a:spcPct val="100000"/>
                </a:lnSpc>
                <a:spcBef>
                  <a:spcPts val="0"/>
                </a:spcBef>
                <a:spcAft>
                  <a:spcPts val="0"/>
                </a:spcAft>
                <a:buClrTx/>
                <a:buSzTx/>
                <a:buFontTx/>
                <a:buNone/>
                <a:defRPr/>
              </a:pPr>
              <a:endParaRPr kumimoji="0" sz="1735"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185" name="Text Placeholder 4"/>
            <p:cNvSpPr txBox="1"/>
            <p:nvPr/>
          </p:nvSpPr>
          <p:spPr>
            <a:xfrm>
              <a:off x="3013308" y="4046592"/>
              <a:ext cx="257073" cy="308972"/>
            </a:xfrm>
            <a:prstGeom prst="rect">
              <a:avLst/>
            </a:prstGeom>
            <a:grpFill/>
          </p:spPr>
          <p:txBody>
            <a:bodyPr vert="horz" lIns="0" tIns="0" rIns="0" bIns="0" rtlCol="0" anchor="ctr">
              <a:norm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defTabSz="914400" rtl="0" eaLnBrk="1" fontAlgn="auto" latinLnBrk="0" hangingPunct="1">
                <a:lnSpc>
                  <a:spcPts val="1400"/>
                </a:lnSpc>
                <a:spcBef>
                  <a:spcPts val="1000"/>
                </a:spcBef>
                <a:spcAft>
                  <a:spcPts val="0"/>
                </a:spcAft>
                <a:buClrTx/>
                <a:buSzTx/>
                <a:buFont typeface="Arial" panose="020B0604020202020204" pitchFamily="34" charset="0"/>
                <a:buNone/>
                <a:defRPr/>
              </a:pPr>
              <a:r>
                <a:rPr kumimoji="0" lang="en-US" sz="1600" b="1" i="0" u="none" strike="noStrike" kern="1200" cap="none" spc="0" normalizeH="0" baseline="0" noProof="0" dirty="0">
                  <a:ln>
                    <a:noFill/>
                  </a:ln>
                  <a:solidFill>
                    <a:srgbClr val="FCFCFC"/>
                  </a:solidFill>
                  <a:effectLst/>
                  <a:uLnTx/>
                  <a:uFillTx/>
                  <a:latin typeface="思源宋体 CN" panose="02020400000000000000" pitchFamily="18" charset="-122"/>
                  <a:ea typeface="思源宋体 CN" panose="02020400000000000000" pitchFamily="18" charset="-122"/>
                  <a:cs typeface="Open Sans" panose="020B0606030504020204" pitchFamily="34" charset="0"/>
                </a:rPr>
                <a:t>09</a:t>
              </a:r>
              <a:endParaRPr kumimoji="0" lang="id-ID" sz="1600" b="1" i="0" u="none" strike="noStrike" kern="1200" cap="none" spc="0" normalizeH="0" baseline="0" noProof="0" dirty="0">
                <a:ln>
                  <a:noFill/>
                </a:ln>
                <a:solidFill>
                  <a:srgbClr val="FCFCFC"/>
                </a:solidFill>
                <a:effectLst/>
                <a:uLnTx/>
                <a:uFillTx/>
                <a:latin typeface="思源宋体 CN" panose="02020400000000000000" pitchFamily="18" charset="-122"/>
                <a:ea typeface="思源宋体 CN" panose="02020400000000000000" pitchFamily="18" charset="-122"/>
                <a:cs typeface="Open Sans" panose="020B0606030504020204" pitchFamily="34" charset="0"/>
              </a:endParaRPr>
            </a:p>
          </p:txBody>
        </p:sp>
      </p:grpSp>
      <p:grpSp>
        <p:nvGrpSpPr>
          <p:cNvPr id="186" name="Group 54"/>
          <p:cNvGrpSpPr/>
          <p:nvPr/>
        </p:nvGrpSpPr>
        <p:grpSpPr bwMode="auto">
          <a:xfrm>
            <a:off x="6848775" y="3900125"/>
            <a:ext cx="4385282" cy="360551"/>
            <a:chOff x="0" y="368846"/>
            <a:chExt cx="4383913" cy="360142"/>
          </a:xfrm>
        </p:grpSpPr>
        <p:sp>
          <p:nvSpPr>
            <p:cNvPr id="187" name="TextBox 105"/>
            <p:cNvSpPr>
              <a:spLocks noChangeArrowheads="1"/>
            </p:cNvSpPr>
            <p:nvPr/>
          </p:nvSpPr>
          <p:spPr bwMode="auto">
            <a:xfrm>
              <a:off x="84778" y="368846"/>
              <a:ext cx="4299135" cy="360142"/>
            </a:xfrm>
            <a:prstGeom prst="roundRect">
              <a:avLst>
                <a:gd name="adj" fmla="val 8176"/>
              </a:avLst>
            </a:prstGeom>
            <a:noFill/>
            <a:ln w="19050">
              <a:solidFill>
                <a:schemeClr val="accent6"/>
              </a:solidFill>
              <a:rou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marL="0" marR="0" lvl="0" indent="0" defTabSz="914400" rtl="0" eaLnBrk="1" fontAlgn="auto" latinLnBrk="0" hangingPunct="1">
                <a:lnSpc>
                  <a:spcPts val="1800"/>
                </a:lnSpc>
                <a:spcBef>
                  <a:spcPct val="0"/>
                </a:spcBef>
                <a:spcAft>
                  <a:spcPts val="0"/>
                </a:spcAft>
                <a:buClrTx/>
                <a:buSzTx/>
                <a:buFont typeface="Arial" panose="020B0604020202020204" pitchFamily="34" charset="0"/>
                <a:buNone/>
                <a:defRPr/>
              </a:pPr>
              <a:r>
                <a:rPr kumimoji="0" lang="zh-CN" altLang="en-US" sz="1600" b="0" i="0" u="none" strike="noStrike" kern="1200" cap="none" spc="0" normalizeH="0" baseline="0" noProof="0" dirty="0">
                  <a:ln>
                    <a:noFill/>
                  </a:ln>
                  <a:solidFill>
                    <a:schemeClr val="accent6"/>
                  </a:solidFill>
                  <a:effectLst/>
                  <a:uLnTx/>
                  <a:uFillTx/>
                  <a:latin typeface="思源宋体 CN" panose="02020400000000000000" pitchFamily="18" charset="-122"/>
                  <a:ea typeface="思源宋体 CN" panose="02020400000000000000" pitchFamily="18" charset="-122"/>
                  <a:cs typeface="+mn-cs"/>
                  <a:sym typeface="微软雅黑" panose="020B0503020204020204" pitchFamily="34" charset="-122"/>
                </a:rPr>
                <a:t>不是自己分管的设备、工具不准动用</a:t>
              </a:r>
              <a:endParaRPr kumimoji="0" lang="zh-CN" altLang="en-US" sz="1600" b="0" i="0" u="none" strike="noStrike" kern="1200" cap="none" spc="0" normalizeH="0" baseline="0" noProof="0" dirty="0">
                <a:ln>
                  <a:noFill/>
                </a:ln>
                <a:solidFill>
                  <a:schemeClr val="accent6"/>
                </a:solidFill>
                <a:effectLst/>
                <a:uLnTx/>
                <a:uFillTx/>
                <a:latin typeface="思源宋体 CN" panose="02020400000000000000" pitchFamily="18" charset="-122"/>
                <a:ea typeface="思源宋体 CN" panose="02020400000000000000" pitchFamily="18" charset="-122"/>
                <a:cs typeface="+mn-cs"/>
                <a:sym typeface="微软雅黑" panose="020B0503020204020204" pitchFamily="34" charset="-122"/>
              </a:endParaRPr>
            </a:p>
          </p:txBody>
        </p:sp>
        <p:sp>
          <p:nvSpPr>
            <p:cNvPr id="188" name="流程图: 联系 107"/>
            <p:cNvSpPr>
              <a:spLocks noChangeArrowheads="1"/>
            </p:cNvSpPr>
            <p:nvPr/>
          </p:nvSpPr>
          <p:spPr bwMode="auto">
            <a:xfrm>
              <a:off x="0" y="453694"/>
              <a:ext cx="169589" cy="169589"/>
            </a:xfrm>
            <a:prstGeom prst="flowChartConnector">
              <a:avLst/>
            </a:prstGeom>
            <a:solidFill>
              <a:schemeClr val="accent2">
                <a:lumMod val="50000"/>
              </a:schemeClr>
            </a:solidFill>
            <a:ln w="25400">
              <a:solidFill>
                <a:schemeClr val="accent6"/>
              </a:solidFill>
              <a:round/>
            </a:ln>
          </p:spPr>
          <p:txBody>
            <a:bodyPr anchor="ct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marL="0" marR="0" lvl="0" indent="0" defTabSz="914400" rtl="0" eaLnBrk="1" fontAlgn="auto" latinLnBrk="0" hangingPunct="1">
                <a:lnSpc>
                  <a:spcPct val="100000"/>
                </a:lnSpc>
                <a:spcBef>
                  <a:spcPct val="0"/>
                </a:spcBef>
                <a:spcAft>
                  <a:spcPts val="0"/>
                </a:spcAft>
                <a:buClrTx/>
                <a:buSzTx/>
                <a:buFontTx/>
                <a:buNone/>
                <a:defRPr/>
              </a:pPr>
              <a:endParaRPr kumimoji="0" lang="zh-CN" altLang="zh-CN" sz="1800" b="0" i="0" u="none" strike="noStrike" kern="1200" cap="none" spc="0" normalizeH="0" baseline="0" noProof="0" dirty="0">
                <a:ln>
                  <a:noFill/>
                </a:ln>
                <a:solidFill>
                  <a:srgbClr val="002060"/>
                </a:solidFill>
                <a:effectLst/>
                <a:uLnTx/>
                <a:uFillTx/>
                <a:latin typeface="思源宋体 CN" panose="02020400000000000000" pitchFamily="18" charset="-122"/>
                <a:ea typeface="思源宋体 CN" panose="02020400000000000000" pitchFamily="18" charset="-122"/>
                <a:cs typeface="+mn-cs"/>
                <a:sym typeface="微软雅黑" panose="020B0503020204020204" pitchFamily="34" charset="-122"/>
              </a:endParaRPr>
            </a:p>
          </p:txBody>
        </p:sp>
      </p:grpSp>
      <p:grpSp>
        <p:nvGrpSpPr>
          <p:cNvPr id="189" name="组合 188"/>
          <p:cNvGrpSpPr/>
          <p:nvPr/>
        </p:nvGrpSpPr>
        <p:grpSpPr>
          <a:xfrm>
            <a:off x="6312762" y="4525003"/>
            <a:ext cx="478441" cy="478442"/>
            <a:chOff x="2903394" y="3937651"/>
            <a:chExt cx="478441" cy="478442"/>
          </a:xfrm>
          <a:solidFill>
            <a:srgbClr val="BA1318"/>
          </a:solidFill>
        </p:grpSpPr>
        <p:sp>
          <p:nvSpPr>
            <p:cNvPr id="190" name="Shape 1630"/>
            <p:cNvSpPr/>
            <p:nvPr/>
          </p:nvSpPr>
          <p:spPr>
            <a:xfrm>
              <a:off x="2903394" y="3937651"/>
              <a:ext cx="478441" cy="47844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grpFill/>
            <a:ln w="38100" cap="flat">
              <a:solidFill>
                <a:sysClr val="window" lastClr="FFFFFF"/>
              </a:solidFill>
              <a:miter lim="400000"/>
            </a:ln>
            <a:effectLst>
              <a:outerShdw blurRad="127000" dist="38100" dir="8100000" algn="tr" rotWithShape="0">
                <a:prstClr val="black">
                  <a:alpha val="40000"/>
                </a:prstClr>
              </a:outerShdw>
            </a:effectLst>
          </p:spPr>
          <p:txBody>
            <a:bodyPr wrap="square" lIns="19046" tIns="19046" rIns="19046" bIns="19046" numCol="1" anchor="ctr">
              <a:noAutofit/>
            </a:bodyPr>
            <a:lstStyle/>
            <a:p>
              <a:pPr marL="0" marR="0" lvl="0" indent="0" defTabSz="1219200" rtl="0" eaLnBrk="1" fontAlgn="auto" latinLnBrk="0" hangingPunct="1">
                <a:lnSpc>
                  <a:spcPct val="100000"/>
                </a:lnSpc>
                <a:spcBef>
                  <a:spcPts val="0"/>
                </a:spcBef>
                <a:spcAft>
                  <a:spcPts val="0"/>
                </a:spcAft>
                <a:buClrTx/>
                <a:buSzTx/>
                <a:buFontTx/>
                <a:buNone/>
                <a:defRPr/>
              </a:pPr>
              <a:endParaRPr kumimoji="0" sz="1735"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191" name="Text Placeholder 4"/>
            <p:cNvSpPr txBox="1"/>
            <p:nvPr/>
          </p:nvSpPr>
          <p:spPr>
            <a:xfrm>
              <a:off x="3013308" y="4046592"/>
              <a:ext cx="257073" cy="308972"/>
            </a:xfrm>
            <a:prstGeom prst="rect">
              <a:avLst/>
            </a:prstGeom>
            <a:grpFill/>
          </p:spPr>
          <p:txBody>
            <a:bodyPr vert="horz" lIns="0" tIns="0" rIns="0" bIns="0" rtlCol="0" anchor="ctr">
              <a:norm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defTabSz="914400" rtl="0" eaLnBrk="1" fontAlgn="auto" latinLnBrk="0" hangingPunct="1">
                <a:lnSpc>
                  <a:spcPts val="1400"/>
                </a:lnSpc>
                <a:spcBef>
                  <a:spcPts val="1000"/>
                </a:spcBef>
                <a:spcAft>
                  <a:spcPts val="0"/>
                </a:spcAft>
                <a:buClrTx/>
                <a:buSzTx/>
                <a:buFont typeface="Arial" panose="020B0604020202020204" pitchFamily="34" charset="0"/>
                <a:buNone/>
                <a:defRPr/>
              </a:pPr>
              <a:r>
                <a:rPr kumimoji="0" lang="en-US" sz="1600" b="1" i="0" u="none" strike="noStrike" kern="1200" cap="none" spc="0" normalizeH="0" baseline="0" noProof="0" dirty="0">
                  <a:ln>
                    <a:noFill/>
                  </a:ln>
                  <a:solidFill>
                    <a:srgbClr val="FCFCFC"/>
                  </a:solidFill>
                  <a:effectLst/>
                  <a:uLnTx/>
                  <a:uFillTx/>
                  <a:latin typeface="思源宋体 CN" panose="02020400000000000000" pitchFamily="18" charset="-122"/>
                  <a:ea typeface="思源宋体 CN" panose="02020400000000000000" pitchFamily="18" charset="-122"/>
                  <a:cs typeface="Open Sans" panose="020B0606030504020204" pitchFamily="34" charset="0"/>
                </a:rPr>
                <a:t>10</a:t>
              </a:r>
              <a:endParaRPr kumimoji="0" lang="id-ID" sz="1600" b="1" i="0" u="none" strike="noStrike" kern="1200" cap="none" spc="0" normalizeH="0" baseline="0" noProof="0" dirty="0">
                <a:ln>
                  <a:noFill/>
                </a:ln>
                <a:solidFill>
                  <a:srgbClr val="FCFCFC"/>
                </a:solidFill>
                <a:effectLst/>
                <a:uLnTx/>
                <a:uFillTx/>
                <a:latin typeface="思源宋体 CN" panose="02020400000000000000" pitchFamily="18" charset="-122"/>
                <a:ea typeface="思源宋体 CN" panose="02020400000000000000" pitchFamily="18" charset="-122"/>
                <a:cs typeface="Open Sans" panose="020B0606030504020204" pitchFamily="34" charset="0"/>
              </a:endParaRPr>
            </a:p>
          </p:txBody>
        </p:sp>
      </p:grpSp>
      <p:grpSp>
        <p:nvGrpSpPr>
          <p:cNvPr id="192" name="Group 54"/>
          <p:cNvGrpSpPr/>
          <p:nvPr/>
        </p:nvGrpSpPr>
        <p:grpSpPr bwMode="auto">
          <a:xfrm>
            <a:off x="6848775" y="4590392"/>
            <a:ext cx="4601667" cy="360551"/>
            <a:chOff x="0" y="368846"/>
            <a:chExt cx="4600230" cy="360142"/>
          </a:xfrm>
        </p:grpSpPr>
        <p:sp>
          <p:nvSpPr>
            <p:cNvPr id="193" name="TextBox 105"/>
            <p:cNvSpPr>
              <a:spLocks noChangeArrowheads="1"/>
            </p:cNvSpPr>
            <p:nvPr/>
          </p:nvSpPr>
          <p:spPr bwMode="auto">
            <a:xfrm>
              <a:off x="84778" y="368846"/>
              <a:ext cx="4515452" cy="360142"/>
            </a:xfrm>
            <a:prstGeom prst="roundRect">
              <a:avLst>
                <a:gd name="adj" fmla="val 8176"/>
              </a:avLst>
            </a:prstGeom>
            <a:noFill/>
            <a:ln w="19050">
              <a:solidFill>
                <a:schemeClr val="accent6"/>
              </a:solidFill>
              <a:rou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marL="0" marR="0" lvl="0" indent="0" defTabSz="914400" rtl="0" eaLnBrk="1" fontAlgn="auto" latinLnBrk="0" hangingPunct="1">
                <a:lnSpc>
                  <a:spcPts val="1800"/>
                </a:lnSpc>
                <a:spcBef>
                  <a:spcPct val="0"/>
                </a:spcBef>
                <a:spcAft>
                  <a:spcPts val="0"/>
                </a:spcAft>
                <a:buClrTx/>
                <a:buSzTx/>
                <a:buFont typeface="Arial" panose="020B0604020202020204" pitchFamily="34" charset="0"/>
                <a:buNone/>
                <a:defRPr/>
              </a:pPr>
              <a:r>
                <a:rPr kumimoji="0" lang="zh-CN" altLang="en-US" sz="1600" b="0" i="0" u="none" strike="noStrike" kern="1200" cap="none" spc="0" normalizeH="0" baseline="0" noProof="0" dirty="0">
                  <a:ln>
                    <a:noFill/>
                  </a:ln>
                  <a:solidFill>
                    <a:schemeClr val="accent6"/>
                  </a:solidFill>
                  <a:effectLst/>
                  <a:uLnTx/>
                  <a:uFillTx/>
                  <a:latin typeface="思源宋体 CN" panose="02020400000000000000" pitchFamily="18" charset="-122"/>
                  <a:ea typeface="思源宋体 CN" panose="02020400000000000000" pitchFamily="18" charset="-122"/>
                  <a:cs typeface="+mn-cs"/>
                  <a:sym typeface="微软雅黑" panose="020B0503020204020204" pitchFamily="34" charset="-122"/>
                </a:rPr>
                <a:t>检修设备时安全措施不落实，不准开始检修</a:t>
              </a:r>
              <a:endParaRPr kumimoji="0" lang="zh-CN" altLang="en-US" sz="1600" b="0" i="0" u="none" strike="noStrike" kern="1200" cap="none" spc="0" normalizeH="0" baseline="0" noProof="0" dirty="0">
                <a:ln>
                  <a:noFill/>
                </a:ln>
                <a:solidFill>
                  <a:schemeClr val="accent6"/>
                </a:solidFill>
                <a:effectLst/>
                <a:uLnTx/>
                <a:uFillTx/>
                <a:latin typeface="思源宋体 CN" panose="02020400000000000000" pitchFamily="18" charset="-122"/>
                <a:ea typeface="思源宋体 CN" panose="02020400000000000000" pitchFamily="18" charset="-122"/>
                <a:cs typeface="+mn-cs"/>
                <a:sym typeface="微软雅黑" panose="020B0503020204020204" pitchFamily="34" charset="-122"/>
              </a:endParaRPr>
            </a:p>
          </p:txBody>
        </p:sp>
        <p:sp>
          <p:nvSpPr>
            <p:cNvPr id="194" name="流程图: 联系 107"/>
            <p:cNvSpPr>
              <a:spLocks noChangeArrowheads="1"/>
            </p:cNvSpPr>
            <p:nvPr/>
          </p:nvSpPr>
          <p:spPr bwMode="auto">
            <a:xfrm>
              <a:off x="0" y="453694"/>
              <a:ext cx="169589" cy="169589"/>
            </a:xfrm>
            <a:prstGeom prst="flowChartConnector">
              <a:avLst/>
            </a:prstGeom>
            <a:solidFill>
              <a:schemeClr val="accent2">
                <a:lumMod val="50000"/>
              </a:schemeClr>
            </a:solidFill>
            <a:ln w="25400">
              <a:solidFill>
                <a:schemeClr val="accent6"/>
              </a:solidFill>
              <a:round/>
            </a:ln>
          </p:spPr>
          <p:txBody>
            <a:bodyPr anchor="ct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marL="0" marR="0" lvl="0" indent="0" defTabSz="914400" rtl="0" eaLnBrk="1" fontAlgn="auto" latinLnBrk="0" hangingPunct="1">
                <a:lnSpc>
                  <a:spcPct val="100000"/>
                </a:lnSpc>
                <a:spcBef>
                  <a:spcPct val="0"/>
                </a:spcBef>
                <a:spcAft>
                  <a:spcPts val="0"/>
                </a:spcAft>
                <a:buClrTx/>
                <a:buSzTx/>
                <a:buFontTx/>
                <a:buNone/>
                <a:defRPr/>
              </a:pPr>
              <a:endParaRPr kumimoji="0" lang="zh-CN" altLang="zh-CN" sz="1800" b="0" i="0" u="none" strike="noStrike" kern="1200" cap="none" spc="0" normalizeH="0" baseline="0" noProof="0" dirty="0">
                <a:ln>
                  <a:noFill/>
                </a:ln>
                <a:solidFill>
                  <a:srgbClr val="002060"/>
                </a:solidFill>
                <a:effectLst/>
                <a:uLnTx/>
                <a:uFillTx/>
                <a:latin typeface="思源宋体 CN" panose="02020400000000000000" pitchFamily="18" charset="-122"/>
                <a:ea typeface="思源宋体 CN" panose="02020400000000000000" pitchFamily="18" charset="-122"/>
                <a:cs typeface="+mn-cs"/>
                <a:sym typeface="微软雅黑" panose="020B0503020204020204" pitchFamily="34" charset="-122"/>
              </a:endParaRPr>
            </a:p>
          </p:txBody>
        </p:sp>
      </p:grpSp>
      <p:grpSp>
        <p:nvGrpSpPr>
          <p:cNvPr id="195" name="组合 194"/>
          <p:cNvGrpSpPr/>
          <p:nvPr/>
        </p:nvGrpSpPr>
        <p:grpSpPr>
          <a:xfrm>
            <a:off x="6312762" y="5211281"/>
            <a:ext cx="478441" cy="478442"/>
            <a:chOff x="2903394" y="3937651"/>
            <a:chExt cx="478441" cy="478442"/>
          </a:xfrm>
          <a:solidFill>
            <a:srgbClr val="BA1318"/>
          </a:solidFill>
        </p:grpSpPr>
        <p:sp>
          <p:nvSpPr>
            <p:cNvPr id="196" name="Shape 1630"/>
            <p:cNvSpPr/>
            <p:nvPr/>
          </p:nvSpPr>
          <p:spPr>
            <a:xfrm>
              <a:off x="2903394" y="3937651"/>
              <a:ext cx="478441" cy="47844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grpFill/>
            <a:ln w="38100" cap="flat">
              <a:solidFill>
                <a:sysClr val="window" lastClr="FFFFFF"/>
              </a:solidFill>
              <a:miter lim="400000"/>
            </a:ln>
            <a:effectLst>
              <a:outerShdw blurRad="127000" dist="38100" dir="8100000" algn="tr" rotWithShape="0">
                <a:prstClr val="black">
                  <a:alpha val="40000"/>
                </a:prstClr>
              </a:outerShdw>
            </a:effectLst>
          </p:spPr>
          <p:txBody>
            <a:bodyPr wrap="square" lIns="19046" tIns="19046" rIns="19046" bIns="19046" numCol="1" anchor="ctr">
              <a:noAutofit/>
            </a:bodyPr>
            <a:lstStyle/>
            <a:p>
              <a:pPr marL="0" marR="0" lvl="0" indent="0" defTabSz="1219200" rtl="0" eaLnBrk="1" fontAlgn="auto" latinLnBrk="0" hangingPunct="1">
                <a:lnSpc>
                  <a:spcPct val="100000"/>
                </a:lnSpc>
                <a:spcBef>
                  <a:spcPts val="0"/>
                </a:spcBef>
                <a:spcAft>
                  <a:spcPts val="0"/>
                </a:spcAft>
                <a:buClrTx/>
                <a:buSzTx/>
                <a:buFontTx/>
                <a:buNone/>
                <a:defRPr/>
              </a:pPr>
              <a:endParaRPr kumimoji="0" sz="1735"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197" name="Text Placeholder 4"/>
            <p:cNvSpPr txBox="1"/>
            <p:nvPr/>
          </p:nvSpPr>
          <p:spPr>
            <a:xfrm>
              <a:off x="3013308" y="4046592"/>
              <a:ext cx="257073" cy="308972"/>
            </a:xfrm>
            <a:prstGeom prst="rect">
              <a:avLst/>
            </a:prstGeom>
            <a:grpFill/>
          </p:spPr>
          <p:txBody>
            <a:bodyPr vert="horz" lIns="0" tIns="0" rIns="0" bIns="0" rtlCol="0" anchor="ctr">
              <a:norm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defTabSz="914400" rtl="0" eaLnBrk="1" fontAlgn="auto" latinLnBrk="0" hangingPunct="1">
                <a:lnSpc>
                  <a:spcPts val="1400"/>
                </a:lnSpc>
                <a:spcBef>
                  <a:spcPts val="1000"/>
                </a:spcBef>
                <a:spcAft>
                  <a:spcPts val="0"/>
                </a:spcAft>
                <a:buClrTx/>
                <a:buSzTx/>
                <a:buFont typeface="Arial" panose="020B0604020202020204" pitchFamily="34" charset="0"/>
                <a:buNone/>
                <a:defRPr/>
              </a:pPr>
              <a:r>
                <a:rPr kumimoji="0" lang="en-US" sz="1600" b="1" i="0" u="none" strike="noStrike" kern="1200" cap="none" spc="0" normalizeH="0" baseline="0" noProof="0" dirty="0">
                  <a:ln>
                    <a:noFill/>
                  </a:ln>
                  <a:solidFill>
                    <a:srgbClr val="FCFCFC"/>
                  </a:solidFill>
                  <a:effectLst/>
                  <a:uLnTx/>
                  <a:uFillTx/>
                  <a:latin typeface="思源宋体 CN" panose="02020400000000000000" pitchFamily="18" charset="-122"/>
                  <a:ea typeface="思源宋体 CN" panose="02020400000000000000" pitchFamily="18" charset="-122"/>
                  <a:cs typeface="Open Sans" panose="020B0606030504020204" pitchFamily="34" charset="0"/>
                </a:rPr>
                <a:t>11</a:t>
              </a:r>
              <a:endParaRPr kumimoji="0" lang="id-ID" sz="1600" b="1" i="0" u="none" strike="noStrike" kern="1200" cap="none" spc="0" normalizeH="0" baseline="0" noProof="0" dirty="0">
                <a:ln>
                  <a:noFill/>
                </a:ln>
                <a:solidFill>
                  <a:srgbClr val="FCFCFC"/>
                </a:solidFill>
                <a:effectLst/>
                <a:uLnTx/>
                <a:uFillTx/>
                <a:latin typeface="思源宋体 CN" panose="02020400000000000000" pitchFamily="18" charset="-122"/>
                <a:ea typeface="思源宋体 CN" panose="02020400000000000000" pitchFamily="18" charset="-122"/>
                <a:cs typeface="Open Sans" panose="020B0606030504020204" pitchFamily="34" charset="0"/>
              </a:endParaRPr>
            </a:p>
          </p:txBody>
        </p:sp>
      </p:grpSp>
      <p:grpSp>
        <p:nvGrpSpPr>
          <p:cNvPr id="198" name="Group 54"/>
          <p:cNvGrpSpPr/>
          <p:nvPr/>
        </p:nvGrpSpPr>
        <p:grpSpPr bwMode="auto">
          <a:xfrm>
            <a:off x="6848775" y="5276670"/>
            <a:ext cx="4601667" cy="360551"/>
            <a:chOff x="0" y="368846"/>
            <a:chExt cx="4600230" cy="360142"/>
          </a:xfrm>
        </p:grpSpPr>
        <p:sp>
          <p:nvSpPr>
            <p:cNvPr id="199" name="TextBox 105"/>
            <p:cNvSpPr>
              <a:spLocks noChangeArrowheads="1"/>
            </p:cNvSpPr>
            <p:nvPr/>
          </p:nvSpPr>
          <p:spPr bwMode="auto">
            <a:xfrm>
              <a:off x="84778" y="368846"/>
              <a:ext cx="4515452" cy="360142"/>
            </a:xfrm>
            <a:prstGeom prst="roundRect">
              <a:avLst>
                <a:gd name="adj" fmla="val 8176"/>
              </a:avLst>
            </a:prstGeom>
            <a:noFill/>
            <a:ln w="19050">
              <a:solidFill>
                <a:schemeClr val="accent6"/>
              </a:solidFill>
              <a:rou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marL="0" marR="0" lvl="0" indent="0" defTabSz="914400" rtl="0" eaLnBrk="1" fontAlgn="auto" latinLnBrk="0" hangingPunct="1">
                <a:lnSpc>
                  <a:spcPts val="1800"/>
                </a:lnSpc>
                <a:spcBef>
                  <a:spcPct val="0"/>
                </a:spcBef>
                <a:spcAft>
                  <a:spcPts val="0"/>
                </a:spcAft>
                <a:buClrTx/>
                <a:buSzTx/>
                <a:buFont typeface="Arial" panose="020B0604020202020204" pitchFamily="34" charset="0"/>
                <a:buNone/>
                <a:defRPr/>
              </a:pPr>
              <a:r>
                <a:rPr kumimoji="0" lang="zh-CN" altLang="en-US" sz="1600" b="0" i="0" u="none" strike="noStrike" kern="1200" cap="none" spc="0" normalizeH="0" baseline="0" noProof="0" dirty="0">
                  <a:ln>
                    <a:noFill/>
                  </a:ln>
                  <a:solidFill>
                    <a:schemeClr val="accent6"/>
                  </a:solidFill>
                  <a:effectLst/>
                  <a:uLnTx/>
                  <a:uFillTx/>
                  <a:latin typeface="思源宋体 CN" panose="02020400000000000000" pitchFamily="18" charset="-122"/>
                  <a:ea typeface="思源宋体 CN" panose="02020400000000000000" pitchFamily="18" charset="-122"/>
                  <a:cs typeface="+mn-cs"/>
                  <a:sym typeface="微软雅黑" panose="020B0503020204020204" pitchFamily="34" charset="-122"/>
                </a:rPr>
                <a:t>停机检修后的设备，未经彻底检查不准启动</a:t>
              </a:r>
              <a:endParaRPr kumimoji="0" lang="zh-CN" altLang="en-US" sz="1600" b="0" i="0" u="none" strike="noStrike" kern="1200" cap="none" spc="0" normalizeH="0" baseline="0" noProof="0" dirty="0">
                <a:ln>
                  <a:noFill/>
                </a:ln>
                <a:solidFill>
                  <a:schemeClr val="accent6"/>
                </a:solidFill>
                <a:effectLst/>
                <a:uLnTx/>
                <a:uFillTx/>
                <a:latin typeface="思源宋体 CN" panose="02020400000000000000" pitchFamily="18" charset="-122"/>
                <a:ea typeface="思源宋体 CN" panose="02020400000000000000" pitchFamily="18" charset="-122"/>
                <a:cs typeface="+mn-cs"/>
                <a:sym typeface="微软雅黑" panose="020B0503020204020204" pitchFamily="34" charset="-122"/>
              </a:endParaRPr>
            </a:p>
          </p:txBody>
        </p:sp>
        <p:sp>
          <p:nvSpPr>
            <p:cNvPr id="200" name="流程图: 联系 107"/>
            <p:cNvSpPr>
              <a:spLocks noChangeArrowheads="1"/>
            </p:cNvSpPr>
            <p:nvPr/>
          </p:nvSpPr>
          <p:spPr bwMode="auto">
            <a:xfrm>
              <a:off x="0" y="453694"/>
              <a:ext cx="169589" cy="169589"/>
            </a:xfrm>
            <a:prstGeom prst="flowChartConnector">
              <a:avLst/>
            </a:prstGeom>
            <a:solidFill>
              <a:schemeClr val="accent2">
                <a:lumMod val="50000"/>
              </a:schemeClr>
            </a:solidFill>
            <a:ln w="25400">
              <a:solidFill>
                <a:schemeClr val="accent6"/>
              </a:solidFill>
              <a:round/>
            </a:ln>
          </p:spPr>
          <p:txBody>
            <a:bodyPr anchor="ct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marL="0" marR="0" lvl="0" indent="0" defTabSz="914400" rtl="0" eaLnBrk="1" fontAlgn="auto" latinLnBrk="0" hangingPunct="1">
                <a:lnSpc>
                  <a:spcPct val="100000"/>
                </a:lnSpc>
                <a:spcBef>
                  <a:spcPct val="0"/>
                </a:spcBef>
                <a:spcAft>
                  <a:spcPts val="0"/>
                </a:spcAft>
                <a:buClrTx/>
                <a:buSzTx/>
                <a:buFontTx/>
                <a:buNone/>
                <a:defRPr/>
              </a:pPr>
              <a:endParaRPr kumimoji="0" lang="zh-CN" altLang="zh-CN" sz="1800" b="0" i="0" u="none" strike="noStrike" kern="1200" cap="none" spc="0" normalizeH="0" baseline="0" noProof="0" dirty="0">
                <a:ln>
                  <a:noFill/>
                </a:ln>
                <a:solidFill>
                  <a:srgbClr val="002060"/>
                </a:solidFill>
                <a:effectLst/>
                <a:uLnTx/>
                <a:uFillTx/>
                <a:latin typeface="思源宋体 CN" panose="02020400000000000000" pitchFamily="18" charset="-122"/>
                <a:ea typeface="思源宋体 CN" panose="02020400000000000000" pitchFamily="18" charset="-122"/>
                <a:cs typeface="+mn-cs"/>
                <a:sym typeface="微软雅黑" panose="020B0503020204020204" pitchFamily="34" charset="-122"/>
              </a:endParaRPr>
            </a:p>
          </p:txBody>
        </p:sp>
      </p:grpSp>
      <p:grpSp>
        <p:nvGrpSpPr>
          <p:cNvPr id="201" name="组合 200"/>
          <p:cNvGrpSpPr/>
          <p:nvPr/>
        </p:nvGrpSpPr>
        <p:grpSpPr>
          <a:xfrm>
            <a:off x="6312762" y="5864424"/>
            <a:ext cx="478441" cy="478442"/>
            <a:chOff x="2903394" y="3937651"/>
            <a:chExt cx="478441" cy="478442"/>
          </a:xfrm>
          <a:solidFill>
            <a:srgbClr val="BA1318"/>
          </a:solidFill>
        </p:grpSpPr>
        <p:sp>
          <p:nvSpPr>
            <p:cNvPr id="202" name="Shape 1630"/>
            <p:cNvSpPr/>
            <p:nvPr/>
          </p:nvSpPr>
          <p:spPr>
            <a:xfrm>
              <a:off x="2903394" y="3937651"/>
              <a:ext cx="478441" cy="47844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grpFill/>
            <a:ln w="38100" cap="flat">
              <a:solidFill>
                <a:sysClr val="window" lastClr="FFFFFF"/>
              </a:solidFill>
              <a:miter lim="400000"/>
            </a:ln>
            <a:effectLst>
              <a:outerShdw blurRad="127000" dist="38100" dir="8100000" algn="tr" rotWithShape="0">
                <a:prstClr val="black">
                  <a:alpha val="40000"/>
                </a:prstClr>
              </a:outerShdw>
            </a:effectLst>
          </p:spPr>
          <p:txBody>
            <a:bodyPr wrap="square" lIns="19046" tIns="19046" rIns="19046" bIns="19046" numCol="1" anchor="ctr">
              <a:noAutofit/>
            </a:bodyPr>
            <a:lstStyle/>
            <a:p>
              <a:pPr marL="0" marR="0" lvl="0" indent="0" defTabSz="1219200" rtl="0" eaLnBrk="1" fontAlgn="auto" latinLnBrk="0" hangingPunct="1">
                <a:lnSpc>
                  <a:spcPct val="100000"/>
                </a:lnSpc>
                <a:spcBef>
                  <a:spcPts val="0"/>
                </a:spcBef>
                <a:spcAft>
                  <a:spcPts val="0"/>
                </a:spcAft>
                <a:buClrTx/>
                <a:buSzTx/>
                <a:buFontTx/>
                <a:buNone/>
                <a:defRPr/>
              </a:pPr>
              <a:endParaRPr kumimoji="0" sz="1735"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203" name="Text Placeholder 4"/>
            <p:cNvSpPr txBox="1"/>
            <p:nvPr/>
          </p:nvSpPr>
          <p:spPr>
            <a:xfrm>
              <a:off x="3013308" y="4046592"/>
              <a:ext cx="257073" cy="308972"/>
            </a:xfrm>
            <a:prstGeom prst="rect">
              <a:avLst/>
            </a:prstGeom>
            <a:grpFill/>
          </p:spPr>
          <p:txBody>
            <a:bodyPr vert="horz" lIns="0" tIns="0" rIns="0" bIns="0" rtlCol="0" anchor="ctr">
              <a:norm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defTabSz="914400" rtl="0" eaLnBrk="1" fontAlgn="auto" latinLnBrk="0" hangingPunct="1">
                <a:lnSpc>
                  <a:spcPts val="1400"/>
                </a:lnSpc>
                <a:spcBef>
                  <a:spcPts val="1000"/>
                </a:spcBef>
                <a:spcAft>
                  <a:spcPts val="0"/>
                </a:spcAft>
                <a:buClrTx/>
                <a:buSzTx/>
                <a:buFont typeface="Arial" panose="020B0604020202020204" pitchFamily="34" charset="0"/>
                <a:buNone/>
                <a:defRPr/>
              </a:pPr>
              <a:r>
                <a:rPr kumimoji="0" lang="en-US" sz="1600" b="1" i="0" u="none" strike="noStrike" kern="1200" cap="none" spc="0" normalizeH="0" baseline="0" noProof="0" dirty="0">
                  <a:ln>
                    <a:noFill/>
                  </a:ln>
                  <a:solidFill>
                    <a:srgbClr val="FCFCFC"/>
                  </a:solidFill>
                  <a:effectLst/>
                  <a:uLnTx/>
                  <a:uFillTx/>
                  <a:latin typeface="思源宋体 CN" panose="02020400000000000000" pitchFamily="18" charset="-122"/>
                  <a:ea typeface="思源宋体 CN" panose="02020400000000000000" pitchFamily="18" charset="-122"/>
                  <a:cs typeface="Open Sans" panose="020B0606030504020204" pitchFamily="34" charset="0"/>
                </a:rPr>
                <a:t>12</a:t>
              </a:r>
              <a:endParaRPr kumimoji="0" lang="id-ID" sz="1600" b="1" i="0" u="none" strike="noStrike" kern="1200" cap="none" spc="0" normalizeH="0" baseline="0" noProof="0" dirty="0">
                <a:ln>
                  <a:noFill/>
                </a:ln>
                <a:solidFill>
                  <a:srgbClr val="FCFCFC"/>
                </a:solidFill>
                <a:effectLst/>
                <a:uLnTx/>
                <a:uFillTx/>
                <a:latin typeface="思源宋体 CN" panose="02020400000000000000" pitchFamily="18" charset="-122"/>
                <a:ea typeface="思源宋体 CN" panose="02020400000000000000" pitchFamily="18" charset="-122"/>
                <a:cs typeface="Open Sans" panose="020B0606030504020204" pitchFamily="34" charset="0"/>
              </a:endParaRPr>
            </a:p>
          </p:txBody>
        </p:sp>
      </p:grpSp>
      <p:grpSp>
        <p:nvGrpSpPr>
          <p:cNvPr id="204" name="Group 54"/>
          <p:cNvGrpSpPr/>
          <p:nvPr/>
        </p:nvGrpSpPr>
        <p:grpSpPr bwMode="auto">
          <a:xfrm>
            <a:off x="6848775" y="5929813"/>
            <a:ext cx="3980851" cy="360551"/>
            <a:chOff x="0" y="368846"/>
            <a:chExt cx="3979608" cy="360142"/>
          </a:xfrm>
        </p:grpSpPr>
        <p:sp>
          <p:nvSpPr>
            <p:cNvPr id="205" name="TextBox 105"/>
            <p:cNvSpPr>
              <a:spLocks noChangeArrowheads="1"/>
            </p:cNvSpPr>
            <p:nvPr/>
          </p:nvSpPr>
          <p:spPr bwMode="auto">
            <a:xfrm>
              <a:off x="84777" y="368846"/>
              <a:ext cx="3894831" cy="360142"/>
            </a:xfrm>
            <a:prstGeom prst="roundRect">
              <a:avLst>
                <a:gd name="adj" fmla="val 8176"/>
              </a:avLst>
            </a:prstGeom>
            <a:noFill/>
            <a:ln w="19050">
              <a:solidFill>
                <a:schemeClr val="accent6"/>
              </a:solidFill>
              <a:rou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marL="0" marR="0" lvl="0" indent="0" defTabSz="914400" rtl="0" eaLnBrk="1" fontAlgn="auto" latinLnBrk="0" hangingPunct="1">
                <a:lnSpc>
                  <a:spcPts val="1800"/>
                </a:lnSpc>
                <a:spcBef>
                  <a:spcPct val="0"/>
                </a:spcBef>
                <a:spcAft>
                  <a:spcPts val="0"/>
                </a:spcAft>
                <a:buClrTx/>
                <a:buSzTx/>
                <a:buFont typeface="Arial" panose="020B0604020202020204" pitchFamily="34" charset="0"/>
                <a:buNone/>
                <a:defRPr/>
              </a:pPr>
              <a:r>
                <a:rPr kumimoji="0" lang="zh-CN" altLang="en-US" sz="1600" b="0" i="0" u="none" strike="noStrike" kern="1200" cap="none" spc="0" normalizeH="0" baseline="0" noProof="0" dirty="0">
                  <a:ln>
                    <a:noFill/>
                  </a:ln>
                  <a:solidFill>
                    <a:schemeClr val="accent6"/>
                  </a:solidFill>
                  <a:effectLst/>
                  <a:uLnTx/>
                  <a:uFillTx/>
                  <a:latin typeface="思源宋体 CN" panose="02020400000000000000" pitchFamily="18" charset="-122"/>
                  <a:ea typeface="思源宋体 CN" panose="02020400000000000000" pitchFamily="18" charset="-122"/>
                  <a:cs typeface="+mn-cs"/>
                  <a:sym typeface="微软雅黑" panose="020B0503020204020204" pitchFamily="34" charset="-122"/>
                </a:rPr>
                <a:t>不戴安全帽不准登高作业</a:t>
              </a:r>
              <a:endParaRPr kumimoji="0" lang="zh-CN" altLang="en-US" sz="1600" b="0" i="0" u="none" strike="noStrike" kern="1200" cap="none" spc="0" normalizeH="0" baseline="0" noProof="0" dirty="0">
                <a:ln>
                  <a:noFill/>
                </a:ln>
                <a:solidFill>
                  <a:schemeClr val="accent6"/>
                </a:solidFill>
                <a:effectLst/>
                <a:uLnTx/>
                <a:uFillTx/>
                <a:latin typeface="思源宋体 CN" panose="02020400000000000000" pitchFamily="18" charset="-122"/>
                <a:ea typeface="思源宋体 CN" panose="02020400000000000000" pitchFamily="18" charset="-122"/>
                <a:cs typeface="+mn-cs"/>
                <a:sym typeface="微软雅黑" panose="020B0503020204020204" pitchFamily="34" charset="-122"/>
              </a:endParaRPr>
            </a:p>
          </p:txBody>
        </p:sp>
        <p:sp>
          <p:nvSpPr>
            <p:cNvPr id="206" name="流程图: 联系 107"/>
            <p:cNvSpPr>
              <a:spLocks noChangeArrowheads="1"/>
            </p:cNvSpPr>
            <p:nvPr/>
          </p:nvSpPr>
          <p:spPr bwMode="auto">
            <a:xfrm>
              <a:off x="0" y="453694"/>
              <a:ext cx="169589" cy="169589"/>
            </a:xfrm>
            <a:prstGeom prst="flowChartConnector">
              <a:avLst/>
            </a:prstGeom>
            <a:solidFill>
              <a:schemeClr val="accent2">
                <a:lumMod val="50000"/>
              </a:schemeClr>
            </a:solidFill>
            <a:ln w="25400">
              <a:solidFill>
                <a:schemeClr val="accent6"/>
              </a:solidFill>
              <a:round/>
            </a:ln>
          </p:spPr>
          <p:txBody>
            <a:bodyPr anchor="ct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sym typeface="Calibri" panose="020F0502020204030204" charset="0"/>
                </a:defRPr>
              </a:lvl9pPr>
            </a:lstStyle>
            <a:p>
              <a:pPr marL="0" marR="0" lvl="0" indent="0" defTabSz="914400" rtl="0" eaLnBrk="1" fontAlgn="auto" latinLnBrk="0" hangingPunct="1">
                <a:lnSpc>
                  <a:spcPct val="100000"/>
                </a:lnSpc>
                <a:spcBef>
                  <a:spcPct val="0"/>
                </a:spcBef>
                <a:spcAft>
                  <a:spcPts val="0"/>
                </a:spcAft>
                <a:buClrTx/>
                <a:buSzTx/>
                <a:buFontTx/>
                <a:buNone/>
                <a:defRPr/>
              </a:pPr>
              <a:endParaRPr kumimoji="0" lang="zh-CN" altLang="zh-CN" sz="1800" b="0" i="0" u="none" strike="noStrike" kern="1200" cap="none" spc="0" normalizeH="0" baseline="0" noProof="0" dirty="0">
                <a:ln>
                  <a:noFill/>
                </a:ln>
                <a:solidFill>
                  <a:srgbClr val="002060"/>
                </a:solidFill>
                <a:effectLst/>
                <a:uLnTx/>
                <a:uFillTx/>
                <a:latin typeface="思源宋体 CN" panose="02020400000000000000" pitchFamily="18" charset="-122"/>
                <a:ea typeface="思源宋体 CN" panose="02020400000000000000" pitchFamily="18" charset="-122"/>
                <a:cs typeface="+mn-cs"/>
                <a:sym typeface="微软雅黑" panose="020B0503020204020204" pitchFamily="34" charset="-122"/>
              </a:endParaRPr>
            </a:p>
          </p:txBody>
        </p:sp>
      </p:grpSp>
      <p:sp>
        <p:nvSpPr>
          <p:cNvPr id="2" name="标题 1"/>
          <p:cNvSpPr txBox="1">
            <a:spLocks noChangeArrowheads="1"/>
          </p:cNvSpPr>
          <p:nvPr/>
        </p:nvSpPr>
        <p:spPr>
          <a:xfrm>
            <a:off x="6632969" y="344429"/>
            <a:ext cx="7308471" cy="461665"/>
          </a:xfrm>
          <a:prstGeom prst="rect">
            <a:avLst/>
          </a:prstGeom>
          <a:noFill/>
        </p:spPr>
        <p:txBody>
          <a:bodyPr wrap="square">
            <a:spAutoFit/>
          </a:bodyPr>
          <a:lstStyle>
            <a:defPPr>
              <a:defRPr lang="zh-CN"/>
            </a:defPPr>
            <a:lvl1pPr algn="ctr">
              <a:defRPr sz="2400">
                <a:solidFill>
                  <a:schemeClr val="bg2">
                    <a:lumMod val="50000"/>
                  </a:schemeClr>
                </a:solidFill>
                <a:latin typeface="字魂59号-创粗黑" pitchFamily="2" charset="-122"/>
                <a:ea typeface="字魂59号-创粗黑" pitchFamily="2" charset="-122"/>
              </a:defRPr>
            </a:lvl1pPr>
          </a:lstStyle>
          <a:p>
            <a:r>
              <a:rPr lang="zh-CN" altLang="en-US" dirty="0">
                <a:solidFill>
                  <a:schemeClr val="accent6">
                    <a:lumMod val="50000"/>
                  </a:schemeClr>
                </a:solidFill>
                <a:latin typeface="思源宋体 CN" panose="02020400000000000000" pitchFamily="18" charset="-122"/>
                <a:ea typeface="思源宋体 CN" panose="02020400000000000000" pitchFamily="18" charset="-122"/>
              </a:rPr>
              <a:t>企业安全生产应知应会</a:t>
            </a:r>
            <a:endParaRPr lang="zh-CN" altLang="en-US" dirty="0">
              <a:solidFill>
                <a:schemeClr val="accent6">
                  <a:lumMod val="50000"/>
                </a:schemeClr>
              </a:solidFill>
              <a:latin typeface="思源宋体 CN" panose="02020400000000000000" pitchFamily="18" charset="-122"/>
              <a:ea typeface="思源宋体 CN" panose="02020400000000000000" pitchFamily="18"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5000">
        <p:random/>
      </p:transition>
    </mc:Choice>
    <mc:Fallback>
      <p:transition spd="slow"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400"/>
                                        <p:tgtEl>
                                          <p:spTgt spid="3"/>
                                        </p:tgtEl>
                                      </p:cBhvr>
                                    </p:animEffect>
                                  </p:childTnLst>
                                </p:cTn>
                              </p:par>
                              <p:par>
                                <p:cTn id="8" presetID="22" presetClass="entr" presetSubtype="8" fill="hold" grpId="0" nodeType="withEffect">
                                  <p:stCondLst>
                                    <p:cond delay="200"/>
                                  </p:stCondLst>
                                  <p:childTnLst>
                                    <p:set>
                                      <p:cBhvr>
                                        <p:cTn id="9" dur="1" fill="hold">
                                          <p:stCondLst>
                                            <p:cond delay="0"/>
                                          </p:stCondLst>
                                        </p:cTn>
                                        <p:tgtEl>
                                          <p:spTgt spid="4"/>
                                        </p:tgtEl>
                                        <p:attrNameLst>
                                          <p:attrName>style.visibility</p:attrName>
                                        </p:attrNameLst>
                                      </p:cBhvr>
                                      <p:to>
                                        <p:strVal val="visible"/>
                                      </p:to>
                                    </p:set>
                                    <p:animEffect transition="in" filter="wipe(left)">
                                      <p:cBhvr>
                                        <p:cTn id="10" dur="400"/>
                                        <p:tgtEl>
                                          <p:spTgt spid="4"/>
                                        </p:tgtEl>
                                      </p:cBhvr>
                                    </p:animEffect>
                                  </p:childTnLst>
                                </p:cTn>
                              </p:par>
                            </p:childTnLst>
                          </p:cTn>
                        </p:par>
                        <p:par>
                          <p:cTn id="11" fill="hold">
                            <p:stCondLst>
                              <p:cond delay="500"/>
                            </p:stCondLst>
                            <p:childTnLst>
                              <p:par>
                                <p:cTn id="12" presetID="49" presetClass="entr" presetSubtype="0" decel="100000" fill="hold" nodeType="afterEffect">
                                  <p:stCondLst>
                                    <p:cond delay="0"/>
                                  </p:stCondLst>
                                  <p:childTnLst>
                                    <p:set>
                                      <p:cBhvr>
                                        <p:cTn id="13" dur="1" fill="hold">
                                          <p:stCondLst>
                                            <p:cond delay="0"/>
                                          </p:stCondLst>
                                        </p:cTn>
                                        <p:tgtEl>
                                          <p:spTgt spid="45"/>
                                        </p:tgtEl>
                                        <p:attrNameLst>
                                          <p:attrName>style.visibility</p:attrName>
                                        </p:attrNameLst>
                                      </p:cBhvr>
                                      <p:to>
                                        <p:strVal val="visible"/>
                                      </p:to>
                                    </p:set>
                                    <p:anim calcmode="lin" valueType="num">
                                      <p:cBhvr>
                                        <p:cTn id="14" dur="500" fill="hold"/>
                                        <p:tgtEl>
                                          <p:spTgt spid="45"/>
                                        </p:tgtEl>
                                        <p:attrNameLst>
                                          <p:attrName>ppt_w</p:attrName>
                                        </p:attrNameLst>
                                      </p:cBhvr>
                                      <p:tavLst>
                                        <p:tav tm="0">
                                          <p:val>
                                            <p:fltVal val="0"/>
                                          </p:val>
                                        </p:tav>
                                        <p:tav tm="100000">
                                          <p:val>
                                            <p:strVal val="#ppt_w"/>
                                          </p:val>
                                        </p:tav>
                                      </p:tavLst>
                                    </p:anim>
                                    <p:anim calcmode="lin" valueType="num">
                                      <p:cBhvr>
                                        <p:cTn id="15" dur="500" fill="hold"/>
                                        <p:tgtEl>
                                          <p:spTgt spid="45"/>
                                        </p:tgtEl>
                                        <p:attrNameLst>
                                          <p:attrName>ppt_h</p:attrName>
                                        </p:attrNameLst>
                                      </p:cBhvr>
                                      <p:tavLst>
                                        <p:tav tm="0">
                                          <p:val>
                                            <p:fltVal val="0"/>
                                          </p:val>
                                        </p:tav>
                                        <p:tav tm="100000">
                                          <p:val>
                                            <p:strVal val="#ppt_h"/>
                                          </p:val>
                                        </p:tav>
                                      </p:tavLst>
                                    </p:anim>
                                    <p:anim calcmode="lin" valueType="num">
                                      <p:cBhvr>
                                        <p:cTn id="16" dur="500" fill="hold"/>
                                        <p:tgtEl>
                                          <p:spTgt spid="45"/>
                                        </p:tgtEl>
                                        <p:attrNameLst>
                                          <p:attrName>style.rotation</p:attrName>
                                        </p:attrNameLst>
                                      </p:cBhvr>
                                      <p:tavLst>
                                        <p:tav tm="0">
                                          <p:val>
                                            <p:fltVal val="360"/>
                                          </p:val>
                                        </p:tav>
                                        <p:tav tm="100000">
                                          <p:val>
                                            <p:fltVal val="0"/>
                                          </p:val>
                                        </p:tav>
                                      </p:tavLst>
                                    </p:anim>
                                    <p:animEffect transition="in" filter="fade">
                                      <p:cBhvr>
                                        <p:cTn id="17" dur="500"/>
                                        <p:tgtEl>
                                          <p:spTgt spid="45"/>
                                        </p:tgtEl>
                                      </p:cBhvr>
                                    </p:animEffect>
                                  </p:childTnLst>
                                </p:cTn>
                              </p:par>
                              <p:par>
                                <p:cTn id="18" presetID="2" presetClass="entr" presetSubtype="2" fill="hold" nodeType="withEffect">
                                  <p:stCondLst>
                                    <p:cond delay="0"/>
                                  </p:stCondLst>
                                  <p:childTnLst>
                                    <p:set>
                                      <p:cBhvr>
                                        <p:cTn id="19" dur="1" fill="hold">
                                          <p:stCondLst>
                                            <p:cond delay="0"/>
                                          </p:stCondLst>
                                        </p:cTn>
                                        <p:tgtEl>
                                          <p:spTgt spid="48"/>
                                        </p:tgtEl>
                                        <p:attrNameLst>
                                          <p:attrName>style.visibility</p:attrName>
                                        </p:attrNameLst>
                                      </p:cBhvr>
                                      <p:to>
                                        <p:strVal val="visible"/>
                                      </p:to>
                                    </p:set>
                                    <p:anim calcmode="lin" valueType="num">
                                      <p:cBhvr>
                                        <p:cTn id="20" dur="500" fill="hold"/>
                                        <p:tgtEl>
                                          <p:spTgt spid="48"/>
                                        </p:tgtEl>
                                        <p:attrNameLst>
                                          <p:attrName>ppt_x</p:attrName>
                                        </p:attrNameLst>
                                      </p:cBhvr>
                                      <p:tavLst>
                                        <p:tav tm="0">
                                          <p:val>
                                            <p:strVal val="1+#ppt_w/2"/>
                                          </p:val>
                                        </p:tav>
                                        <p:tav tm="100000">
                                          <p:val>
                                            <p:strVal val="#ppt_x"/>
                                          </p:val>
                                        </p:tav>
                                      </p:tavLst>
                                    </p:anim>
                                    <p:anim calcmode="lin" valueType="num">
                                      <p:cBhvr>
                                        <p:cTn id="21" dur="500" fill="hold"/>
                                        <p:tgtEl>
                                          <p:spTgt spid="48"/>
                                        </p:tgtEl>
                                        <p:attrNameLst>
                                          <p:attrName>ppt_y</p:attrName>
                                        </p:attrNameLst>
                                      </p:cBhvr>
                                      <p:tavLst>
                                        <p:tav tm="0">
                                          <p:val>
                                            <p:strVal val="#ppt_y"/>
                                          </p:val>
                                        </p:tav>
                                        <p:tav tm="100000">
                                          <p:val>
                                            <p:strVal val="#ppt_y"/>
                                          </p:val>
                                        </p:tav>
                                      </p:tavLst>
                                    </p:anim>
                                  </p:childTnLst>
                                </p:cTn>
                              </p:par>
                            </p:childTnLst>
                          </p:cTn>
                        </p:par>
                        <p:par>
                          <p:cTn id="22" fill="hold">
                            <p:stCondLst>
                              <p:cond delay="1000"/>
                            </p:stCondLst>
                            <p:childTnLst>
                              <p:par>
                                <p:cTn id="23" presetID="49" presetClass="entr" presetSubtype="0" decel="100000" fill="hold" nodeType="afterEffect">
                                  <p:stCondLst>
                                    <p:cond delay="0"/>
                                  </p:stCondLst>
                                  <p:childTnLst>
                                    <p:set>
                                      <p:cBhvr>
                                        <p:cTn id="24" dur="1" fill="hold">
                                          <p:stCondLst>
                                            <p:cond delay="0"/>
                                          </p:stCondLst>
                                        </p:cTn>
                                        <p:tgtEl>
                                          <p:spTgt spid="51"/>
                                        </p:tgtEl>
                                        <p:attrNameLst>
                                          <p:attrName>style.visibility</p:attrName>
                                        </p:attrNameLst>
                                      </p:cBhvr>
                                      <p:to>
                                        <p:strVal val="visible"/>
                                      </p:to>
                                    </p:set>
                                    <p:anim calcmode="lin" valueType="num">
                                      <p:cBhvr>
                                        <p:cTn id="25" dur="500" fill="hold"/>
                                        <p:tgtEl>
                                          <p:spTgt spid="51"/>
                                        </p:tgtEl>
                                        <p:attrNameLst>
                                          <p:attrName>ppt_w</p:attrName>
                                        </p:attrNameLst>
                                      </p:cBhvr>
                                      <p:tavLst>
                                        <p:tav tm="0">
                                          <p:val>
                                            <p:fltVal val="0"/>
                                          </p:val>
                                        </p:tav>
                                        <p:tav tm="100000">
                                          <p:val>
                                            <p:strVal val="#ppt_w"/>
                                          </p:val>
                                        </p:tav>
                                      </p:tavLst>
                                    </p:anim>
                                    <p:anim calcmode="lin" valueType="num">
                                      <p:cBhvr>
                                        <p:cTn id="26" dur="500" fill="hold"/>
                                        <p:tgtEl>
                                          <p:spTgt spid="51"/>
                                        </p:tgtEl>
                                        <p:attrNameLst>
                                          <p:attrName>ppt_h</p:attrName>
                                        </p:attrNameLst>
                                      </p:cBhvr>
                                      <p:tavLst>
                                        <p:tav tm="0">
                                          <p:val>
                                            <p:fltVal val="0"/>
                                          </p:val>
                                        </p:tav>
                                        <p:tav tm="100000">
                                          <p:val>
                                            <p:strVal val="#ppt_h"/>
                                          </p:val>
                                        </p:tav>
                                      </p:tavLst>
                                    </p:anim>
                                    <p:anim calcmode="lin" valueType="num">
                                      <p:cBhvr>
                                        <p:cTn id="27" dur="500" fill="hold"/>
                                        <p:tgtEl>
                                          <p:spTgt spid="51"/>
                                        </p:tgtEl>
                                        <p:attrNameLst>
                                          <p:attrName>style.rotation</p:attrName>
                                        </p:attrNameLst>
                                      </p:cBhvr>
                                      <p:tavLst>
                                        <p:tav tm="0">
                                          <p:val>
                                            <p:fltVal val="360"/>
                                          </p:val>
                                        </p:tav>
                                        <p:tav tm="100000">
                                          <p:val>
                                            <p:fltVal val="0"/>
                                          </p:val>
                                        </p:tav>
                                      </p:tavLst>
                                    </p:anim>
                                    <p:animEffect transition="in" filter="fade">
                                      <p:cBhvr>
                                        <p:cTn id="28" dur="500"/>
                                        <p:tgtEl>
                                          <p:spTgt spid="51"/>
                                        </p:tgtEl>
                                      </p:cBhvr>
                                    </p:animEffect>
                                  </p:childTnLst>
                                </p:cTn>
                              </p:par>
                              <p:par>
                                <p:cTn id="29" presetID="2" presetClass="entr" presetSubtype="2" fill="hold" nodeType="withEffect">
                                  <p:stCondLst>
                                    <p:cond delay="0"/>
                                  </p:stCondLst>
                                  <p:childTnLst>
                                    <p:set>
                                      <p:cBhvr>
                                        <p:cTn id="30" dur="1" fill="hold">
                                          <p:stCondLst>
                                            <p:cond delay="0"/>
                                          </p:stCondLst>
                                        </p:cTn>
                                        <p:tgtEl>
                                          <p:spTgt spid="54"/>
                                        </p:tgtEl>
                                        <p:attrNameLst>
                                          <p:attrName>style.visibility</p:attrName>
                                        </p:attrNameLst>
                                      </p:cBhvr>
                                      <p:to>
                                        <p:strVal val="visible"/>
                                      </p:to>
                                    </p:set>
                                    <p:anim calcmode="lin" valueType="num">
                                      <p:cBhvr>
                                        <p:cTn id="31" dur="500" fill="hold"/>
                                        <p:tgtEl>
                                          <p:spTgt spid="54"/>
                                        </p:tgtEl>
                                        <p:attrNameLst>
                                          <p:attrName>ppt_x</p:attrName>
                                        </p:attrNameLst>
                                      </p:cBhvr>
                                      <p:tavLst>
                                        <p:tav tm="0">
                                          <p:val>
                                            <p:strVal val="1+#ppt_w/2"/>
                                          </p:val>
                                        </p:tav>
                                        <p:tav tm="100000">
                                          <p:val>
                                            <p:strVal val="#ppt_x"/>
                                          </p:val>
                                        </p:tav>
                                      </p:tavLst>
                                    </p:anim>
                                    <p:anim calcmode="lin" valueType="num">
                                      <p:cBhvr>
                                        <p:cTn id="32" dur="500" fill="hold"/>
                                        <p:tgtEl>
                                          <p:spTgt spid="54"/>
                                        </p:tgtEl>
                                        <p:attrNameLst>
                                          <p:attrName>ppt_y</p:attrName>
                                        </p:attrNameLst>
                                      </p:cBhvr>
                                      <p:tavLst>
                                        <p:tav tm="0">
                                          <p:val>
                                            <p:strVal val="#ppt_y"/>
                                          </p:val>
                                        </p:tav>
                                        <p:tav tm="100000">
                                          <p:val>
                                            <p:strVal val="#ppt_y"/>
                                          </p:val>
                                        </p:tav>
                                      </p:tavLst>
                                    </p:anim>
                                  </p:childTnLst>
                                </p:cTn>
                              </p:par>
                            </p:childTnLst>
                          </p:cTn>
                        </p:par>
                        <p:par>
                          <p:cTn id="33" fill="hold">
                            <p:stCondLst>
                              <p:cond delay="1500"/>
                            </p:stCondLst>
                            <p:childTnLst>
                              <p:par>
                                <p:cTn id="34" presetID="49" presetClass="entr" presetSubtype="0" decel="100000" fill="hold" nodeType="afterEffect">
                                  <p:stCondLst>
                                    <p:cond delay="0"/>
                                  </p:stCondLst>
                                  <p:childTnLst>
                                    <p:set>
                                      <p:cBhvr>
                                        <p:cTn id="35" dur="1" fill="hold">
                                          <p:stCondLst>
                                            <p:cond delay="0"/>
                                          </p:stCondLst>
                                        </p:cTn>
                                        <p:tgtEl>
                                          <p:spTgt spid="57"/>
                                        </p:tgtEl>
                                        <p:attrNameLst>
                                          <p:attrName>style.visibility</p:attrName>
                                        </p:attrNameLst>
                                      </p:cBhvr>
                                      <p:to>
                                        <p:strVal val="visible"/>
                                      </p:to>
                                    </p:set>
                                    <p:anim calcmode="lin" valueType="num">
                                      <p:cBhvr>
                                        <p:cTn id="36" dur="500" fill="hold"/>
                                        <p:tgtEl>
                                          <p:spTgt spid="57"/>
                                        </p:tgtEl>
                                        <p:attrNameLst>
                                          <p:attrName>ppt_w</p:attrName>
                                        </p:attrNameLst>
                                      </p:cBhvr>
                                      <p:tavLst>
                                        <p:tav tm="0">
                                          <p:val>
                                            <p:fltVal val="0"/>
                                          </p:val>
                                        </p:tav>
                                        <p:tav tm="100000">
                                          <p:val>
                                            <p:strVal val="#ppt_w"/>
                                          </p:val>
                                        </p:tav>
                                      </p:tavLst>
                                    </p:anim>
                                    <p:anim calcmode="lin" valueType="num">
                                      <p:cBhvr>
                                        <p:cTn id="37" dur="500" fill="hold"/>
                                        <p:tgtEl>
                                          <p:spTgt spid="57"/>
                                        </p:tgtEl>
                                        <p:attrNameLst>
                                          <p:attrName>ppt_h</p:attrName>
                                        </p:attrNameLst>
                                      </p:cBhvr>
                                      <p:tavLst>
                                        <p:tav tm="0">
                                          <p:val>
                                            <p:fltVal val="0"/>
                                          </p:val>
                                        </p:tav>
                                        <p:tav tm="100000">
                                          <p:val>
                                            <p:strVal val="#ppt_h"/>
                                          </p:val>
                                        </p:tav>
                                      </p:tavLst>
                                    </p:anim>
                                    <p:anim calcmode="lin" valueType="num">
                                      <p:cBhvr>
                                        <p:cTn id="38" dur="500" fill="hold"/>
                                        <p:tgtEl>
                                          <p:spTgt spid="57"/>
                                        </p:tgtEl>
                                        <p:attrNameLst>
                                          <p:attrName>style.rotation</p:attrName>
                                        </p:attrNameLst>
                                      </p:cBhvr>
                                      <p:tavLst>
                                        <p:tav tm="0">
                                          <p:val>
                                            <p:fltVal val="360"/>
                                          </p:val>
                                        </p:tav>
                                        <p:tav tm="100000">
                                          <p:val>
                                            <p:fltVal val="0"/>
                                          </p:val>
                                        </p:tav>
                                      </p:tavLst>
                                    </p:anim>
                                    <p:animEffect transition="in" filter="fade">
                                      <p:cBhvr>
                                        <p:cTn id="39" dur="500"/>
                                        <p:tgtEl>
                                          <p:spTgt spid="57"/>
                                        </p:tgtEl>
                                      </p:cBhvr>
                                    </p:animEffect>
                                  </p:childTnLst>
                                </p:cTn>
                              </p:par>
                              <p:par>
                                <p:cTn id="40" presetID="2" presetClass="entr" presetSubtype="2" fill="hold" nodeType="withEffect">
                                  <p:stCondLst>
                                    <p:cond delay="0"/>
                                  </p:stCondLst>
                                  <p:childTnLst>
                                    <p:set>
                                      <p:cBhvr>
                                        <p:cTn id="41" dur="1" fill="hold">
                                          <p:stCondLst>
                                            <p:cond delay="0"/>
                                          </p:stCondLst>
                                        </p:cTn>
                                        <p:tgtEl>
                                          <p:spTgt spid="60"/>
                                        </p:tgtEl>
                                        <p:attrNameLst>
                                          <p:attrName>style.visibility</p:attrName>
                                        </p:attrNameLst>
                                      </p:cBhvr>
                                      <p:to>
                                        <p:strVal val="visible"/>
                                      </p:to>
                                    </p:set>
                                    <p:anim calcmode="lin" valueType="num">
                                      <p:cBhvr>
                                        <p:cTn id="42" dur="500" fill="hold"/>
                                        <p:tgtEl>
                                          <p:spTgt spid="60"/>
                                        </p:tgtEl>
                                        <p:attrNameLst>
                                          <p:attrName>ppt_x</p:attrName>
                                        </p:attrNameLst>
                                      </p:cBhvr>
                                      <p:tavLst>
                                        <p:tav tm="0">
                                          <p:val>
                                            <p:strVal val="1+#ppt_w/2"/>
                                          </p:val>
                                        </p:tav>
                                        <p:tav tm="100000">
                                          <p:val>
                                            <p:strVal val="#ppt_x"/>
                                          </p:val>
                                        </p:tav>
                                      </p:tavLst>
                                    </p:anim>
                                    <p:anim calcmode="lin" valueType="num">
                                      <p:cBhvr>
                                        <p:cTn id="43" dur="500" fill="hold"/>
                                        <p:tgtEl>
                                          <p:spTgt spid="60"/>
                                        </p:tgtEl>
                                        <p:attrNameLst>
                                          <p:attrName>ppt_y</p:attrName>
                                        </p:attrNameLst>
                                      </p:cBhvr>
                                      <p:tavLst>
                                        <p:tav tm="0">
                                          <p:val>
                                            <p:strVal val="#ppt_y"/>
                                          </p:val>
                                        </p:tav>
                                        <p:tav tm="100000">
                                          <p:val>
                                            <p:strVal val="#ppt_y"/>
                                          </p:val>
                                        </p:tav>
                                      </p:tavLst>
                                    </p:anim>
                                  </p:childTnLst>
                                </p:cTn>
                              </p:par>
                            </p:childTnLst>
                          </p:cTn>
                        </p:par>
                        <p:par>
                          <p:cTn id="44" fill="hold">
                            <p:stCondLst>
                              <p:cond delay="2000"/>
                            </p:stCondLst>
                            <p:childTnLst>
                              <p:par>
                                <p:cTn id="45" presetID="49" presetClass="entr" presetSubtype="0" decel="100000" fill="hold" nodeType="afterEffect">
                                  <p:stCondLst>
                                    <p:cond delay="0"/>
                                  </p:stCondLst>
                                  <p:childTnLst>
                                    <p:set>
                                      <p:cBhvr>
                                        <p:cTn id="46" dur="1" fill="hold">
                                          <p:stCondLst>
                                            <p:cond delay="0"/>
                                          </p:stCondLst>
                                        </p:cTn>
                                        <p:tgtEl>
                                          <p:spTgt spid="63"/>
                                        </p:tgtEl>
                                        <p:attrNameLst>
                                          <p:attrName>style.visibility</p:attrName>
                                        </p:attrNameLst>
                                      </p:cBhvr>
                                      <p:to>
                                        <p:strVal val="visible"/>
                                      </p:to>
                                    </p:set>
                                    <p:anim calcmode="lin" valueType="num">
                                      <p:cBhvr>
                                        <p:cTn id="47" dur="500" fill="hold"/>
                                        <p:tgtEl>
                                          <p:spTgt spid="63"/>
                                        </p:tgtEl>
                                        <p:attrNameLst>
                                          <p:attrName>ppt_w</p:attrName>
                                        </p:attrNameLst>
                                      </p:cBhvr>
                                      <p:tavLst>
                                        <p:tav tm="0">
                                          <p:val>
                                            <p:fltVal val="0"/>
                                          </p:val>
                                        </p:tav>
                                        <p:tav tm="100000">
                                          <p:val>
                                            <p:strVal val="#ppt_w"/>
                                          </p:val>
                                        </p:tav>
                                      </p:tavLst>
                                    </p:anim>
                                    <p:anim calcmode="lin" valueType="num">
                                      <p:cBhvr>
                                        <p:cTn id="48" dur="500" fill="hold"/>
                                        <p:tgtEl>
                                          <p:spTgt spid="63"/>
                                        </p:tgtEl>
                                        <p:attrNameLst>
                                          <p:attrName>ppt_h</p:attrName>
                                        </p:attrNameLst>
                                      </p:cBhvr>
                                      <p:tavLst>
                                        <p:tav tm="0">
                                          <p:val>
                                            <p:fltVal val="0"/>
                                          </p:val>
                                        </p:tav>
                                        <p:tav tm="100000">
                                          <p:val>
                                            <p:strVal val="#ppt_h"/>
                                          </p:val>
                                        </p:tav>
                                      </p:tavLst>
                                    </p:anim>
                                    <p:anim calcmode="lin" valueType="num">
                                      <p:cBhvr>
                                        <p:cTn id="49" dur="500" fill="hold"/>
                                        <p:tgtEl>
                                          <p:spTgt spid="63"/>
                                        </p:tgtEl>
                                        <p:attrNameLst>
                                          <p:attrName>style.rotation</p:attrName>
                                        </p:attrNameLst>
                                      </p:cBhvr>
                                      <p:tavLst>
                                        <p:tav tm="0">
                                          <p:val>
                                            <p:fltVal val="360"/>
                                          </p:val>
                                        </p:tav>
                                        <p:tav tm="100000">
                                          <p:val>
                                            <p:fltVal val="0"/>
                                          </p:val>
                                        </p:tav>
                                      </p:tavLst>
                                    </p:anim>
                                    <p:animEffect transition="in" filter="fade">
                                      <p:cBhvr>
                                        <p:cTn id="50" dur="500"/>
                                        <p:tgtEl>
                                          <p:spTgt spid="63"/>
                                        </p:tgtEl>
                                      </p:cBhvr>
                                    </p:animEffect>
                                  </p:childTnLst>
                                </p:cTn>
                              </p:par>
                              <p:par>
                                <p:cTn id="51" presetID="2" presetClass="entr" presetSubtype="2" fill="hold" nodeType="withEffect">
                                  <p:stCondLst>
                                    <p:cond delay="0"/>
                                  </p:stCondLst>
                                  <p:childTnLst>
                                    <p:set>
                                      <p:cBhvr>
                                        <p:cTn id="52" dur="1" fill="hold">
                                          <p:stCondLst>
                                            <p:cond delay="0"/>
                                          </p:stCondLst>
                                        </p:cTn>
                                        <p:tgtEl>
                                          <p:spTgt spid="66"/>
                                        </p:tgtEl>
                                        <p:attrNameLst>
                                          <p:attrName>style.visibility</p:attrName>
                                        </p:attrNameLst>
                                      </p:cBhvr>
                                      <p:to>
                                        <p:strVal val="visible"/>
                                      </p:to>
                                    </p:set>
                                    <p:anim calcmode="lin" valueType="num">
                                      <p:cBhvr>
                                        <p:cTn id="53" dur="500" fill="hold"/>
                                        <p:tgtEl>
                                          <p:spTgt spid="66"/>
                                        </p:tgtEl>
                                        <p:attrNameLst>
                                          <p:attrName>ppt_x</p:attrName>
                                        </p:attrNameLst>
                                      </p:cBhvr>
                                      <p:tavLst>
                                        <p:tav tm="0">
                                          <p:val>
                                            <p:strVal val="1+#ppt_w/2"/>
                                          </p:val>
                                        </p:tav>
                                        <p:tav tm="100000">
                                          <p:val>
                                            <p:strVal val="#ppt_x"/>
                                          </p:val>
                                        </p:tav>
                                      </p:tavLst>
                                    </p:anim>
                                    <p:anim calcmode="lin" valueType="num">
                                      <p:cBhvr>
                                        <p:cTn id="54" dur="500" fill="hold"/>
                                        <p:tgtEl>
                                          <p:spTgt spid="66"/>
                                        </p:tgtEl>
                                        <p:attrNameLst>
                                          <p:attrName>ppt_y</p:attrName>
                                        </p:attrNameLst>
                                      </p:cBhvr>
                                      <p:tavLst>
                                        <p:tav tm="0">
                                          <p:val>
                                            <p:strVal val="#ppt_y"/>
                                          </p:val>
                                        </p:tav>
                                        <p:tav tm="100000">
                                          <p:val>
                                            <p:strVal val="#ppt_y"/>
                                          </p:val>
                                        </p:tav>
                                      </p:tavLst>
                                    </p:anim>
                                  </p:childTnLst>
                                </p:cTn>
                              </p:par>
                            </p:childTnLst>
                          </p:cTn>
                        </p:par>
                        <p:par>
                          <p:cTn id="55" fill="hold">
                            <p:stCondLst>
                              <p:cond delay="2500"/>
                            </p:stCondLst>
                            <p:childTnLst>
                              <p:par>
                                <p:cTn id="56" presetID="49" presetClass="entr" presetSubtype="0" decel="100000" fill="hold" nodeType="afterEffect">
                                  <p:stCondLst>
                                    <p:cond delay="0"/>
                                  </p:stCondLst>
                                  <p:childTnLst>
                                    <p:set>
                                      <p:cBhvr>
                                        <p:cTn id="57" dur="1" fill="hold">
                                          <p:stCondLst>
                                            <p:cond delay="0"/>
                                          </p:stCondLst>
                                        </p:cTn>
                                        <p:tgtEl>
                                          <p:spTgt spid="69"/>
                                        </p:tgtEl>
                                        <p:attrNameLst>
                                          <p:attrName>style.visibility</p:attrName>
                                        </p:attrNameLst>
                                      </p:cBhvr>
                                      <p:to>
                                        <p:strVal val="visible"/>
                                      </p:to>
                                    </p:set>
                                    <p:anim calcmode="lin" valueType="num">
                                      <p:cBhvr>
                                        <p:cTn id="58" dur="500" fill="hold"/>
                                        <p:tgtEl>
                                          <p:spTgt spid="69"/>
                                        </p:tgtEl>
                                        <p:attrNameLst>
                                          <p:attrName>ppt_w</p:attrName>
                                        </p:attrNameLst>
                                      </p:cBhvr>
                                      <p:tavLst>
                                        <p:tav tm="0">
                                          <p:val>
                                            <p:fltVal val="0"/>
                                          </p:val>
                                        </p:tav>
                                        <p:tav tm="100000">
                                          <p:val>
                                            <p:strVal val="#ppt_w"/>
                                          </p:val>
                                        </p:tav>
                                      </p:tavLst>
                                    </p:anim>
                                    <p:anim calcmode="lin" valueType="num">
                                      <p:cBhvr>
                                        <p:cTn id="59" dur="500" fill="hold"/>
                                        <p:tgtEl>
                                          <p:spTgt spid="69"/>
                                        </p:tgtEl>
                                        <p:attrNameLst>
                                          <p:attrName>ppt_h</p:attrName>
                                        </p:attrNameLst>
                                      </p:cBhvr>
                                      <p:tavLst>
                                        <p:tav tm="0">
                                          <p:val>
                                            <p:fltVal val="0"/>
                                          </p:val>
                                        </p:tav>
                                        <p:tav tm="100000">
                                          <p:val>
                                            <p:strVal val="#ppt_h"/>
                                          </p:val>
                                        </p:tav>
                                      </p:tavLst>
                                    </p:anim>
                                    <p:anim calcmode="lin" valueType="num">
                                      <p:cBhvr>
                                        <p:cTn id="60" dur="500" fill="hold"/>
                                        <p:tgtEl>
                                          <p:spTgt spid="69"/>
                                        </p:tgtEl>
                                        <p:attrNameLst>
                                          <p:attrName>style.rotation</p:attrName>
                                        </p:attrNameLst>
                                      </p:cBhvr>
                                      <p:tavLst>
                                        <p:tav tm="0">
                                          <p:val>
                                            <p:fltVal val="360"/>
                                          </p:val>
                                        </p:tav>
                                        <p:tav tm="100000">
                                          <p:val>
                                            <p:fltVal val="0"/>
                                          </p:val>
                                        </p:tav>
                                      </p:tavLst>
                                    </p:anim>
                                    <p:animEffect transition="in" filter="fade">
                                      <p:cBhvr>
                                        <p:cTn id="61" dur="500"/>
                                        <p:tgtEl>
                                          <p:spTgt spid="69"/>
                                        </p:tgtEl>
                                      </p:cBhvr>
                                    </p:animEffect>
                                  </p:childTnLst>
                                </p:cTn>
                              </p:par>
                              <p:par>
                                <p:cTn id="62" presetID="2" presetClass="entr" presetSubtype="2" fill="hold" nodeType="withEffect">
                                  <p:stCondLst>
                                    <p:cond delay="0"/>
                                  </p:stCondLst>
                                  <p:childTnLst>
                                    <p:set>
                                      <p:cBhvr>
                                        <p:cTn id="63" dur="1" fill="hold">
                                          <p:stCondLst>
                                            <p:cond delay="0"/>
                                          </p:stCondLst>
                                        </p:cTn>
                                        <p:tgtEl>
                                          <p:spTgt spid="72"/>
                                        </p:tgtEl>
                                        <p:attrNameLst>
                                          <p:attrName>style.visibility</p:attrName>
                                        </p:attrNameLst>
                                      </p:cBhvr>
                                      <p:to>
                                        <p:strVal val="visible"/>
                                      </p:to>
                                    </p:set>
                                    <p:anim calcmode="lin" valueType="num">
                                      <p:cBhvr>
                                        <p:cTn id="64" dur="500" fill="hold"/>
                                        <p:tgtEl>
                                          <p:spTgt spid="72"/>
                                        </p:tgtEl>
                                        <p:attrNameLst>
                                          <p:attrName>ppt_x</p:attrName>
                                        </p:attrNameLst>
                                      </p:cBhvr>
                                      <p:tavLst>
                                        <p:tav tm="0">
                                          <p:val>
                                            <p:strVal val="1+#ppt_w/2"/>
                                          </p:val>
                                        </p:tav>
                                        <p:tav tm="100000">
                                          <p:val>
                                            <p:strVal val="#ppt_x"/>
                                          </p:val>
                                        </p:tav>
                                      </p:tavLst>
                                    </p:anim>
                                    <p:anim calcmode="lin" valueType="num">
                                      <p:cBhvr>
                                        <p:cTn id="65" dur="500" fill="hold"/>
                                        <p:tgtEl>
                                          <p:spTgt spid="72"/>
                                        </p:tgtEl>
                                        <p:attrNameLst>
                                          <p:attrName>ppt_y</p:attrName>
                                        </p:attrNameLst>
                                      </p:cBhvr>
                                      <p:tavLst>
                                        <p:tav tm="0">
                                          <p:val>
                                            <p:strVal val="#ppt_y"/>
                                          </p:val>
                                        </p:tav>
                                        <p:tav tm="100000">
                                          <p:val>
                                            <p:strVal val="#ppt_y"/>
                                          </p:val>
                                        </p:tav>
                                      </p:tavLst>
                                    </p:anim>
                                  </p:childTnLst>
                                </p:cTn>
                              </p:par>
                            </p:childTnLst>
                          </p:cTn>
                        </p:par>
                        <p:par>
                          <p:cTn id="66" fill="hold">
                            <p:stCondLst>
                              <p:cond delay="3000"/>
                            </p:stCondLst>
                            <p:childTnLst>
                              <p:par>
                                <p:cTn id="67" presetID="49" presetClass="entr" presetSubtype="0" decel="100000" fill="hold" nodeType="afterEffect">
                                  <p:stCondLst>
                                    <p:cond delay="0"/>
                                  </p:stCondLst>
                                  <p:childTnLst>
                                    <p:set>
                                      <p:cBhvr>
                                        <p:cTn id="68" dur="1" fill="hold">
                                          <p:stCondLst>
                                            <p:cond delay="0"/>
                                          </p:stCondLst>
                                        </p:cTn>
                                        <p:tgtEl>
                                          <p:spTgt spid="105"/>
                                        </p:tgtEl>
                                        <p:attrNameLst>
                                          <p:attrName>style.visibility</p:attrName>
                                        </p:attrNameLst>
                                      </p:cBhvr>
                                      <p:to>
                                        <p:strVal val="visible"/>
                                      </p:to>
                                    </p:set>
                                    <p:anim calcmode="lin" valueType="num">
                                      <p:cBhvr>
                                        <p:cTn id="69" dur="500" fill="hold"/>
                                        <p:tgtEl>
                                          <p:spTgt spid="105"/>
                                        </p:tgtEl>
                                        <p:attrNameLst>
                                          <p:attrName>ppt_w</p:attrName>
                                        </p:attrNameLst>
                                      </p:cBhvr>
                                      <p:tavLst>
                                        <p:tav tm="0">
                                          <p:val>
                                            <p:fltVal val="0"/>
                                          </p:val>
                                        </p:tav>
                                        <p:tav tm="100000">
                                          <p:val>
                                            <p:strVal val="#ppt_w"/>
                                          </p:val>
                                        </p:tav>
                                      </p:tavLst>
                                    </p:anim>
                                    <p:anim calcmode="lin" valueType="num">
                                      <p:cBhvr>
                                        <p:cTn id="70" dur="500" fill="hold"/>
                                        <p:tgtEl>
                                          <p:spTgt spid="105"/>
                                        </p:tgtEl>
                                        <p:attrNameLst>
                                          <p:attrName>ppt_h</p:attrName>
                                        </p:attrNameLst>
                                      </p:cBhvr>
                                      <p:tavLst>
                                        <p:tav tm="0">
                                          <p:val>
                                            <p:fltVal val="0"/>
                                          </p:val>
                                        </p:tav>
                                        <p:tav tm="100000">
                                          <p:val>
                                            <p:strVal val="#ppt_h"/>
                                          </p:val>
                                        </p:tav>
                                      </p:tavLst>
                                    </p:anim>
                                    <p:anim calcmode="lin" valueType="num">
                                      <p:cBhvr>
                                        <p:cTn id="71" dur="500" fill="hold"/>
                                        <p:tgtEl>
                                          <p:spTgt spid="105"/>
                                        </p:tgtEl>
                                        <p:attrNameLst>
                                          <p:attrName>style.rotation</p:attrName>
                                        </p:attrNameLst>
                                      </p:cBhvr>
                                      <p:tavLst>
                                        <p:tav tm="0">
                                          <p:val>
                                            <p:fltVal val="360"/>
                                          </p:val>
                                        </p:tav>
                                        <p:tav tm="100000">
                                          <p:val>
                                            <p:fltVal val="0"/>
                                          </p:val>
                                        </p:tav>
                                      </p:tavLst>
                                    </p:anim>
                                    <p:animEffect transition="in" filter="fade">
                                      <p:cBhvr>
                                        <p:cTn id="72" dur="500"/>
                                        <p:tgtEl>
                                          <p:spTgt spid="105"/>
                                        </p:tgtEl>
                                      </p:cBhvr>
                                    </p:animEffect>
                                  </p:childTnLst>
                                </p:cTn>
                              </p:par>
                              <p:par>
                                <p:cTn id="73" presetID="2" presetClass="entr" presetSubtype="2" fill="hold" nodeType="withEffect">
                                  <p:stCondLst>
                                    <p:cond delay="0"/>
                                  </p:stCondLst>
                                  <p:childTnLst>
                                    <p:set>
                                      <p:cBhvr>
                                        <p:cTn id="74" dur="1" fill="hold">
                                          <p:stCondLst>
                                            <p:cond delay="0"/>
                                          </p:stCondLst>
                                        </p:cTn>
                                        <p:tgtEl>
                                          <p:spTgt spid="108"/>
                                        </p:tgtEl>
                                        <p:attrNameLst>
                                          <p:attrName>style.visibility</p:attrName>
                                        </p:attrNameLst>
                                      </p:cBhvr>
                                      <p:to>
                                        <p:strVal val="visible"/>
                                      </p:to>
                                    </p:set>
                                    <p:anim calcmode="lin" valueType="num">
                                      <p:cBhvr>
                                        <p:cTn id="75" dur="500" fill="hold"/>
                                        <p:tgtEl>
                                          <p:spTgt spid="108"/>
                                        </p:tgtEl>
                                        <p:attrNameLst>
                                          <p:attrName>ppt_x</p:attrName>
                                        </p:attrNameLst>
                                      </p:cBhvr>
                                      <p:tavLst>
                                        <p:tav tm="0">
                                          <p:val>
                                            <p:strVal val="1+#ppt_w/2"/>
                                          </p:val>
                                        </p:tav>
                                        <p:tav tm="100000">
                                          <p:val>
                                            <p:strVal val="#ppt_x"/>
                                          </p:val>
                                        </p:tav>
                                      </p:tavLst>
                                    </p:anim>
                                    <p:anim calcmode="lin" valueType="num">
                                      <p:cBhvr>
                                        <p:cTn id="76" dur="500" fill="hold"/>
                                        <p:tgtEl>
                                          <p:spTgt spid="108"/>
                                        </p:tgtEl>
                                        <p:attrNameLst>
                                          <p:attrName>ppt_y</p:attrName>
                                        </p:attrNameLst>
                                      </p:cBhvr>
                                      <p:tavLst>
                                        <p:tav tm="0">
                                          <p:val>
                                            <p:strVal val="#ppt_y"/>
                                          </p:val>
                                        </p:tav>
                                        <p:tav tm="100000">
                                          <p:val>
                                            <p:strVal val="#ppt_y"/>
                                          </p:val>
                                        </p:tav>
                                      </p:tavLst>
                                    </p:anim>
                                  </p:childTnLst>
                                </p:cTn>
                              </p:par>
                            </p:childTnLst>
                          </p:cTn>
                        </p:par>
                        <p:par>
                          <p:cTn id="77" fill="hold">
                            <p:stCondLst>
                              <p:cond delay="3500"/>
                            </p:stCondLst>
                            <p:childTnLst>
                              <p:par>
                                <p:cTn id="78" presetID="49" presetClass="entr" presetSubtype="0" decel="100000" fill="hold" nodeType="afterEffect">
                                  <p:stCondLst>
                                    <p:cond delay="0"/>
                                  </p:stCondLst>
                                  <p:childTnLst>
                                    <p:set>
                                      <p:cBhvr>
                                        <p:cTn id="79" dur="1" fill="hold">
                                          <p:stCondLst>
                                            <p:cond delay="0"/>
                                          </p:stCondLst>
                                        </p:cTn>
                                        <p:tgtEl>
                                          <p:spTgt spid="171"/>
                                        </p:tgtEl>
                                        <p:attrNameLst>
                                          <p:attrName>style.visibility</p:attrName>
                                        </p:attrNameLst>
                                      </p:cBhvr>
                                      <p:to>
                                        <p:strVal val="visible"/>
                                      </p:to>
                                    </p:set>
                                    <p:anim calcmode="lin" valueType="num">
                                      <p:cBhvr>
                                        <p:cTn id="80" dur="500" fill="hold"/>
                                        <p:tgtEl>
                                          <p:spTgt spid="171"/>
                                        </p:tgtEl>
                                        <p:attrNameLst>
                                          <p:attrName>ppt_w</p:attrName>
                                        </p:attrNameLst>
                                      </p:cBhvr>
                                      <p:tavLst>
                                        <p:tav tm="0">
                                          <p:val>
                                            <p:fltVal val="0"/>
                                          </p:val>
                                        </p:tav>
                                        <p:tav tm="100000">
                                          <p:val>
                                            <p:strVal val="#ppt_w"/>
                                          </p:val>
                                        </p:tav>
                                      </p:tavLst>
                                    </p:anim>
                                    <p:anim calcmode="lin" valueType="num">
                                      <p:cBhvr>
                                        <p:cTn id="81" dur="500" fill="hold"/>
                                        <p:tgtEl>
                                          <p:spTgt spid="171"/>
                                        </p:tgtEl>
                                        <p:attrNameLst>
                                          <p:attrName>ppt_h</p:attrName>
                                        </p:attrNameLst>
                                      </p:cBhvr>
                                      <p:tavLst>
                                        <p:tav tm="0">
                                          <p:val>
                                            <p:fltVal val="0"/>
                                          </p:val>
                                        </p:tav>
                                        <p:tav tm="100000">
                                          <p:val>
                                            <p:strVal val="#ppt_h"/>
                                          </p:val>
                                        </p:tav>
                                      </p:tavLst>
                                    </p:anim>
                                    <p:anim calcmode="lin" valueType="num">
                                      <p:cBhvr>
                                        <p:cTn id="82" dur="500" fill="hold"/>
                                        <p:tgtEl>
                                          <p:spTgt spid="171"/>
                                        </p:tgtEl>
                                        <p:attrNameLst>
                                          <p:attrName>style.rotation</p:attrName>
                                        </p:attrNameLst>
                                      </p:cBhvr>
                                      <p:tavLst>
                                        <p:tav tm="0">
                                          <p:val>
                                            <p:fltVal val="360"/>
                                          </p:val>
                                        </p:tav>
                                        <p:tav tm="100000">
                                          <p:val>
                                            <p:fltVal val="0"/>
                                          </p:val>
                                        </p:tav>
                                      </p:tavLst>
                                    </p:anim>
                                    <p:animEffect transition="in" filter="fade">
                                      <p:cBhvr>
                                        <p:cTn id="83" dur="500"/>
                                        <p:tgtEl>
                                          <p:spTgt spid="171"/>
                                        </p:tgtEl>
                                      </p:cBhvr>
                                    </p:animEffect>
                                  </p:childTnLst>
                                </p:cTn>
                              </p:par>
                              <p:par>
                                <p:cTn id="84" presetID="2" presetClass="entr" presetSubtype="2" fill="hold" nodeType="withEffect">
                                  <p:stCondLst>
                                    <p:cond delay="0"/>
                                  </p:stCondLst>
                                  <p:childTnLst>
                                    <p:set>
                                      <p:cBhvr>
                                        <p:cTn id="85" dur="1" fill="hold">
                                          <p:stCondLst>
                                            <p:cond delay="0"/>
                                          </p:stCondLst>
                                        </p:cTn>
                                        <p:tgtEl>
                                          <p:spTgt spid="174"/>
                                        </p:tgtEl>
                                        <p:attrNameLst>
                                          <p:attrName>style.visibility</p:attrName>
                                        </p:attrNameLst>
                                      </p:cBhvr>
                                      <p:to>
                                        <p:strVal val="visible"/>
                                      </p:to>
                                    </p:set>
                                    <p:anim calcmode="lin" valueType="num">
                                      <p:cBhvr>
                                        <p:cTn id="86" dur="500" fill="hold"/>
                                        <p:tgtEl>
                                          <p:spTgt spid="174"/>
                                        </p:tgtEl>
                                        <p:attrNameLst>
                                          <p:attrName>ppt_x</p:attrName>
                                        </p:attrNameLst>
                                      </p:cBhvr>
                                      <p:tavLst>
                                        <p:tav tm="0">
                                          <p:val>
                                            <p:strVal val="1+#ppt_w/2"/>
                                          </p:val>
                                        </p:tav>
                                        <p:tav tm="100000">
                                          <p:val>
                                            <p:strVal val="#ppt_x"/>
                                          </p:val>
                                        </p:tav>
                                      </p:tavLst>
                                    </p:anim>
                                    <p:anim calcmode="lin" valueType="num">
                                      <p:cBhvr>
                                        <p:cTn id="87" dur="500" fill="hold"/>
                                        <p:tgtEl>
                                          <p:spTgt spid="174"/>
                                        </p:tgtEl>
                                        <p:attrNameLst>
                                          <p:attrName>ppt_y</p:attrName>
                                        </p:attrNameLst>
                                      </p:cBhvr>
                                      <p:tavLst>
                                        <p:tav tm="0">
                                          <p:val>
                                            <p:strVal val="#ppt_y"/>
                                          </p:val>
                                        </p:tav>
                                        <p:tav tm="100000">
                                          <p:val>
                                            <p:strVal val="#ppt_y"/>
                                          </p:val>
                                        </p:tav>
                                      </p:tavLst>
                                    </p:anim>
                                  </p:childTnLst>
                                </p:cTn>
                              </p:par>
                            </p:childTnLst>
                          </p:cTn>
                        </p:par>
                        <p:par>
                          <p:cTn id="88" fill="hold">
                            <p:stCondLst>
                              <p:cond delay="4000"/>
                            </p:stCondLst>
                            <p:childTnLst>
                              <p:par>
                                <p:cTn id="89" presetID="49" presetClass="entr" presetSubtype="0" decel="100000" fill="hold" nodeType="afterEffect">
                                  <p:stCondLst>
                                    <p:cond delay="0"/>
                                  </p:stCondLst>
                                  <p:childTnLst>
                                    <p:set>
                                      <p:cBhvr>
                                        <p:cTn id="90" dur="1" fill="hold">
                                          <p:stCondLst>
                                            <p:cond delay="0"/>
                                          </p:stCondLst>
                                        </p:cTn>
                                        <p:tgtEl>
                                          <p:spTgt spid="177"/>
                                        </p:tgtEl>
                                        <p:attrNameLst>
                                          <p:attrName>style.visibility</p:attrName>
                                        </p:attrNameLst>
                                      </p:cBhvr>
                                      <p:to>
                                        <p:strVal val="visible"/>
                                      </p:to>
                                    </p:set>
                                    <p:anim calcmode="lin" valueType="num">
                                      <p:cBhvr>
                                        <p:cTn id="91" dur="500" fill="hold"/>
                                        <p:tgtEl>
                                          <p:spTgt spid="177"/>
                                        </p:tgtEl>
                                        <p:attrNameLst>
                                          <p:attrName>ppt_w</p:attrName>
                                        </p:attrNameLst>
                                      </p:cBhvr>
                                      <p:tavLst>
                                        <p:tav tm="0">
                                          <p:val>
                                            <p:fltVal val="0"/>
                                          </p:val>
                                        </p:tav>
                                        <p:tav tm="100000">
                                          <p:val>
                                            <p:strVal val="#ppt_w"/>
                                          </p:val>
                                        </p:tav>
                                      </p:tavLst>
                                    </p:anim>
                                    <p:anim calcmode="lin" valueType="num">
                                      <p:cBhvr>
                                        <p:cTn id="92" dur="500" fill="hold"/>
                                        <p:tgtEl>
                                          <p:spTgt spid="177"/>
                                        </p:tgtEl>
                                        <p:attrNameLst>
                                          <p:attrName>ppt_h</p:attrName>
                                        </p:attrNameLst>
                                      </p:cBhvr>
                                      <p:tavLst>
                                        <p:tav tm="0">
                                          <p:val>
                                            <p:fltVal val="0"/>
                                          </p:val>
                                        </p:tav>
                                        <p:tav tm="100000">
                                          <p:val>
                                            <p:strVal val="#ppt_h"/>
                                          </p:val>
                                        </p:tav>
                                      </p:tavLst>
                                    </p:anim>
                                    <p:anim calcmode="lin" valueType="num">
                                      <p:cBhvr>
                                        <p:cTn id="93" dur="500" fill="hold"/>
                                        <p:tgtEl>
                                          <p:spTgt spid="177"/>
                                        </p:tgtEl>
                                        <p:attrNameLst>
                                          <p:attrName>style.rotation</p:attrName>
                                        </p:attrNameLst>
                                      </p:cBhvr>
                                      <p:tavLst>
                                        <p:tav tm="0">
                                          <p:val>
                                            <p:fltVal val="360"/>
                                          </p:val>
                                        </p:tav>
                                        <p:tav tm="100000">
                                          <p:val>
                                            <p:fltVal val="0"/>
                                          </p:val>
                                        </p:tav>
                                      </p:tavLst>
                                    </p:anim>
                                    <p:animEffect transition="in" filter="fade">
                                      <p:cBhvr>
                                        <p:cTn id="94" dur="500"/>
                                        <p:tgtEl>
                                          <p:spTgt spid="177"/>
                                        </p:tgtEl>
                                      </p:cBhvr>
                                    </p:animEffect>
                                  </p:childTnLst>
                                </p:cTn>
                              </p:par>
                              <p:par>
                                <p:cTn id="95" presetID="2" presetClass="entr" presetSubtype="2" fill="hold" nodeType="withEffect">
                                  <p:stCondLst>
                                    <p:cond delay="0"/>
                                  </p:stCondLst>
                                  <p:childTnLst>
                                    <p:set>
                                      <p:cBhvr>
                                        <p:cTn id="96" dur="1" fill="hold">
                                          <p:stCondLst>
                                            <p:cond delay="0"/>
                                          </p:stCondLst>
                                        </p:cTn>
                                        <p:tgtEl>
                                          <p:spTgt spid="180"/>
                                        </p:tgtEl>
                                        <p:attrNameLst>
                                          <p:attrName>style.visibility</p:attrName>
                                        </p:attrNameLst>
                                      </p:cBhvr>
                                      <p:to>
                                        <p:strVal val="visible"/>
                                      </p:to>
                                    </p:set>
                                    <p:anim calcmode="lin" valueType="num">
                                      <p:cBhvr>
                                        <p:cTn id="97" dur="500" fill="hold"/>
                                        <p:tgtEl>
                                          <p:spTgt spid="180"/>
                                        </p:tgtEl>
                                        <p:attrNameLst>
                                          <p:attrName>ppt_x</p:attrName>
                                        </p:attrNameLst>
                                      </p:cBhvr>
                                      <p:tavLst>
                                        <p:tav tm="0">
                                          <p:val>
                                            <p:strVal val="1+#ppt_w/2"/>
                                          </p:val>
                                        </p:tav>
                                        <p:tav tm="100000">
                                          <p:val>
                                            <p:strVal val="#ppt_x"/>
                                          </p:val>
                                        </p:tav>
                                      </p:tavLst>
                                    </p:anim>
                                    <p:anim calcmode="lin" valueType="num">
                                      <p:cBhvr>
                                        <p:cTn id="98" dur="500" fill="hold"/>
                                        <p:tgtEl>
                                          <p:spTgt spid="180"/>
                                        </p:tgtEl>
                                        <p:attrNameLst>
                                          <p:attrName>ppt_y</p:attrName>
                                        </p:attrNameLst>
                                      </p:cBhvr>
                                      <p:tavLst>
                                        <p:tav tm="0">
                                          <p:val>
                                            <p:strVal val="#ppt_y"/>
                                          </p:val>
                                        </p:tav>
                                        <p:tav tm="100000">
                                          <p:val>
                                            <p:strVal val="#ppt_y"/>
                                          </p:val>
                                        </p:tav>
                                      </p:tavLst>
                                    </p:anim>
                                  </p:childTnLst>
                                </p:cTn>
                              </p:par>
                            </p:childTnLst>
                          </p:cTn>
                        </p:par>
                        <p:par>
                          <p:cTn id="99" fill="hold">
                            <p:stCondLst>
                              <p:cond delay="4500"/>
                            </p:stCondLst>
                            <p:childTnLst>
                              <p:par>
                                <p:cTn id="100" presetID="49" presetClass="entr" presetSubtype="0" decel="100000" fill="hold" nodeType="afterEffect">
                                  <p:stCondLst>
                                    <p:cond delay="0"/>
                                  </p:stCondLst>
                                  <p:childTnLst>
                                    <p:set>
                                      <p:cBhvr>
                                        <p:cTn id="101" dur="1" fill="hold">
                                          <p:stCondLst>
                                            <p:cond delay="0"/>
                                          </p:stCondLst>
                                        </p:cTn>
                                        <p:tgtEl>
                                          <p:spTgt spid="183"/>
                                        </p:tgtEl>
                                        <p:attrNameLst>
                                          <p:attrName>style.visibility</p:attrName>
                                        </p:attrNameLst>
                                      </p:cBhvr>
                                      <p:to>
                                        <p:strVal val="visible"/>
                                      </p:to>
                                    </p:set>
                                    <p:anim calcmode="lin" valueType="num">
                                      <p:cBhvr>
                                        <p:cTn id="102" dur="500" fill="hold"/>
                                        <p:tgtEl>
                                          <p:spTgt spid="183"/>
                                        </p:tgtEl>
                                        <p:attrNameLst>
                                          <p:attrName>ppt_w</p:attrName>
                                        </p:attrNameLst>
                                      </p:cBhvr>
                                      <p:tavLst>
                                        <p:tav tm="0">
                                          <p:val>
                                            <p:fltVal val="0"/>
                                          </p:val>
                                        </p:tav>
                                        <p:tav tm="100000">
                                          <p:val>
                                            <p:strVal val="#ppt_w"/>
                                          </p:val>
                                        </p:tav>
                                      </p:tavLst>
                                    </p:anim>
                                    <p:anim calcmode="lin" valueType="num">
                                      <p:cBhvr>
                                        <p:cTn id="103" dur="500" fill="hold"/>
                                        <p:tgtEl>
                                          <p:spTgt spid="183"/>
                                        </p:tgtEl>
                                        <p:attrNameLst>
                                          <p:attrName>ppt_h</p:attrName>
                                        </p:attrNameLst>
                                      </p:cBhvr>
                                      <p:tavLst>
                                        <p:tav tm="0">
                                          <p:val>
                                            <p:fltVal val="0"/>
                                          </p:val>
                                        </p:tav>
                                        <p:tav tm="100000">
                                          <p:val>
                                            <p:strVal val="#ppt_h"/>
                                          </p:val>
                                        </p:tav>
                                      </p:tavLst>
                                    </p:anim>
                                    <p:anim calcmode="lin" valueType="num">
                                      <p:cBhvr>
                                        <p:cTn id="104" dur="500" fill="hold"/>
                                        <p:tgtEl>
                                          <p:spTgt spid="183"/>
                                        </p:tgtEl>
                                        <p:attrNameLst>
                                          <p:attrName>style.rotation</p:attrName>
                                        </p:attrNameLst>
                                      </p:cBhvr>
                                      <p:tavLst>
                                        <p:tav tm="0">
                                          <p:val>
                                            <p:fltVal val="360"/>
                                          </p:val>
                                        </p:tav>
                                        <p:tav tm="100000">
                                          <p:val>
                                            <p:fltVal val="0"/>
                                          </p:val>
                                        </p:tav>
                                      </p:tavLst>
                                    </p:anim>
                                    <p:animEffect transition="in" filter="fade">
                                      <p:cBhvr>
                                        <p:cTn id="105" dur="500"/>
                                        <p:tgtEl>
                                          <p:spTgt spid="183"/>
                                        </p:tgtEl>
                                      </p:cBhvr>
                                    </p:animEffect>
                                  </p:childTnLst>
                                </p:cTn>
                              </p:par>
                              <p:par>
                                <p:cTn id="106" presetID="2" presetClass="entr" presetSubtype="2" fill="hold" nodeType="withEffect">
                                  <p:stCondLst>
                                    <p:cond delay="0"/>
                                  </p:stCondLst>
                                  <p:childTnLst>
                                    <p:set>
                                      <p:cBhvr>
                                        <p:cTn id="107" dur="1" fill="hold">
                                          <p:stCondLst>
                                            <p:cond delay="0"/>
                                          </p:stCondLst>
                                        </p:cTn>
                                        <p:tgtEl>
                                          <p:spTgt spid="186"/>
                                        </p:tgtEl>
                                        <p:attrNameLst>
                                          <p:attrName>style.visibility</p:attrName>
                                        </p:attrNameLst>
                                      </p:cBhvr>
                                      <p:to>
                                        <p:strVal val="visible"/>
                                      </p:to>
                                    </p:set>
                                    <p:anim calcmode="lin" valueType="num">
                                      <p:cBhvr>
                                        <p:cTn id="108" dur="500" fill="hold"/>
                                        <p:tgtEl>
                                          <p:spTgt spid="186"/>
                                        </p:tgtEl>
                                        <p:attrNameLst>
                                          <p:attrName>ppt_x</p:attrName>
                                        </p:attrNameLst>
                                      </p:cBhvr>
                                      <p:tavLst>
                                        <p:tav tm="0">
                                          <p:val>
                                            <p:strVal val="1+#ppt_w/2"/>
                                          </p:val>
                                        </p:tav>
                                        <p:tav tm="100000">
                                          <p:val>
                                            <p:strVal val="#ppt_x"/>
                                          </p:val>
                                        </p:tav>
                                      </p:tavLst>
                                    </p:anim>
                                    <p:anim calcmode="lin" valueType="num">
                                      <p:cBhvr>
                                        <p:cTn id="109" dur="500" fill="hold"/>
                                        <p:tgtEl>
                                          <p:spTgt spid="186"/>
                                        </p:tgtEl>
                                        <p:attrNameLst>
                                          <p:attrName>ppt_y</p:attrName>
                                        </p:attrNameLst>
                                      </p:cBhvr>
                                      <p:tavLst>
                                        <p:tav tm="0">
                                          <p:val>
                                            <p:strVal val="#ppt_y"/>
                                          </p:val>
                                        </p:tav>
                                        <p:tav tm="100000">
                                          <p:val>
                                            <p:strVal val="#ppt_y"/>
                                          </p:val>
                                        </p:tav>
                                      </p:tavLst>
                                    </p:anim>
                                  </p:childTnLst>
                                </p:cTn>
                              </p:par>
                            </p:childTnLst>
                          </p:cTn>
                        </p:par>
                        <p:par>
                          <p:cTn id="110" fill="hold">
                            <p:stCondLst>
                              <p:cond delay="5000"/>
                            </p:stCondLst>
                            <p:childTnLst>
                              <p:par>
                                <p:cTn id="111" presetID="49" presetClass="entr" presetSubtype="0" decel="100000" fill="hold" nodeType="afterEffect">
                                  <p:stCondLst>
                                    <p:cond delay="0"/>
                                  </p:stCondLst>
                                  <p:childTnLst>
                                    <p:set>
                                      <p:cBhvr>
                                        <p:cTn id="112" dur="1" fill="hold">
                                          <p:stCondLst>
                                            <p:cond delay="0"/>
                                          </p:stCondLst>
                                        </p:cTn>
                                        <p:tgtEl>
                                          <p:spTgt spid="189"/>
                                        </p:tgtEl>
                                        <p:attrNameLst>
                                          <p:attrName>style.visibility</p:attrName>
                                        </p:attrNameLst>
                                      </p:cBhvr>
                                      <p:to>
                                        <p:strVal val="visible"/>
                                      </p:to>
                                    </p:set>
                                    <p:anim calcmode="lin" valueType="num">
                                      <p:cBhvr>
                                        <p:cTn id="113" dur="500" fill="hold"/>
                                        <p:tgtEl>
                                          <p:spTgt spid="189"/>
                                        </p:tgtEl>
                                        <p:attrNameLst>
                                          <p:attrName>ppt_w</p:attrName>
                                        </p:attrNameLst>
                                      </p:cBhvr>
                                      <p:tavLst>
                                        <p:tav tm="0">
                                          <p:val>
                                            <p:fltVal val="0"/>
                                          </p:val>
                                        </p:tav>
                                        <p:tav tm="100000">
                                          <p:val>
                                            <p:strVal val="#ppt_w"/>
                                          </p:val>
                                        </p:tav>
                                      </p:tavLst>
                                    </p:anim>
                                    <p:anim calcmode="lin" valueType="num">
                                      <p:cBhvr>
                                        <p:cTn id="114" dur="500" fill="hold"/>
                                        <p:tgtEl>
                                          <p:spTgt spid="189"/>
                                        </p:tgtEl>
                                        <p:attrNameLst>
                                          <p:attrName>ppt_h</p:attrName>
                                        </p:attrNameLst>
                                      </p:cBhvr>
                                      <p:tavLst>
                                        <p:tav tm="0">
                                          <p:val>
                                            <p:fltVal val="0"/>
                                          </p:val>
                                        </p:tav>
                                        <p:tav tm="100000">
                                          <p:val>
                                            <p:strVal val="#ppt_h"/>
                                          </p:val>
                                        </p:tav>
                                      </p:tavLst>
                                    </p:anim>
                                    <p:anim calcmode="lin" valueType="num">
                                      <p:cBhvr>
                                        <p:cTn id="115" dur="500" fill="hold"/>
                                        <p:tgtEl>
                                          <p:spTgt spid="189"/>
                                        </p:tgtEl>
                                        <p:attrNameLst>
                                          <p:attrName>style.rotation</p:attrName>
                                        </p:attrNameLst>
                                      </p:cBhvr>
                                      <p:tavLst>
                                        <p:tav tm="0">
                                          <p:val>
                                            <p:fltVal val="360"/>
                                          </p:val>
                                        </p:tav>
                                        <p:tav tm="100000">
                                          <p:val>
                                            <p:fltVal val="0"/>
                                          </p:val>
                                        </p:tav>
                                      </p:tavLst>
                                    </p:anim>
                                    <p:animEffect transition="in" filter="fade">
                                      <p:cBhvr>
                                        <p:cTn id="116" dur="500"/>
                                        <p:tgtEl>
                                          <p:spTgt spid="189"/>
                                        </p:tgtEl>
                                      </p:cBhvr>
                                    </p:animEffect>
                                  </p:childTnLst>
                                </p:cTn>
                              </p:par>
                              <p:par>
                                <p:cTn id="117" presetID="2" presetClass="entr" presetSubtype="2" fill="hold" nodeType="withEffect">
                                  <p:stCondLst>
                                    <p:cond delay="0"/>
                                  </p:stCondLst>
                                  <p:childTnLst>
                                    <p:set>
                                      <p:cBhvr>
                                        <p:cTn id="118" dur="1" fill="hold">
                                          <p:stCondLst>
                                            <p:cond delay="0"/>
                                          </p:stCondLst>
                                        </p:cTn>
                                        <p:tgtEl>
                                          <p:spTgt spid="192"/>
                                        </p:tgtEl>
                                        <p:attrNameLst>
                                          <p:attrName>style.visibility</p:attrName>
                                        </p:attrNameLst>
                                      </p:cBhvr>
                                      <p:to>
                                        <p:strVal val="visible"/>
                                      </p:to>
                                    </p:set>
                                    <p:anim calcmode="lin" valueType="num">
                                      <p:cBhvr>
                                        <p:cTn id="119" dur="500" fill="hold"/>
                                        <p:tgtEl>
                                          <p:spTgt spid="192"/>
                                        </p:tgtEl>
                                        <p:attrNameLst>
                                          <p:attrName>ppt_x</p:attrName>
                                        </p:attrNameLst>
                                      </p:cBhvr>
                                      <p:tavLst>
                                        <p:tav tm="0">
                                          <p:val>
                                            <p:strVal val="1+#ppt_w/2"/>
                                          </p:val>
                                        </p:tav>
                                        <p:tav tm="100000">
                                          <p:val>
                                            <p:strVal val="#ppt_x"/>
                                          </p:val>
                                        </p:tav>
                                      </p:tavLst>
                                    </p:anim>
                                    <p:anim calcmode="lin" valueType="num">
                                      <p:cBhvr>
                                        <p:cTn id="120" dur="500" fill="hold"/>
                                        <p:tgtEl>
                                          <p:spTgt spid="192"/>
                                        </p:tgtEl>
                                        <p:attrNameLst>
                                          <p:attrName>ppt_y</p:attrName>
                                        </p:attrNameLst>
                                      </p:cBhvr>
                                      <p:tavLst>
                                        <p:tav tm="0">
                                          <p:val>
                                            <p:strVal val="#ppt_y"/>
                                          </p:val>
                                        </p:tav>
                                        <p:tav tm="100000">
                                          <p:val>
                                            <p:strVal val="#ppt_y"/>
                                          </p:val>
                                        </p:tav>
                                      </p:tavLst>
                                    </p:anim>
                                  </p:childTnLst>
                                </p:cTn>
                              </p:par>
                            </p:childTnLst>
                          </p:cTn>
                        </p:par>
                        <p:par>
                          <p:cTn id="121" fill="hold">
                            <p:stCondLst>
                              <p:cond delay="5500"/>
                            </p:stCondLst>
                            <p:childTnLst>
                              <p:par>
                                <p:cTn id="122" presetID="49" presetClass="entr" presetSubtype="0" decel="100000" fill="hold" nodeType="afterEffect">
                                  <p:stCondLst>
                                    <p:cond delay="0"/>
                                  </p:stCondLst>
                                  <p:childTnLst>
                                    <p:set>
                                      <p:cBhvr>
                                        <p:cTn id="123" dur="1" fill="hold">
                                          <p:stCondLst>
                                            <p:cond delay="0"/>
                                          </p:stCondLst>
                                        </p:cTn>
                                        <p:tgtEl>
                                          <p:spTgt spid="195"/>
                                        </p:tgtEl>
                                        <p:attrNameLst>
                                          <p:attrName>style.visibility</p:attrName>
                                        </p:attrNameLst>
                                      </p:cBhvr>
                                      <p:to>
                                        <p:strVal val="visible"/>
                                      </p:to>
                                    </p:set>
                                    <p:anim calcmode="lin" valueType="num">
                                      <p:cBhvr>
                                        <p:cTn id="124" dur="500" fill="hold"/>
                                        <p:tgtEl>
                                          <p:spTgt spid="195"/>
                                        </p:tgtEl>
                                        <p:attrNameLst>
                                          <p:attrName>ppt_w</p:attrName>
                                        </p:attrNameLst>
                                      </p:cBhvr>
                                      <p:tavLst>
                                        <p:tav tm="0">
                                          <p:val>
                                            <p:fltVal val="0"/>
                                          </p:val>
                                        </p:tav>
                                        <p:tav tm="100000">
                                          <p:val>
                                            <p:strVal val="#ppt_w"/>
                                          </p:val>
                                        </p:tav>
                                      </p:tavLst>
                                    </p:anim>
                                    <p:anim calcmode="lin" valueType="num">
                                      <p:cBhvr>
                                        <p:cTn id="125" dur="500" fill="hold"/>
                                        <p:tgtEl>
                                          <p:spTgt spid="195"/>
                                        </p:tgtEl>
                                        <p:attrNameLst>
                                          <p:attrName>ppt_h</p:attrName>
                                        </p:attrNameLst>
                                      </p:cBhvr>
                                      <p:tavLst>
                                        <p:tav tm="0">
                                          <p:val>
                                            <p:fltVal val="0"/>
                                          </p:val>
                                        </p:tav>
                                        <p:tav tm="100000">
                                          <p:val>
                                            <p:strVal val="#ppt_h"/>
                                          </p:val>
                                        </p:tav>
                                      </p:tavLst>
                                    </p:anim>
                                    <p:anim calcmode="lin" valueType="num">
                                      <p:cBhvr>
                                        <p:cTn id="126" dur="500" fill="hold"/>
                                        <p:tgtEl>
                                          <p:spTgt spid="195"/>
                                        </p:tgtEl>
                                        <p:attrNameLst>
                                          <p:attrName>style.rotation</p:attrName>
                                        </p:attrNameLst>
                                      </p:cBhvr>
                                      <p:tavLst>
                                        <p:tav tm="0">
                                          <p:val>
                                            <p:fltVal val="360"/>
                                          </p:val>
                                        </p:tav>
                                        <p:tav tm="100000">
                                          <p:val>
                                            <p:fltVal val="0"/>
                                          </p:val>
                                        </p:tav>
                                      </p:tavLst>
                                    </p:anim>
                                    <p:animEffect transition="in" filter="fade">
                                      <p:cBhvr>
                                        <p:cTn id="127" dur="500"/>
                                        <p:tgtEl>
                                          <p:spTgt spid="195"/>
                                        </p:tgtEl>
                                      </p:cBhvr>
                                    </p:animEffect>
                                  </p:childTnLst>
                                </p:cTn>
                              </p:par>
                              <p:par>
                                <p:cTn id="128" presetID="2" presetClass="entr" presetSubtype="2" fill="hold" nodeType="withEffect">
                                  <p:stCondLst>
                                    <p:cond delay="0"/>
                                  </p:stCondLst>
                                  <p:childTnLst>
                                    <p:set>
                                      <p:cBhvr>
                                        <p:cTn id="129" dur="1" fill="hold">
                                          <p:stCondLst>
                                            <p:cond delay="0"/>
                                          </p:stCondLst>
                                        </p:cTn>
                                        <p:tgtEl>
                                          <p:spTgt spid="198"/>
                                        </p:tgtEl>
                                        <p:attrNameLst>
                                          <p:attrName>style.visibility</p:attrName>
                                        </p:attrNameLst>
                                      </p:cBhvr>
                                      <p:to>
                                        <p:strVal val="visible"/>
                                      </p:to>
                                    </p:set>
                                    <p:anim calcmode="lin" valueType="num">
                                      <p:cBhvr>
                                        <p:cTn id="130" dur="500" fill="hold"/>
                                        <p:tgtEl>
                                          <p:spTgt spid="198"/>
                                        </p:tgtEl>
                                        <p:attrNameLst>
                                          <p:attrName>ppt_x</p:attrName>
                                        </p:attrNameLst>
                                      </p:cBhvr>
                                      <p:tavLst>
                                        <p:tav tm="0">
                                          <p:val>
                                            <p:strVal val="1+#ppt_w/2"/>
                                          </p:val>
                                        </p:tav>
                                        <p:tav tm="100000">
                                          <p:val>
                                            <p:strVal val="#ppt_x"/>
                                          </p:val>
                                        </p:tav>
                                      </p:tavLst>
                                    </p:anim>
                                    <p:anim calcmode="lin" valueType="num">
                                      <p:cBhvr>
                                        <p:cTn id="131" dur="500" fill="hold"/>
                                        <p:tgtEl>
                                          <p:spTgt spid="198"/>
                                        </p:tgtEl>
                                        <p:attrNameLst>
                                          <p:attrName>ppt_y</p:attrName>
                                        </p:attrNameLst>
                                      </p:cBhvr>
                                      <p:tavLst>
                                        <p:tav tm="0">
                                          <p:val>
                                            <p:strVal val="#ppt_y"/>
                                          </p:val>
                                        </p:tav>
                                        <p:tav tm="100000">
                                          <p:val>
                                            <p:strVal val="#ppt_y"/>
                                          </p:val>
                                        </p:tav>
                                      </p:tavLst>
                                    </p:anim>
                                  </p:childTnLst>
                                </p:cTn>
                              </p:par>
                            </p:childTnLst>
                          </p:cTn>
                        </p:par>
                        <p:par>
                          <p:cTn id="132" fill="hold">
                            <p:stCondLst>
                              <p:cond delay="6000"/>
                            </p:stCondLst>
                            <p:childTnLst>
                              <p:par>
                                <p:cTn id="133" presetID="49" presetClass="entr" presetSubtype="0" decel="100000" fill="hold" nodeType="afterEffect">
                                  <p:stCondLst>
                                    <p:cond delay="0"/>
                                  </p:stCondLst>
                                  <p:childTnLst>
                                    <p:set>
                                      <p:cBhvr>
                                        <p:cTn id="134" dur="1" fill="hold">
                                          <p:stCondLst>
                                            <p:cond delay="0"/>
                                          </p:stCondLst>
                                        </p:cTn>
                                        <p:tgtEl>
                                          <p:spTgt spid="201"/>
                                        </p:tgtEl>
                                        <p:attrNameLst>
                                          <p:attrName>style.visibility</p:attrName>
                                        </p:attrNameLst>
                                      </p:cBhvr>
                                      <p:to>
                                        <p:strVal val="visible"/>
                                      </p:to>
                                    </p:set>
                                    <p:anim calcmode="lin" valueType="num">
                                      <p:cBhvr>
                                        <p:cTn id="135" dur="500" fill="hold"/>
                                        <p:tgtEl>
                                          <p:spTgt spid="201"/>
                                        </p:tgtEl>
                                        <p:attrNameLst>
                                          <p:attrName>ppt_w</p:attrName>
                                        </p:attrNameLst>
                                      </p:cBhvr>
                                      <p:tavLst>
                                        <p:tav tm="0">
                                          <p:val>
                                            <p:fltVal val="0"/>
                                          </p:val>
                                        </p:tav>
                                        <p:tav tm="100000">
                                          <p:val>
                                            <p:strVal val="#ppt_w"/>
                                          </p:val>
                                        </p:tav>
                                      </p:tavLst>
                                    </p:anim>
                                    <p:anim calcmode="lin" valueType="num">
                                      <p:cBhvr>
                                        <p:cTn id="136" dur="500" fill="hold"/>
                                        <p:tgtEl>
                                          <p:spTgt spid="201"/>
                                        </p:tgtEl>
                                        <p:attrNameLst>
                                          <p:attrName>ppt_h</p:attrName>
                                        </p:attrNameLst>
                                      </p:cBhvr>
                                      <p:tavLst>
                                        <p:tav tm="0">
                                          <p:val>
                                            <p:fltVal val="0"/>
                                          </p:val>
                                        </p:tav>
                                        <p:tav tm="100000">
                                          <p:val>
                                            <p:strVal val="#ppt_h"/>
                                          </p:val>
                                        </p:tav>
                                      </p:tavLst>
                                    </p:anim>
                                    <p:anim calcmode="lin" valueType="num">
                                      <p:cBhvr>
                                        <p:cTn id="137" dur="500" fill="hold"/>
                                        <p:tgtEl>
                                          <p:spTgt spid="201"/>
                                        </p:tgtEl>
                                        <p:attrNameLst>
                                          <p:attrName>style.rotation</p:attrName>
                                        </p:attrNameLst>
                                      </p:cBhvr>
                                      <p:tavLst>
                                        <p:tav tm="0">
                                          <p:val>
                                            <p:fltVal val="360"/>
                                          </p:val>
                                        </p:tav>
                                        <p:tav tm="100000">
                                          <p:val>
                                            <p:fltVal val="0"/>
                                          </p:val>
                                        </p:tav>
                                      </p:tavLst>
                                    </p:anim>
                                    <p:animEffect transition="in" filter="fade">
                                      <p:cBhvr>
                                        <p:cTn id="138" dur="500"/>
                                        <p:tgtEl>
                                          <p:spTgt spid="201"/>
                                        </p:tgtEl>
                                      </p:cBhvr>
                                    </p:animEffect>
                                  </p:childTnLst>
                                </p:cTn>
                              </p:par>
                              <p:par>
                                <p:cTn id="139" presetID="2" presetClass="entr" presetSubtype="2" fill="hold" nodeType="withEffect">
                                  <p:stCondLst>
                                    <p:cond delay="0"/>
                                  </p:stCondLst>
                                  <p:childTnLst>
                                    <p:set>
                                      <p:cBhvr>
                                        <p:cTn id="140" dur="1" fill="hold">
                                          <p:stCondLst>
                                            <p:cond delay="0"/>
                                          </p:stCondLst>
                                        </p:cTn>
                                        <p:tgtEl>
                                          <p:spTgt spid="204"/>
                                        </p:tgtEl>
                                        <p:attrNameLst>
                                          <p:attrName>style.visibility</p:attrName>
                                        </p:attrNameLst>
                                      </p:cBhvr>
                                      <p:to>
                                        <p:strVal val="visible"/>
                                      </p:to>
                                    </p:set>
                                    <p:anim calcmode="lin" valueType="num">
                                      <p:cBhvr>
                                        <p:cTn id="141" dur="500" fill="hold"/>
                                        <p:tgtEl>
                                          <p:spTgt spid="204"/>
                                        </p:tgtEl>
                                        <p:attrNameLst>
                                          <p:attrName>ppt_x</p:attrName>
                                        </p:attrNameLst>
                                      </p:cBhvr>
                                      <p:tavLst>
                                        <p:tav tm="0">
                                          <p:val>
                                            <p:strVal val="1+#ppt_w/2"/>
                                          </p:val>
                                        </p:tav>
                                        <p:tav tm="100000">
                                          <p:val>
                                            <p:strVal val="#ppt_x"/>
                                          </p:val>
                                        </p:tav>
                                      </p:tavLst>
                                    </p:anim>
                                    <p:anim calcmode="lin" valueType="num">
                                      <p:cBhvr>
                                        <p:cTn id="142" dur="500" fill="hold"/>
                                        <p:tgtEl>
                                          <p:spTgt spid="20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bldLvl="0"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963566" y="1673830"/>
            <a:ext cx="2311992" cy="400110"/>
          </a:xfrm>
          <a:prstGeom prst="rect">
            <a:avLst/>
          </a:prstGeom>
        </p:spPr>
        <p:txBody>
          <a:bodyPr wrap="square">
            <a:spAutoFit/>
          </a:bodyPr>
          <a:lstStyle/>
          <a:p>
            <a:r>
              <a:rPr lang="zh-CN" altLang="en-US" sz="2000" dirty="0">
                <a:solidFill>
                  <a:schemeClr val="accent6">
                    <a:lumMod val="25000"/>
                  </a:schemeClr>
                </a:solidFill>
                <a:latin typeface="思源宋体 CN" panose="02020400000000000000" pitchFamily="18" charset="-122"/>
                <a:ea typeface="思源宋体 CN" panose="02020400000000000000" pitchFamily="18" charset="-122"/>
              </a:rPr>
              <a:t>必须遵守厂纪厂规</a:t>
            </a:r>
            <a:endParaRPr lang="zh-CN" altLang="en-US" sz="2000" dirty="0">
              <a:solidFill>
                <a:schemeClr val="accent6">
                  <a:lumMod val="25000"/>
                </a:schemeClr>
              </a:solidFill>
              <a:latin typeface="思源宋体 CN" panose="02020400000000000000" pitchFamily="18" charset="-122"/>
              <a:ea typeface="思源宋体 CN" panose="02020400000000000000" pitchFamily="18" charset="-122"/>
            </a:endParaRPr>
          </a:p>
        </p:txBody>
      </p:sp>
      <p:sp>
        <p:nvSpPr>
          <p:cNvPr id="3" name="弧形 2"/>
          <p:cNvSpPr/>
          <p:nvPr/>
        </p:nvSpPr>
        <p:spPr>
          <a:xfrm>
            <a:off x="3184367" y="1808015"/>
            <a:ext cx="4023827" cy="4023827"/>
          </a:xfrm>
          <a:prstGeom prst="arc">
            <a:avLst>
              <a:gd name="adj1" fmla="val 15678397"/>
              <a:gd name="adj2" fmla="val 17819402"/>
            </a:avLst>
          </a:prstGeom>
          <a:ln w="19050">
            <a:solidFill>
              <a:schemeClr val="accent6">
                <a:lumMod val="50000"/>
              </a:schemeClr>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latin typeface="思源宋体 CN" panose="02020400000000000000" pitchFamily="18" charset="-122"/>
              <a:ea typeface="思源宋体 CN" panose="02020400000000000000" pitchFamily="18" charset="-122"/>
            </a:endParaRPr>
          </a:p>
        </p:txBody>
      </p:sp>
      <p:sp>
        <p:nvSpPr>
          <p:cNvPr id="4" name="弧形 3"/>
          <p:cNvSpPr/>
          <p:nvPr/>
        </p:nvSpPr>
        <p:spPr>
          <a:xfrm>
            <a:off x="3196818" y="1816266"/>
            <a:ext cx="4023827" cy="4023827"/>
          </a:xfrm>
          <a:prstGeom prst="arc">
            <a:avLst>
              <a:gd name="adj1" fmla="val 18858400"/>
              <a:gd name="adj2" fmla="val 20646011"/>
            </a:avLst>
          </a:prstGeom>
          <a:ln w="19050">
            <a:solidFill>
              <a:schemeClr val="accent6">
                <a:lumMod val="50000"/>
              </a:schemeClr>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latin typeface="思源宋体 CN" panose="02020400000000000000" pitchFamily="18" charset="-122"/>
              <a:ea typeface="思源宋体 CN" panose="02020400000000000000" pitchFamily="18" charset="-122"/>
            </a:endParaRPr>
          </a:p>
        </p:txBody>
      </p:sp>
      <p:sp>
        <p:nvSpPr>
          <p:cNvPr id="5" name="弧形 4"/>
          <p:cNvSpPr/>
          <p:nvPr/>
        </p:nvSpPr>
        <p:spPr>
          <a:xfrm>
            <a:off x="3205375" y="1824517"/>
            <a:ext cx="4023827" cy="4023827"/>
          </a:xfrm>
          <a:prstGeom prst="arc">
            <a:avLst>
              <a:gd name="adj1" fmla="val 173552"/>
              <a:gd name="adj2" fmla="val 2687147"/>
            </a:avLst>
          </a:prstGeom>
          <a:ln w="19050">
            <a:solidFill>
              <a:schemeClr val="accent6">
                <a:lumMod val="50000"/>
              </a:schemeClr>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latin typeface="思源宋体 CN" panose="02020400000000000000" pitchFamily="18" charset="-122"/>
              <a:ea typeface="思源宋体 CN" panose="02020400000000000000" pitchFamily="18" charset="-122"/>
            </a:endParaRPr>
          </a:p>
        </p:txBody>
      </p:sp>
      <p:sp>
        <p:nvSpPr>
          <p:cNvPr id="6" name="弧形 5"/>
          <p:cNvSpPr/>
          <p:nvPr/>
        </p:nvSpPr>
        <p:spPr>
          <a:xfrm>
            <a:off x="3196818" y="1832769"/>
            <a:ext cx="4023827" cy="4023827"/>
          </a:xfrm>
          <a:prstGeom prst="arc">
            <a:avLst>
              <a:gd name="adj1" fmla="val 3744018"/>
              <a:gd name="adj2" fmla="val 5924712"/>
            </a:avLst>
          </a:prstGeom>
          <a:ln w="19050">
            <a:solidFill>
              <a:schemeClr val="accent6">
                <a:lumMod val="50000"/>
              </a:schemeClr>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latin typeface="思源宋体 CN" panose="02020400000000000000" pitchFamily="18" charset="-122"/>
              <a:ea typeface="思源宋体 CN" panose="02020400000000000000" pitchFamily="18" charset="-122"/>
            </a:endParaRPr>
          </a:p>
        </p:txBody>
      </p:sp>
      <p:grpSp>
        <p:nvGrpSpPr>
          <p:cNvPr id="7" name="组合 6"/>
          <p:cNvGrpSpPr>
            <a:grpSpLocks noChangeAspect="1"/>
          </p:cNvGrpSpPr>
          <p:nvPr/>
        </p:nvGrpSpPr>
        <p:grpSpPr>
          <a:xfrm rot="10800000">
            <a:off x="7057711" y="3561697"/>
            <a:ext cx="268811" cy="189832"/>
            <a:chOff x="10500427" y="4985901"/>
            <a:chExt cx="547451" cy="386606"/>
          </a:xfrm>
          <a:solidFill>
            <a:schemeClr val="bg1"/>
          </a:solidFill>
        </p:grpSpPr>
        <p:sp>
          <p:nvSpPr>
            <p:cNvPr id="8" name="Freeform 373"/>
            <p:cNvSpPr>
              <a:spLocks noEditPoints="1"/>
            </p:cNvSpPr>
            <p:nvPr/>
          </p:nvSpPr>
          <p:spPr bwMode="auto">
            <a:xfrm>
              <a:off x="10905786" y="5231136"/>
              <a:ext cx="142092" cy="141371"/>
            </a:xfrm>
            <a:custGeom>
              <a:avLst/>
              <a:gdLst>
                <a:gd name="T0" fmla="*/ 41 w 83"/>
                <a:gd name="T1" fmla="*/ 0 h 83"/>
                <a:gd name="T2" fmla="*/ 0 w 83"/>
                <a:gd name="T3" fmla="*/ 41 h 83"/>
                <a:gd name="T4" fmla="*/ 41 w 83"/>
                <a:gd name="T5" fmla="*/ 83 h 83"/>
                <a:gd name="T6" fmla="*/ 83 w 83"/>
                <a:gd name="T7" fmla="*/ 41 h 83"/>
                <a:gd name="T8" fmla="*/ 41 w 83"/>
                <a:gd name="T9" fmla="*/ 0 h 83"/>
                <a:gd name="T10" fmla="*/ 41 w 83"/>
                <a:gd name="T11" fmla="*/ 73 h 83"/>
                <a:gd name="T12" fmla="*/ 10 w 83"/>
                <a:gd name="T13" fmla="*/ 41 h 83"/>
                <a:gd name="T14" fmla="*/ 41 w 83"/>
                <a:gd name="T15" fmla="*/ 10 h 83"/>
                <a:gd name="T16" fmla="*/ 73 w 83"/>
                <a:gd name="T17" fmla="*/ 41 h 83"/>
                <a:gd name="T18" fmla="*/ 41 w 83"/>
                <a:gd name="T19" fmla="*/ 73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3" h="83">
                  <a:moveTo>
                    <a:pt x="41" y="0"/>
                  </a:moveTo>
                  <a:cubicBezTo>
                    <a:pt x="18" y="0"/>
                    <a:pt x="0" y="18"/>
                    <a:pt x="0" y="41"/>
                  </a:cubicBezTo>
                  <a:cubicBezTo>
                    <a:pt x="0" y="64"/>
                    <a:pt x="18" y="83"/>
                    <a:pt x="41" y="83"/>
                  </a:cubicBezTo>
                  <a:cubicBezTo>
                    <a:pt x="64" y="83"/>
                    <a:pt x="83" y="64"/>
                    <a:pt x="83" y="41"/>
                  </a:cubicBezTo>
                  <a:cubicBezTo>
                    <a:pt x="83" y="18"/>
                    <a:pt x="64" y="0"/>
                    <a:pt x="41" y="0"/>
                  </a:cubicBezTo>
                  <a:close/>
                  <a:moveTo>
                    <a:pt x="41" y="73"/>
                  </a:moveTo>
                  <a:cubicBezTo>
                    <a:pt x="24" y="73"/>
                    <a:pt x="10" y="59"/>
                    <a:pt x="10" y="41"/>
                  </a:cubicBezTo>
                  <a:cubicBezTo>
                    <a:pt x="10" y="24"/>
                    <a:pt x="24" y="10"/>
                    <a:pt x="41" y="10"/>
                  </a:cubicBezTo>
                  <a:cubicBezTo>
                    <a:pt x="59" y="10"/>
                    <a:pt x="73" y="24"/>
                    <a:pt x="73" y="41"/>
                  </a:cubicBezTo>
                  <a:cubicBezTo>
                    <a:pt x="73" y="59"/>
                    <a:pt x="59" y="73"/>
                    <a:pt x="41" y="7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noFill/>
                <a:latin typeface="思源宋体 CN" panose="02020400000000000000" pitchFamily="18" charset="-122"/>
                <a:ea typeface="思源宋体 CN" panose="02020400000000000000" pitchFamily="18" charset="-122"/>
              </a:endParaRPr>
            </a:p>
          </p:txBody>
        </p:sp>
        <p:sp>
          <p:nvSpPr>
            <p:cNvPr id="9" name="Freeform 376"/>
            <p:cNvSpPr/>
            <p:nvPr/>
          </p:nvSpPr>
          <p:spPr bwMode="auto">
            <a:xfrm>
              <a:off x="10500427" y="4985901"/>
              <a:ext cx="155075" cy="131273"/>
            </a:xfrm>
            <a:custGeom>
              <a:avLst/>
              <a:gdLst>
                <a:gd name="T0" fmla="*/ 91 w 91"/>
                <a:gd name="T1" fmla="*/ 40 h 77"/>
                <a:gd name="T2" fmla="*/ 30 w 91"/>
                <a:gd name="T3" fmla="*/ 3 h 77"/>
                <a:gd name="T4" fmla="*/ 14 w 91"/>
                <a:gd name="T5" fmla="*/ 7 h 77"/>
                <a:gd name="T6" fmla="*/ 3 w 91"/>
                <a:gd name="T7" fmla="*/ 24 h 77"/>
                <a:gd name="T8" fmla="*/ 7 w 91"/>
                <a:gd name="T9" fmla="*/ 40 h 77"/>
                <a:gd name="T10" fmla="*/ 68 w 91"/>
                <a:gd name="T11" fmla="*/ 77 h 77"/>
                <a:gd name="T12" fmla="*/ 77 w 91"/>
                <a:gd name="T13" fmla="*/ 57 h 77"/>
                <a:gd name="T14" fmla="*/ 91 w 91"/>
                <a:gd name="T15" fmla="*/ 40 h 7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1" h="77">
                  <a:moveTo>
                    <a:pt x="91" y="40"/>
                  </a:moveTo>
                  <a:cubicBezTo>
                    <a:pt x="30" y="3"/>
                    <a:pt x="30" y="3"/>
                    <a:pt x="30" y="3"/>
                  </a:cubicBezTo>
                  <a:cubicBezTo>
                    <a:pt x="24" y="0"/>
                    <a:pt x="17" y="1"/>
                    <a:pt x="14" y="7"/>
                  </a:cubicBezTo>
                  <a:cubicBezTo>
                    <a:pt x="3" y="24"/>
                    <a:pt x="3" y="24"/>
                    <a:pt x="3" y="24"/>
                  </a:cubicBezTo>
                  <a:cubicBezTo>
                    <a:pt x="0" y="30"/>
                    <a:pt x="2" y="37"/>
                    <a:pt x="7" y="40"/>
                  </a:cubicBezTo>
                  <a:cubicBezTo>
                    <a:pt x="68" y="77"/>
                    <a:pt x="68" y="77"/>
                    <a:pt x="68" y="77"/>
                  </a:cubicBezTo>
                  <a:cubicBezTo>
                    <a:pt x="70" y="70"/>
                    <a:pt x="73" y="64"/>
                    <a:pt x="77" y="57"/>
                  </a:cubicBezTo>
                  <a:cubicBezTo>
                    <a:pt x="81" y="51"/>
                    <a:pt x="85" y="45"/>
                    <a:pt x="91"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noFill/>
                <a:latin typeface="思源宋体 CN" panose="02020400000000000000" pitchFamily="18" charset="-122"/>
                <a:ea typeface="思源宋体 CN" panose="02020400000000000000" pitchFamily="18" charset="-122"/>
              </a:endParaRPr>
            </a:p>
          </p:txBody>
        </p:sp>
      </p:grpSp>
      <p:grpSp>
        <p:nvGrpSpPr>
          <p:cNvPr id="10" name="组合 9"/>
          <p:cNvGrpSpPr>
            <a:grpSpLocks noChangeAspect="1"/>
          </p:cNvGrpSpPr>
          <p:nvPr/>
        </p:nvGrpSpPr>
        <p:grpSpPr>
          <a:xfrm>
            <a:off x="6333132" y="2091868"/>
            <a:ext cx="56431" cy="81612"/>
            <a:chOff x="3416021" y="1327572"/>
            <a:chExt cx="134158" cy="194025"/>
          </a:xfrm>
          <a:solidFill>
            <a:schemeClr val="bg1"/>
          </a:solidFill>
        </p:grpSpPr>
        <p:sp>
          <p:nvSpPr>
            <p:cNvPr id="11" name="Oval 635"/>
            <p:cNvSpPr>
              <a:spLocks noChangeArrowheads="1"/>
            </p:cNvSpPr>
            <p:nvPr/>
          </p:nvSpPr>
          <p:spPr bwMode="auto">
            <a:xfrm>
              <a:off x="3465068" y="1327572"/>
              <a:ext cx="85111" cy="8727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noFill/>
                <a:latin typeface="思源宋体 CN" panose="02020400000000000000" pitchFamily="18" charset="-122"/>
                <a:ea typeface="思源宋体 CN" panose="02020400000000000000" pitchFamily="18" charset="-122"/>
              </a:endParaRPr>
            </a:p>
          </p:txBody>
        </p:sp>
        <p:sp>
          <p:nvSpPr>
            <p:cNvPr id="12" name="Freeform 637"/>
            <p:cNvSpPr/>
            <p:nvPr/>
          </p:nvSpPr>
          <p:spPr bwMode="auto">
            <a:xfrm>
              <a:off x="3416021" y="1422781"/>
              <a:ext cx="91603" cy="98816"/>
            </a:xfrm>
            <a:custGeom>
              <a:avLst/>
              <a:gdLst>
                <a:gd name="T0" fmla="*/ 54 w 54"/>
                <a:gd name="T1" fmla="*/ 11 h 58"/>
                <a:gd name="T2" fmla="*/ 41 w 54"/>
                <a:gd name="T3" fmla="*/ 0 h 58"/>
                <a:gd name="T4" fmla="*/ 11 w 54"/>
                <a:gd name="T5" fmla="*/ 16 h 58"/>
                <a:gd name="T6" fmla="*/ 50 w 54"/>
                <a:gd name="T7" fmla="*/ 58 h 58"/>
                <a:gd name="T8" fmla="*/ 54 w 54"/>
                <a:gd name="T9" fmla="*/ 58 h 58"/>
                <a:gd name="T10" fmla="*/ 41 w 54"/>
                <a:gd name="T11" fmla="*/ 40 h 58"/>
                <a:gd name="T12" fmla="*/ 54 w 54"/>
                <a:gd name="T13" fmla="*/ 11 h 58"/>
              </a:gdLst>
              <a:ahLst/>
              <a:cxnLst>
                <a:cxn ang="0">
                  <a:pos x="T0" y="T1"/>
                </a:cxn>
                <a:cxn ang="0">
                  <a:pos x="T2" y="T3"/>
                </a:cxn>
                <a:cxn ang="0">
                  <a:pos x="T4" y="T5"/>
                </a:cxn>
                <a:cxn ang="0">
                  <a:pos x="T6" y="T7"/>
                </a:cxn>
                <a:cxn ang="0">
                  <a:pos x="T8" y="T9"/>
                </a:cxn>
                <a:cxn ang="0">
                  <a:pos x="T10" y="T11"/>
                </a:cxn>
                <a:cxn ang="0">
                  <a:pos x="T12" y="T13"/>
                </a:cxn>
              </a:cxnLst>
              <a:rect l="0" t="0" r="r" b="b"/>
              <a:pathLst>
                <a:path w="54" h="58">
                  <a:moveTo>
                    <a:pt x="54" y="11"/>
                  </a:moveTo>
                  <a:cubicBezTo>
                    <a:pt x="41" y="0"/>
                    <a:pt x="41" y="0"/>
                    <a:pt x="41" y="0"/>
                  </a:cubicBezTo>
                  <a:cubicBezTo>
                    <a:pt x="30" y="2"/>
                    <a:pt x="11" y="6"/>
                    <a:pt x="11" y="16"/>
                  </a:cubicBezTo>
                  <a:cubicBezTo>
                    <a:pt x="11" y="29"/>
                    <a:pt x="0" y="58"/>
                    <a:pt x="50" y="58"/>
                  </a:cubicBezTo>
                  <a:cubicBezTo>
                    <a:pt x="54" y="58"/>
                    <a:pt x="54" y="58"/>
                    <a:pt x="54" y="58"/>
                  </a:cubicBezTo>
                  <a:cubicBezTo>
                    <a:pt x="41" y="40"/>
                    <a:pt x="41" y="40"/>
                    <a:pt x="41" y="40"/>
                  </a:cubicBezTo>
                  <a:lnTo>
                    <a:pt x="54" y="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noFill/>
                <a:latin typeface="思源宋体 CN" panose="02020400000000000000" pitchFamily="18" charset="-122"/>
                <a:ea typeface="思源宋体 CN" panose="02020400000000000000" pitchFamily="18" charset="-122"/>
              </a:endParaRPr>
            </a:p>
          </p:txBody>
        </p:sp>
      </p:grpSp>
      <p:grpSp>
        <p:nvGrpSpPr>
          <p:cNvPr id="13" name="组合 12"/>
          <p:cNvGrpSpPr>
            <a:grpSpLocks noChangeAspect="1"/>
          </p:cNvGrpSpPr>
          <p:nvPr/>
        </p:nvGrpSpPr>
        <p:grpSpPr>
          <a:xfrm>
            <a:off x="6379794" y="5272269"/>
            <a:ext cx="133067" cy="214075"/>
            <a:chOff x="6637976" y="2101505"/>
            <a:chExt cx="361361" cy="581351"/>
          </a:xfrm>
          <a:solidFill>
            <a:schemeClr val="bg1"/>
          </a:solidFill>
        </p:grpSpPr>
        <p:sp>
          <p:nvSpPr>
            <p:cNvPr id="14" name="Freeform 578"/>
            <p:cNvSpPr/>
            <p:nvPr/>
          </p:nvSpPr>
          <p:spPr bwMode="auto">
            <a:xfrm>
              <a:off x="6859409" y="2488832"/>
              <a:ext cx="97373" cy="194024"/>
            </a:xfrm>
            <a:custGeom>
              <a:avLst/>
              <a:gdLst>
                <a:gd name="T0" fmla="*/ 0 w 57"/>
                <a:gd name="T1" fmla="*/ 99 h 114"/>
                <a:gd name="T2" fmla="*/ 22 w 57"/>
                <a:gd name="T3" fmla="*/ 114 h 114"/>
                <a:gd name="T4" fmla="*/ 57 w 57"/>
                <a:gd name="T5" fmla="*/ 0 h 114"/>
                <a:gd name="T6" fmla="*/ 31 w 57"/>
                <a:gd name="T7" fmla="*/ 0 h 114"/>
                <a:gd name="T8" fmla="*/ 0 w 57"/>
                <a:gd name="T9" fmla="*/ 99 h 114"/>
              </a:gdLst>
              <a:ahLst/>
              <a:cxnLst>
                <a:cxn ang="0">
                  <a:pos x="T0" y="T1"/>
                </a:cxn>
                <a:cxn ang="0">
                  <a:pos x="T2" y="T3"/>
                </a:cxn>
                <a:cxn ang="0">
                  <a:pos x="T4" y="T5"/>
                </a:cxn>
                <a:cxn ang="0">
                  <a:pos x="T6" y="T7"/>
                </a:cxn>
                <a:cxn ang="0">
                  <a:pos x="T8" y="T9"/>
                </a:cxn>
              </a:cxnLst>
              <a:rect l="0" t="0" r="r" b="b"/>
              <a:pathLst>
                <a:path w="57" h="114">
                  <a:moveTo>
                    <a:pt x="0" y="99"/>
                  </a:moveTo>
                  <a:cubicBezTo>
                    <a:pt x="22" y="114"/>
                    <a:pt x="22" y="114"/>
                    <a:pt x="22" y="114"/>
                  </a:cubicBezTo>
                  <a:cubicBezTo>
                    <a:pt x="44" y="82"/>
                    <a:pt x="57" y="42"/>
                    <a:pt x="57" y="0"/>
                  </a:cubicBezTo>
                  <a:cubicBezTo>
                    <a:pt x="31" y="0"/>
                    <a:pt x="31" y="0"/>
                    <a:pt x="31" y="0"/>
                  </a:cubicBezTo>
                  <a:cubicBezTo>
                    <a:pt x="31" y="37"/>
                    <a:pt x="20" y="71"/>
                    <a:pt x="0" y="9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思源宋体 CN" panose="02020400000000000000" pitchFamily="18" charset="-122"/>
                <a:ea typeface="思源宋体 CN" panose="02020400000000000000" pitchFamily="18" charset="-122"/>
              </a:endParaRPr>
            </a:p>
          </p:txBody>
        </p:sp>
        <p:sp>
          <p:nvSpPr>
            <p:cNvPr id="15" name="Freeform 579"/>
            <p:cNvSpPr/>
            <p:nvPr/>
          </p:nvSpPr>
          <p:spPr bwMode="auto">
            <a:xfrm>
              <a:off x="6637976" y="2101505"/>
              <a:ext cx="361361" cy="362804"/>
            </a:xfrm>
            <a:custGeom>
              <a:avLst/>
              <a:gdLst>
                <a:gd name="T0" fmla="*/ 187 w 212"/>
                <a:gd name="T1" fmla="*/ 213 h 213"/>
                <a:gd name="T2" fmla="*/ 212 w 212"/>
                <a:gd name="T3" fmla="*/ 213 h 213"/>
                <a:gd name="T4" fmla="*/ 0 w 212"/>
                <a:gd name="T5" fmla="*/ 0 h 213"/>
                <a:gd name="T6" fmla="*/ 0 w 212"/>
                <a:gd name="T7" fmla="*/ 25 h 213"/>
                <a:gd name="T8" fmla="*/ 0 w 212"/>
                <a:gd name="T9" fmla="*/ 52 h 213"/>
                <a:gd name="T10" fmla="*/ 0 w 212"/>
                <a:gd name="T11" fmla="*/ 213 h 213"/>
                <a:gd name="T12" fmla="*/ 160 w 212"/>
                <a:gd name="T13" fmla="*/ 213 h 213"/>
                <a:gd name="T14" fmla="*/ 187 w 212"/>
                <a:gd name="T15" fmla="*/ 213 h 2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2" h="213">
                  <a:moveTo>
                    <a:pt x="187" y="213"/>
                  </a:moveTo>
                  <a:cubicBezTo>
                    <a:pt x="212" y="213"/>
                    <a:pt x="212" y="213"/>
                    <a:pt x="212" y="213"/>
                  </a:cubicBezTo>
                  <a:cubicBezTo>
                    <a:pt x="187" y="7"/>
                    <a:pt x="0" y="0"/>
                    <a:pt x="0" y="0"/>
                  </a:cubicBezTo>
                  <a:cubicBezTo>
                    <a:pt x="0" y="25"/>
                    <a:pt x="0" y="25"/>
                    <a:pt x="0" y="25"/>
                  </a:cubicBezTo>
                  <a:cubicBezTo>
                    <a:pt x="0" y="52"/>
                    <a:pt x="0" y="52"/>
                    <a:pt x="0" y="52"/>
                  </a:cubicBezTo>
                  <a:cubicBezTo>
                    <a:pt x="0" y="213"/>
                    <a:pt x="0" y="213"/>
                    <a:pt x="0" y="213"/>
                  </a:cubicBezTo>
                  <a:cubicBezTo>
                    <a:pt x="160" y="213"/>
                    <a:pt x="160" y="213"/>
                    <a:pt x="160" y="213"/>
                  </a:cubicBezTo>
                  <a:lnTo>
                    <a:pt x="187" y="21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思源宋体 CN" panose="02020400000000000000" pitchFamily="18" charset="-122"/>
                <a:ea typeface="思源宋体 CN" panose="02020400000000000000" pitchFamily="18" charset="-122"/>
              </a:endParaRPr>
            </a:p>
          </p:txBody>
        </p:sp>
      </p:grpSp>
      <p:grpSp>
        <p:nvGrpSpPr>
          <p:cNvPr id="16" name="组合 15"/>
          <p:cNvGrpSpPr/>
          <p:nvPr/>
        </p:nvGrpSpPr>
        <p:grpSpPr>
          <a:xfrm>
            <a:off x="4267058" y="1605927"/>
            <a:ext cx="642573" cy="642573"/>
            <a:chOff x="3856067" y="1716599"/>
            <a:chExt cx="642573" cy="642573"/>
          </a:xfrm>
        </p:grpSpPr>
        <p:sp>
          <p:nvSpPr>
            <p:cNvPr id="17" name="椭圆 16"/>
            <p:cNvSpPr/>
            <p:nvPr/>
          </p:nvSpPr>
          <p:spPr>
            <a:xfrm>
              <a:off x="3856067" y="1716599"/>
              <a:ext cx="642573" cy="642573"/>
            </a:xfrm>
            <a:prstGeom prst="ellipse">
              <a:avLst/>
            </a:prstGeom>
            <a:noFill/>
            <a:ln w="19050">
              <a:solidFill>
                <a:schemeClr val="accent6">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宋体 CN" panose="02020400000000000000" pitchFamily="18" charset="-122"/>
                <a:ea typeface="思源宋体 CN" panose="02020400000000000000" pitchFamily="18" charset="-122"/>
              </a:endParaRPr>
            </a:p>
          </p:txBody>
        </p:sp>
        <p:sp>
          <p:nvSpPr>
            <p:cNvPr id="18" name="Oval 156"/>
            <p:cNvSpPr/>
            <p:nvPr/>
          </p:nvSpPr>
          <p:spPr bwMode="auto">
            <a:xfrm flipH="1">
              <a:off x="3943044" y="1809121"/>
              <a:ext cx="468229" cy="468230"/>
            </a:xfrm>
            <a:prstGeom prst="ellipse">
              <a:avLst/>
            </a:prstGeom>
            <a:solidFill>
              <a:sysClr val="window" lastClr="FFFFFF"/>
            </a:solidFill>
            <a:ln w="73025" cap="flat" cmpd="sng" algn="ctr">
              <a:solidFill>
                <a:schemeClr val="accent6"/>
              </a:solid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sz="3200" b="0" i="0" u="none" strike="noStrike" kern="0" cap="none" spc="0" normalizeH="0" baseline="0" noProof="0">
                  <a:ln>
                    <a:noFill/>
                  </a:ln>
                  <a:solidFill>
                    <a:schemeClr val="accent6">
                      <a:lumMod val="75000"/>
                    </a:schemeClr>
                  </a:solidFill>
                  <a:effectLst/>
                  <a:uLnTx/>
                  <a:uFillTx/>
                  <a:latin typeface="思源宋体 CN" panose="02020400000000000000" pitchFamily="18" charset="-122"/>
                  <a:ea typeface="思源宋体 CN" panose="02020400000000000000" pitchFamily="18" charset="-122"/>
                </a:rPr>
                <a:t>1</a:t>
              </a:r>
              <a:endParaRPr kumimoji="0" lang="id-ID" sz="3200" b="0" i="0" u="none" strike="noStrike" kern="0" cap="none" spc="0" normalizeH="0" baseline="0" noProof="0" dirty="0">
                <a:ln>
                  <a:noFill/>
                </a:ln>
                <a:solidFill>
                  <a:schemeClr val="accent6">
                    <a:lumMod val="75000"/>
                  </a:schemeClr>
                </a:solidFill>
                <a:effectLst/>
                <a:uLnTx/>
                <a:uFillTx/>
                <a:latin typeface="思源宋体 CN" panose="02020400000000000000" pitchFamily="18" charset="-122"/>
                <a:ea typeface="思源宋体 CN" panose="02020400000000000000" pitchFamily="18" charset="-122"/>
              </a:endParaRPr>
            </a:p>
          </p:txBody>
        </p:sp>
      </p:grpSp>
      <p:grpSp>
        <p:nvGrpSpPr>
          <p:cNvPr id="19" name="组合 18"/>
          <p:cNvGrpSpPr/>
          <p:nvPr/>
        </p:nvGrpSpPr>
        <p:grpSpPr>
          <a:xfrm>
            <a:off x="6057127" y="1902197"/>
            <a:ext cx="642573" cy="642573"/>
            <a:chOff x="3856067" y="1716599"/>
            <a:chExt cx="642573" cy="642573"/>
          </a:xfrm>
        </p:grpSpPr>
        <p:sp>
          <p:nvSpPr>
            <p:cNvPr id="20" name="椭圆 19"/>
            <p:cNvSpPr/>
            <p:nvPr/>
          </p:nvSpPr>
          <p:spPr>
            <a:xfrm>
              <a:off x="3856067" y="1716599"/>
              <a:ext cx="642573" cy="642573"/>
            </a:xfrm>
            <a:prstGeom prst="ellipse">
              <a:avLst/>
            </a:prstGeom>
            <a:noFill/>
            <a:ln w="19050">
              <a:solidFill>
                <a:schemeClr val="accent6">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宋体 CN" panose="02020400000000000000" pitchFamily="18" charset="-122"/>
                <a:ea typeface="思源宋体 CN" panose="02020400000000000000" pitchFamily="18" charset="-122"/>
              </a:endParaRPr>
            </a:p>
          </p:txBody>
        </p:sp>
        <p:sp>
          <p:nvSpPr>
            <p:cNvPr id="21" name="Oval 156"/>
            <p:cNvSpPr/>
            <p:nvPr/>
          </p:nvSpPr>
          <p:spPr bwMode="auto">
            <a:xfrm flipH="1">
              <a:off x="3943044" y="1809121"/>
              <a:ext cx="468229" cy="468230"/>
            </a:xfrm>
            <a:prstGeom prst="ellipse">
              <a:avLst/>
            </a:prstGeom>
            <a:solidFill>
              <a:sysClr val="window" lastClr="FFFFFF"/>
            </a:solidFill>
            <a:ln w="73025" cap="flat" cmpd="sng" algn="ctr">
              <a:solidFill>
                <a:schemeClr val="accent6"/>
              </a:solid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sz="3200" b="0" i="0" u="none" strike="noStrike" kern="0" cap="none" spc="0" normalizeH="0" baseline="0" noProof="0">
                  <a:ln>
                    <a:noFill/>
                  </a:ln>
                  <a:solidFill>
                    <a:schemeClr val="accent6">
                      <a:lumMod val="75000"/>
                    </a:schemeClr>
                  </a:solidFill>
                  <a:effectLst/>
                  <a:uLnTx/>
                  <a:uFillTx/>
                  <a:latin typeface="思源宋体 CN" panose="02020400000000000000" pitchFamily="18" charset="-122"/>
                  <a:ea typeface="思源宋体 CN" panose="02020400000000000000" pitchFamily="18" charset="-122"/>
                </a:rPr>
                <a:t>2</a:t>
              </a:r>
              <a:endParaRPr kumimoji="0" lang="id-ID" sz="3200" b="0" i="0" u="none" strike="noStrike" kern="0" cap="none" spc="0" normalizeH="0" baseline="0" noProof="0" dirty="0">
                <a:ln>
                  <a:noFill/>
                </a:ln>
                <a:solidFill>
                  <a:schemeClr val="accent6">
                    <a:lumMod val="75000"/>
                  </a:schemeClr>
                </a:solidFill>
                <a:effectLst/>
                <a:uLnTx/>
                <a:uFillTx/>
                <a:latin typeface="思源宋体 CN" panose="02020400000000000000" pitchFamily="18" charset="-122"/>
                <a:ea typeface="思源宋体 CN" panose="02020400000000000000" pitchFamily="18" charset="-122"/>
              </a:endParaRPr>
            </a:p>
          </p:txBody>
        </p:sp>
      </p:grpSp>
      <p:grpSp>
        <p:nvGrpSpPr>
          <p:cNvPr id="22" name="组合 21"/>
          <p:cNvGrpSpPr/>
          <p:nvPr/>
        </p:nvGrpSpPr>
        <p:grpSpPr>
          <a:xfrm>
            <a:off x="6866718" y="3309826"/>
            <a:ext cx="642573" cy="642573"/>
            <a:chOff x="3856067" y="1716599"/>
            <a:chExt cx="642573" cy="642573"/>
          </a:xfrm>
        </p:grpSpPr>
        <p:sp>
          <p:nvSpPr>
            <p:cNvPr id="23" name="椭圆 22"/>
            <p:cNvSpPr/>
            <p:nvPr/>
          </p:nvSpPr>
          <p:spPr>
            <a:xfrm>
              <a:off x="3856067" y="1716599"/>
              <a:ext cx="642573" cy="642573"/>
            </a:xfrm>
            <a:prstGeom prst="ellipse">
              <a:avLst/>
            </a:prstGeom>
            <a:noFill/>
            <a:ln w="19050">
              <a:solidFill>
                <a:schemeClr val="accent6">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宋体 CN" panose="02020400000000000000" pitchFamily="18" charset="-122"/>
                <a:ea typeface="思源宋体 CN" panose="02020400000000000000" pitchFamily="18" charset="-122"/>
              </a:endParaRPr>
            </a:p>
          </p:txBody>
        </p:sp>
        <p:sp>
          <p:nvSpPr>
            <p:cNvPr id="24" name="Oval 156"/>
            <p:cNvSpPr/>
            <p:nvPr/>
          </p:nvSpPr>
          <p:spPr bwMode="auto">
            <a:xfrm flipH="1">
              <a:off x="3943044" y="1809121"/>
              <a:ext cx="468229" cy="468230"/>
            </a:xfrm>
            <a:prstGeom prst="ellipse">
              <a:avLst/>
            </a:prstGeom>
            <a:solidFill>
              <a:sysClr val="window" lastClr="FFFFFF"/>
            </a:solidFill>
            <a:ln w="73025" cap="flat" cmpd="sng" algn="ctr">
              <a:solidFill>
                <a:schemeClr val="accent6"/>
              </a:solid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sz="3200" b="0" i="0" u="none" strike="noStrike" kern="0" cap="none" spc="0" normalizeH="0" baseline="0" noProof="0">
                  <a:ln>
                    <a:noFill/>
                  </a:ln>
                  <a:solidFill>
                    <a:schemeClr val="accent6">
                      <a:lumMod val="75000"/>
                    </a:schemeClr>
                  </a:solidFill>
                  <a:effectLst/>
                  <a:uLnTx/>
                  <a:uFillTx/>
                  <a:latin typeface="思源宋体 CN" panose="02020400000000000000" pitchFamily="18" charset="-122"/>
                  <a:ea typeface="思源宋体 CN" panose="02020400000000000000" pitchFamily="18" charset="-122"/>
                </a:rPr>
                <a:t>3</a:t>
              </a:r>
              <a:endParaRPr kumimoji="0" lang="id-ID" sz="3200" b="0" i="0" u="none" strike="noStrike" kern="0" cap="none" spc="0" normalizeH="0" baseline="0" noProof="0" dirty="0">
                <a:ln>
                  <a:noFill/>
                </a:ln>
                <a:solidFill>
                  <a:schemeClr val="accent6">
                    <a:lumMod val="75000"/>
                  </a:schemeClr>
                </a:solidFill>
                <a:effectLst/>
                <a:uLnTx/>
                <a:uFillTx/>
                <a:latin typeface="思源宋体 CN" panose="02020400000000000000" pitchFamily="18" charset="-122"/>
                <a:ea typeface="思源宋体 CN" panose="02020400000000000000" pitchFamily="18" charset="-122"/>
              </a:endParaRPr>
            </a:p>
          </p:txBody>
        </p:sp>
      </p:grpSp>
      <p:grpSp>
        <p:nvGrpSpPr>
          <p:cNvPr id="25" name="组合 24"/>
          <p:cNvGrpSpPr/>
          <p:nvPr/>
        </p:nvGrpSpPr>
        <p:grpSpPr>
          <a:xfrm>
            <a:off x="6106286" y="5099888"/>
            <a:ext cx="642573" cy="642573"/>
            <a:chOff x="3856067" y="1716599"/>
            <a:chExt cx="642573" cy="642573"/>
          </a:xfrm>
        </p:grpSpPr>
        <p:sp>
          <p:nvSpPr>
            <p:cNvPr id="26" name="椭圆 25"/>
            <p:cNvSpPr/>
            <p:nvPr/>
          </p:nvSpPr>
          <p:spPr>
            <a:xfrm>
              <a:off x="3856067" y="1716599"/>
              <a:ext cx="642573" cy="642573"/>
            </a:xfrm>
            <a:prstGeom prst="ellipse">
              <a:avLst/>
            </a:prstGeom>
            <a:noFill/>
            <a:ln w="19050">
              <a:solidFill>
                <a:schemeClr val="accent6">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宋体 CN" panose="02020400000000000000" pitchFamily="18" charset="-122"/>
                <a:ea typeface="思源宋体 CN" panose="02020400000000000000" pitchFamily="18" charset="-122"/>
              </a:endParaRPr>
            </a:p>
          </p:txBody>
        </p:sp>
        <p:sp>
          <p:nvSpPr>
            <p:cNvPr id="27" name="Oval 156"/>
            <p:cNvSpPr/>
            <p:nvPr/>
          </p:nvSpPr>
          <p:spPr bwMode="auto">
            <a:xfrm flipH="1">
              <a:off x="3943044" y="1809121"/>
              <a:ext cx="468229" cy="468230"/>
            </a:xfrm>
            <a:prstGeom prst="ellipse">
              <a:avLst/>
            </a:prstGeom>
            <a:solidFill>
              <a:sysClr val="window" lastClr="FFFFFF"/>
            </a:solidFill>
            <a:ln w="73025" cap="flat" cmpd="sng" algn="ctr">
              <a:solidFill>
                <a:schemeClr val="accent6"/>
              </a:solid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sz="3200" b="0" i="0" u="none" strike="noStrike" kern="0" cap="none" spc="0" normalizeH="0" baseline="0" noProof="0">
                  <a:ln>
                    <a:noFill/>
                  </a:ln>
                  <a:solidFill>
                    <a:schemeClr val="accent6">
                      <a:lumMod val="75000"/>
                    </a:schemeClr>
                  </a:solidFill>
                  <a:effectLst/>
                  <a:uLnTx/>
                  <a:uFillTx/>
                  <a:latin typeface="思源宋体 CN" panose="02020400000000000000" pitchFamily="18" charset="-122"/>
                  <a:ea typeface="思源宋体 CN" panose="02020400000000000000" pitchFamily="18" charset="-122"/>
                </a:rPr>
                <a:t>4</a:t>
              </a:r>
              <a:endParaRPr kumimoji="0" lang="id-ID" sz="3200" b="0" i="0" u="none" strike="noStrike" kern="0" cap="none" spc="0" normalizeH="0" baseline="0" noProof="0" dirty="0">
                <a:ln>
                  <a:noFill/>
                </a:ln>
                <a:solidFill>
                  <a:schemeClr val="accent6">
                    <a:lumMod val="75000"/>
                  </a:schemeClr>
                </a:solidFill>
                <a:effectLst/>
                <a:uLnTx/>
                <a:uFillTx/>
                <a:latin typeface="思源宋体 CN" panose="02020400000000000000" pitchFamily="18" charset="-122"/>
                <a:ea typeface="思源宋体 CN" panose="02020400000000000000" pitchFamily="18" charset="-122"/>
              </a:endParaRPr>
            </a:p>
          </p:txBody>
        </p:sp>
      </p:grpSp>
      <p:grpSp>
        <p:nvGrpSpPr>
          <p:cNvPr id="28" name="组合 27"/>
          <p:cNvGrpSpPr/>
          <p:nvPr/>
        </p:nvGrpSpPr>
        <p:grpSpPr>
          <a:xfrm>
            <a:off x="4299821" y="5510555"/>
            <a:ext cx="642573" cy="642573"/>
            <a:chOff x="3856067" y="1716599"/>
            <a:chExt cx="642573" cy="642573"/>
          </a:xfrm>
        </p:grpSpPr>
        <p:sp>
          <p:nvSpPr>
            <p:cNvPr id="29" name="椭圆 28"/>
            <p:cNvSpPr/>
            <p:nvPr/>
          </p:nvSpPr>
          <p:spPr>
            <a:xfrm>
              <a:off x="3856067" y="1716599"/>
              <a:ext cx="642573" cy="642573"/>
            </a:xfrm>
            <a:prstGeom prst="ellipse">
              <a:avLst/>
            </a:prstGeom>
            <a:noFill/>
            <a:ln w="19050">
              <a:solidFill>
                <a:schemeClr val="accent6">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宋体 CN" panose="02020400000000000000" pitchFamily="18" charset="-122"/>
                <a:ea typeface="思源宋体 CN" panose="02020400000000000000" pitchFamily="18" charset="-122"/>
              </a:endParaRPr>
            </a:p>
          </p:txBody>
        </p:sp>
        <p:sp>
          <p:nvSpPr>
            <p:cNvPr id="30" name="Oval 156"/>
            <p:cNvSpPr/>
            <p:nvPr/>
          </p:nvSpPr>
          <p:spPr bwMode="auto">
            <a:xfrm flipH="1">
              <a:off x="3943044" y="1809121"/>
              <a:ext cx="468229" cy="468230"/>
            </a:xfrm>
            <a:prstGeom prst="ellipse">
              <a:avLst/>
            </a:prstGeom>
            <a:solidFill>
              <a:sysClr val="window" lastClr="FFFFFF"/>
            </a:solidFill>
            <a:ln w="73025" cap="flat" cmpd="sng" algn="ctr">
              <a:solidFill>
                <a:schemeClr val="accent6"/>
              </a:solid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sz="3200" b="0" i="0" u="none" strike="noStrike" kern="0" cap="none" spc="0" normalizeH="0" baseline="0" noProof="0">
                  <a:ln>
                    <a:noFill/>
                  </a:ln>
                  <a:solidFill>
                    <a:schemeClr val="accent6">
                      <a:lumMod val="75000"/>
                    </a:schemeClr>
                  </a:solidFill>
                  <a:effectLst/>
                  <a:uLnTx/>
                  <a:uFillTx/>
                  <a:latin typeface="思源宋体 CN" panose="02020400000000000000" pitchFamily="18" charset="-122"/>
                  <a:ea typeface="思源宋体 CN" panose="02020400000000000000" pitchFamily="18" charset="-122"/>
                </a:rPr>
                <a:t>5</a:t>
              </a:r>
              <a:endParaRPr kumimoji="0" lang="id-ID" sz="3200" b="0" i="0" u="none" strike="noStrike" kern="0" cap="none" spc="0" normalizeH="0" baseline="0" noProof="0" dirty="0">
                <a:ln>
                  <a:noFill/>
                </a:ln>
                <a:solidFill>
                  <a:schemeClr val="accent6">
                    <a:lumMod val="75000"/>
                  </a:schemeClr>
                </a:solidFill>
                <a:effectLst/>
                <a:uLnTx/>
                <a:uFillTx/>
                <a:latin typeface="思源宋体 CN" panose="02020400000000000000" pitchFamily="18" charset="-122"/>
                <a:ea typeface="思源宋体 CN" panose="02020400000000000000" pitchFamily="18" charset="-122"/>
              </a:endParaRPr>
            </a:p>
          </p:txBody>
        </p:sp>
      </p:grpSp>
      <p:sp>
        <p:nvSpPr>
          <p:cNvPr id="31" name="矩形 30"/>
          <p:cNvSpPr/>
          <p:nvPr/>
        </p:nvSpPr>
        <p:spPr>
          <a:xfrm>
            <a:off x="6720331" y="1816265"/>
            <a:ext cx="3598181" cy="707886"/>
          </a:xfrm>
          <a:prstGeom prst="rect">
            <a:avLst/>
          </a:prstGeom>
        </p:spPr>
        <p:txBody>
          <a:bodyPr wrap="square">
            <a:spAutoFit/>
          </a:bodyPr>
          <a:lstStyle/>
          <a:p>
            <a:r>
              <a:rPr lang="zh-CN" altLang="en-US" sz="2000" dirty="0">
                <a:solidFill>
                  <a:schemeClr val="accent6">
                    <a:lumMod val="25000"/>
                  </a:schemeClr>
                </a:solidFill>
                <a:latin typeface="思源宋体 CN" panose="02020400000000000000" pitchFamily="18" charset="-122"/>
                <a:ea typeface="思源宋体 CN" panose="02020400000000000000" pitchFamily="18" charset="-122"/>
              </a:rPr>
              <a:t>必须经安全生产培训考核合格后持证上岗作业</a:t>
            </a:r>
            <a:endParaRPr lang="zh-CN" altLang="en-US" sz="2000" dirty="0">
              <a:solidFill>
                <a:schemeClr val="accent6">
                  <a:lumMod val="25000"/>
                </a:schemeClr>
              </a:solidFill>
              <a:latin typeface="思源宋体 CN" panose="02020400000000000000" pitchFamily="18" charset="-122"/>
              <a:ea typeface="思源宋体 CN" panose="02020400000000000000" pitchFamily="18" charset="-122"/>
            </a:endParaRPr>
          </a:p>
        </p:txBody>
      </p:sp>
      <p:sp>
        <p:nvSpPr>
          <p:cNvPr id="32" name="矩形 31"/>
          <p:cNvSpPr/>
          <p:nvPr/>
        </p:nvSpPr>
        <p:spPr>
          <a:xfrm>
            <a:off x="7536145" y="3309826"/>
            <a:ext cx="3973684" cy="400110"/>
          </a:xfrm>
          <a:prstGeom prst="rect">
            <a:avLst/>
          </a:prstGeom>
        </p:spPr>
        <p:txBody>
          <a:bodyPr wrap="square">
            <a:spAutoFit/>
          </a:bodyPr>
          <a:lstStyle/>
          <a:p>
            <a:r>
              <a:rPr lang="zh-CN" altLang="en-US" sz="2000">
                <a:solidFill>
                  <a:schemeClr val="accent6">
                    <a:lumMod val="25000"/>
                  </a:schemeClr>
                </a:solidFill>
                <a:latin typeface="思源宋体 CN" panose="02020400000000000000" pitchFamily="18" charset="-122"/>
                <a:ea typeface="思源宋体 CN" panose="02020400000000000000" pitchFamily="18" charset="-122"/>
              </a:rPr>
              <a:t>必须了解本岗位的危险危害因素</a:t>
            </a:r>
            <a:endParaRPr lang="zh-CN" altLang="en-US" sz="2000">
              <a:solidFill>
                <a:schemeClr val="accent6">
                  <a:lumMod val="25000"/>
                </a:schemeClr>
              </a:solidFill>
              <a:latin typeface="思源宋体 CN" panose="02020400000000000000" pitchFamily="18" charset="-122"/>
              <a:ea typeface="思源宋体 CN" panose="02020400000000000000" pitchFamily="18" charset="-122"/>
            </a:endParaRPr>
          </a:p>
        </p:txBody>
      </p:sp>
      <p:sp>
        <p:nvSpPr>
          <p:cNvPr id="33" name="矩形 32"/>
          <p:cNvSpPr/>
          <p:nvPr/>
        </p:nvSpPr>
        <p:spPr>
          <a:xfrm>
            <a:off x="6776511" y="5202967"/>
            <a:ext cx="3353602" cy="707886"/>
          </a:xfrm>
          <a:prstGeom prst="rect">
            <a:avLst/>
          </a:prstGeom>
        </p:spPr>
        <p:txBody>
          <a:bodyPr wrap="square">
            <a:spAutoFit/>
          </a:bodyPr>
          <a:lstStyle/>
          <a:p>
            <a:r>
              <a:rPr lang="zh-CN" altLang="en-US" sz="2000" dirty="0">
                <a:solidFill>
                  <a:schemeClr val="accent6">
                    <a:lumMod val="25000"/>
                  </a:schemeClr>
                </a:solidFill>
                <a:latin typeface="思源宋体 CN" panose="02020400000000000000" pitchFamily="18" charset="-122"/>
                <a:ea typeface="思源宋体 CN" panose="02020400000000000000" pitchFamily="18" charset="-122"/>
              </a:rPr>
              <a:t>必须正确佩戴和使用劳动防护用品</a:t>
            </a:r>
            <a:endParaRPr lang="zh-CN" altLang="en-US" sz="2000" dirty="0">
              <a:solidFill>
                <a:schemeClr val="accent6">
                  <a:lumMod val="25000"/>
                </a:schemeClr>
              </a:solidFill>
              <a:latin typeface="思源宋体 CN" panose="02020400000000000000" pitchFamily="18" charset="-122"/>
              <a:ea typeface="思源宋体 CN" panose="02020400000000000000" pitchFamily="18" charset="-122"/>
            </a:endParaRPr>
          </a:p>
        </p:txBody>
      </p:sp>
      <p:sp>
        <p:nvSpPr>
          <p:cNvPr id="34" name="矩形 33"/>
          <p:cNvSpPr/>
          <p:nvPr/>
        </p:nvSpPr>
        <p:spPr>
          <a:xfrm>
            <a:off x="2014851" y="5544905"/>
            <a:ext cx="2296683" cy="707886"/>
          </a:xfrm>
          <a:prstGeom prst="rect">
            <a:avLst/>
          </a:prstGeom>
        </p:spPr>
        <p:txBody>
          <a:bodyPr wrap="square">
            <a:spAutoFit/>
          </a:bodyPr>
          <a:lstStyle/>
          <a:p>
            <a:r>
              <a:rPr lang="zh-CN" altLang="en-US" sz="2000">
                <a:solidFill>
                  <a:schemeClr val="accent6">
                    <a:lumMod val="25000"/>
                  </a:schemeClr>
                </a:solidFill>
                <a:latin typeface="思源宋体 CN" panose="02020400000000000000" pitchFamily="18" charset="-122"/>
                <a:ea typeface="思源宋体 CN" panose="02020400000000000000" pitchFamily="18" charset="-122"/>
              </a:rPr>
              <a:t>必须严格遵守危险性作业的安全要求</a:t>
            </a:r>
            <a:endParaRPr lang="zh-CN" altLang="en-US" sz="2000">
              <a:solidFill>
                <a:schemeClr val="accent6">
                  <a:lumMod val="25000"/>
                </a:schemeClr>
              </a:solidFill>
              <a:latin typeface="思源宋体 CN" panose="02020400000000000000" pitchFamily="18" charset="-122"/>
              <a:ea typeface="思源宋体 CN" panose="02020400000000000000" pitchFamily="18" charset="-122"/>
            </a:endParaRPr>
          </a:p>
        </p:txBody>
      </p:sp>
      <p:grpSp>
        <p:nvGrpSpPr>
          <p:cNvPr id="35" name="组合 34"/>
          <p:cNvGrpSpPr/>
          <p:nvPr/>
        </p:nvGrpSpPr>
        <p:grpSpPr>
          <a:xfrm>
            <a:off x="1728879" y="2777656"/>
            <a:ext cx="4625974" cy="1947746"/>
            <a:chOff x="886130" y="2888328"/>
            <a:chExt cx="4625974" cy="1947746"/>
          </a:xfrm>
        </p:grpSpPr>
        <p:grpSp>
          <p:nvGrpSpPr>
            <p:cNvPr id="36" name="组合 35"/>
            <p:cNvGrpSpPr/>
            <p:nvPr/>
          </p:nvGrpSpPr>
          <p:grpSpPr>
            <a:xfrm>
              <a:off x="886130" y="2888328"/>
              <a:ext cx="4351778" cy="1947746"/>
              <a:chOff x="2314575" y="2520908"/>
              <a:chExt cx="5213643" cy="2333495"/>
            </a:xfrm>
          </p:grpSpPr>
          <p:sp>
            <p:nvSpPr>
              <p:cNvPr id="38" name="任意多边形 28"/>
              <p:cNvSpPr/>
              <p:nvPr/>
            </p:nvSpPr>
            <p:spPr>
              <a:xfrm>
                <a:off x="2314575" y="2520908"/>
                <a:ext cx="5213643" cy="2333495"/>
              </a:xfrm>
              <a:custGeom>
                <a:avLst/>
                <a:gdLst>
                  <a:gd name="connsiteX0" fmla="*/ 4421675 w 5613678"/>
                  <a:gd name="connsiteY0" fmla="*/ 0 h 2384006"/>
                  <a:gd name="connsiteX1" fmla="*/ 5613678 w 5613678"/>
                  <a:gd name="connsiteY1" fmla="*/ 1192003 h 2384006"/>
                  <a:gd name="connsiteX2" fmla="*/ 4421675 w 5613678"/>
                  <a:gd name="connsiteY2" fmla="*/ 2384006 h 2384006"/>
                  <a:gd name="connsiteX3" fmla="*/ 3755215 w 5613678"/>
                  <a:gd name="connsiteY3" fmla="*/ 2180431 h 2384006"/>
                  <a:gd name="connsiteX4" fmla="*/ 3681100 w 5613678"/>
                  <a:gd name="connsiteY4" fmla="*/ 2125008 h 2384006"/>
                  <a:gd name="connsiteX5" fmla="*/ 0 w 5613678"/>
                  <a:gd name="connsiteY5" fmla="*/ 2125008 h 2384006"/>
                  <a:gd name="connsiteX6" fmla="*/ 0 w 5613678"/>
                  <a:gd name="connsiteY6" fmla="*/ 258996 h 2384006"/>
                  <a:gd name="connsiteX7" fmla="*/ 3681102 w 5613678"/>
                  <a:gd name="connsiteY7" fmla="*/ 258996 h 2384006"/>
                  <a:gd name="connsiteX8" fmla="*/ 3755215 w 5613678"/>
                  <a:gd name="connsiteY8" fmla="*/ 203576 h 2384006"/>
                  <a:gd name="connsiteX9" fmla="*/ 4421675 w 5613678"/>
                  <a:gd name="connsiteY9" fmla="*/ 0 h 2384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613678" h="2384006">
                    <a:moveTo>
                      <a:pt x="4421675" y="0"/>
                    </a:moveTo>
                    <a:cubicBezTo>
                      <a:pt x="5080000" y="0"/>
                      <a:pt x="5613678" y="533678"/>
                      <a:pt x="5613678" y="1192003"/>
                    </a:cubicBezTo>
                    <a:cubicBezTo>
                      <a:pt x="5613678" y="1850328"/>
                      <a:pt x="5080000" y="2384006"/>
                      <a:pt x="4421675" y="2384006"/>
                    </a:cubicBezTo>
                    <a:cubicBezTo>
                      <a:pt x="4174803" y="2384006"/>
                      <a:pt x="3945460" y="2308958"/>
                      <a:pt x="3755215" y="2180431"/>
                    </a:cubicBezTo>
                    <a:lnTo>
                      <a:pt x="3681100" y="2125008"/>
                    </a:lnTo>
                    <a:lnTo>
                      <a:pt x="0" y="2125008"/>
                    </a:lnTo>
                    <a:lnTo>
                      <a:pt x="0" y="258996"/>
                    </a:lnTo>
                    <a:lnTo>
                      <a:pt x="3681102" y="258996"/>
                    </a:lnTo>
                    <a:lnTo>
                      <a:pt x="3755215" y="203576"/>
                    </a:lnTo>
                    <a:cubicBezTo>
                      <a:pt x="3945460" y="75049"/>
                      <a:pt x="4174803" y="0"/>
                      <a:pt x="4421675" y="0"/>
                    </a:cubicBezTo>
                    <a:close/>
                  </a:path>
                </a:pathLst>
              </a:custGeom>
              <a:pattFill prst="wdUpDiag">
                <a:fgClr>
                  <a:schemeClr val="accent6"/>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宋体 CN" panose="02020400000000000000" pitchFamily="18" charset="-122"/>
                  <a:ea typeface="思源宋体 CN" panose="02020400000000000000" pitchFamily="18" charset="-122"/>
                </a:endParaRPr>
              </a:p>
            </p:txBody>
          </p:sp>
          <p:sp>
            <p:nvSpPr>
              <p:cNvPr id="39" name="任意多边形 29"/>
              <p:cNvSpPr/>
              <p:nvPr/>
            </p:nvSpPr>
            <p:spPr>
              <a:xfrm>
                <a:off x="2386077" y="2611247"/>
                <a:ext cx="5051746" cy="2145366"/>
              </a:xfrm>
              <a:custGeom>
                <a:avLst/>
                <a:gdLst>
                  <a:gd name="connsiteX0" fmla="*/ 4421675 w 5613678"/>
                  <a:gd name="connsiteY0" fmla="*/ 0 h 2384006"/>
                  <a:gd name="connsiteX1" fmla="*/ 5613678 w 5613678"/>
                  <a:gd name="connsiteY1" fmla="*/ 1192003 h 2384006"/>
                  <a:gd name="connsiteX2" fmla="*/ 4421675 w 5613678"/>
                  <a:gd name="connsiteY2" fmla="*/ 2384006 h 2384006"/>
                  <a:gd name="connsiteX3" fmla="*/ 3755215 w 5613678"/>
                  <a:gd name="connsiteY3" fmla="*/ 2180431 h 2384006"/>
                  <a:gd name="connsiteX4" fmla="*/ 3681100 w 5613678"/>
                  <a:gd name="connsiteY4" fmla="*/ 2125008 h 2384006"/>
                  <a:gd name="connsiteX5" fmla="*/ 0 w 5613678"/>
                  <a:gd name="connsiteY5" fmla="*/ 2125008 h 2384006"/>
                  <a:gd name="connsiteX6" fmla="*/ 0 w 5613678"/>
                  <a:gd name="connsiteY6" fmla="*/ 258996 h 2384006"/>
                  <a:gd name="connsiteX7" fmla="*/ 3681102 w 5613678"/>
                  <a:gd name="connsiteY7" fmla="*/ 258996 h 2384006"/>
                  <a:gd name="connsiteX8" fmla="*/ 3755215 w 5613678"/>
                  <a:gd name="connsiteY8" fmla="*/ 203576 h 2384006"/>
                  <a:gd name="connsiteX9" fmla="*/ 4421675 w 5613678"/>
                  <a:gd name="connsiteY9" fmla="*/ 0 h 2384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613678" h="2384006">
                    <a:moveTo>
                      <a:pt x="4421675" y="0"/>
                    </a:moveTo>
                    <a:cubicBezTo>
                      <a:pt x="5080000" y="0"/>
                      <a:pt x="5613678" y="533678"/>
                      <a:pt x="5613678" y="1192003"/>
                    </a:cubicBezTo>
                    <a:cubicBezTo>
                      <a:pt x="5613678" y="1850328"/>
                      <a:pt x="5080000" y="2384006"/>
                      <a:pt x="4421675" y="2384006"/>
                    </a:cubicBezTo>
                    <a:cubicBezTo>
                      <a:pt x="4174803" y="2384006"/>
                      <a:pt x="3945460" y="2308958"/>
                      <a:pt x="3755215" y="2180431"/>
                    </a:cubicBezTo>
                    <a:lnTo>
                      <a:pt x="3681100" y="2125008"/>
                    </a:lnTo>
                    <a:lnTo>
                      <a:pt x="0" y="2125008"/>
                    </a:lnTo>
                    <a:lnTo>
                      <a:pt x="0" y="258996"/>
                    </a:lnTo>
                    <a:lnTo>
                      <a:pt x="3681102" y="258996"/>
                    </a:lnTo>
                    <a:lnTo>
                      <a:pt x="3755215" y="203576"/>
                    </a:lnTo>
                    <a:cubicBezTo>
                      <a:pt x="3945460" y="75049"/>
                      <a:pt x="4174803" y="0"/>
                      <a:pt x="4421675" y="0"/>
                    </a:cubicBezTo>
                    <a:close/>
                  </a:path>
                </a:pathLst>
              </a:custGeom>
              <a:solidFill>
                <a:srgbClr val="BA13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思源宋体 CN" panose="02020400000000000000" pitchFamily="18" charset="-122"/>
                  <a:ea typeface="思源宋体 CN" panose="02020400000000000000" pitchFamily="18" charset="-122"/>
                </a:endParaRPr>
              </a:p>
            </p:txBody>
          </p:sp>
        </p:grpSp>
        <p:sp>
          <p:nvSpPr>
            <p:cNvPr id="37" name="文本框 770"/>
            <p:cNvSpPr txBox="1">
              <a:spLocks noChangeArrowheads="1"/>
            </p:cNvSpPr>
            <p:nvPr/>
          </p:nvSpPr>
          <p:spPr bwMode="auto">
            <a:xfrm>
              <a:off x="1682716" y="3366483"/>
              <a:ext cx="3829388"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nSpc>
                  <a:spcPct val="100000"/>
                </a:lnSpc>
                <a:spcBef>
                  <a:spcPct val="0"/>
                </a:spcBef>
                <a:buNone/>
              </a:pPr>
              <a:r>
                <a:rPr lang="zh-CN" altLang="en-US" sz="5400" b="1" dirty="0">
                  <a:solidFill>
                    <a:schemeClr val="bg1"/>
                  </a:solidFill>
                  <a:latin typeface="思源宋体 CN" panose="02020400000000000000" pitchFamily="18" charset="-122"/>
                  <a:ea typeface="思源宋体 CN" panose="02020400000000000000" pitchFamily="18" charset="-122"/>
                </a:rPr>
                <a:t>五个必须</a:t>
              </a:r>
              <a:endParaRPr lang="zh-CN" altLang="en-US" sz="5400" b="1" dirty="0">
                <a:solidFill>
                  <a:schemeClr val="bg1"/>
                </a:solidFill>
                <a:latin typeface="思源宋体 CN" panose="02020400000000000000" pitchFamily="18" charset="-122"/>
                <a:ea typeface="思源宋体 CN" panose="02020400000000000000" pitchFamily="18" charset="-122"/>
              </a:endParaRPr>
            </a:p>
          </p:txBody>
        </p:sp>
      </p:grpSp>
      <p:sp>
        <p:nvSpPr>
          <p:cNvPr id="58" name="标题 1"/>
          <p:cNvSpPr txBox="1">
            <a:spLocks noChangeArrowheads="1"/>
          </p:cNvSpPr>
          <p:nvPr/>
        </p:nvSpPr>
        <p:spPr>
          <a:xfrm>
            <a:off x="6632969" y="344429"/>
            <a:ext cx="7308471" cy="461665"/>
          </a:xfrm>
          <a:prstGeom prst="rect">
            <a:avLst/>
          </a:prstGeom>
          <a:noFill/>
        </p:spPr>
        <p:txBody>
          <a:bodyPr wrap="square">
            <a:spAutoFit/>
          </a:bodyPr>
          <a:lstStyle>
            <a:defPPr>
              <a:defRPr lang="zh-CN"/>
            </a:defPPr>
            <a:lvl1pPr algn="ctr">
              <a:defRPr sz="2400">
                <a:solidFill>
                  <a:schemeClr val="bg2">
                    <a:lumMod val="50000"/>
                  </a:schemeClr>
                </a:solidFill>
                <a:latin typeface="字魂59号-创粗黑" pitchFamily="2" charset="-122"/>
                <a:ea typeface="字魂59号-创粗黑" pitchFamily="2" charset="-122"/>
              </a:defRPr>
            </a:lvl1pPr>
          </a:lstStyle>
          <a:p>
            <a:r>
              <a:rPr lang="zh-CN" altLang="en-US" dirty="0">
                <a:solidFill>
                  <a:schemeClr val="accent6">
                    <a:lumMod val="50000"/>
                  </a:schemeClr>
                </a:solidFill>
                <a:latin typeface="思源宋体 CN" panose="02020400000000000000" pitchFamily="18" charset="-122"/>
                <a:ea typeface="思源宋体 CN" panose="02020400000000000000" pitchFamily="18" charset="-122"/>
              </a:rPr>
              <a:t>企业安全生产应知应会</a:t>
            </a:r>
            <a:endParaRPr lang="zh-CN" altLang="en-US" dirty="0">
              <a:solidFill>
                <a:schemeClr val="accent6">
                  <a:lumMod val="50000"/>
                </a:schemeClr>
              </a:solidFill>
              <a:latin typeface="思源宋体 CN" panose="02020400000000000000" pitchFamily="18" charset="-122"/>
              <a:ea typeface="思源宋体 CN" panose="02020400000000000000" pitchFamily="18"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5000">
        <p:random/>
      </p:transition>
    </mc:Choice>
    <mc:Fallback>
      <p:transition spd="slow"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additive="base">
                                        <p:cTn id="7" dur="500" fill="hold"/>
                                        <p:tgtEl>
                                          <p:spTgt spid="35"/>
                                        </p:tgtEl>
                                        <p:attrNameLst>
                                          <p:attrName>ppt_x</p:attrName>
                                        </p:attrNameLst>
                                      </p:cBhvr>
                                      <p:tavLst>
                                        <p:tav tm="0">
                                          <p:val>
                                            <p:strVal val="0-#ppt_w/2"/>
                                          </p:val>
                                        </p:tav>
                                        <p:tav tm="100000">
                                          <p:val>
                                            <p:strVal val="#ppt_x"/>
                                          </p:val>
                                        </p:tav>
                                      </p:tavLst>
                                    </p:anim>
                                    <p:anim calcmode="lin" valueType="num">
                                      <p:cBhvr additive="base">
                                        <p:cTn id="8" dur="500" fill="hold"/>
                                        <p:tgtEl>
                                          <p:spTgt spid="3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iterate type="wd">
                                    <p:tmPct val="0"/>
                                  </p:iterate>
                                  <p:childTnLst>
                                    <p:set>
                                      <p:cBhvr>
                                        <p:cTn id="11" dur="1" fill="hold">
                                          <p:stCondLst>
                                            <p:cond delay="0"/>
                                          </p:stCondLst>
                                        </p:cTn>
                                        <p:tgtEl>
                                          <p:spTgt spid="3"/>
                                        </p:tgtEl>
                                        <p:attrNameLst>
                                          <p:attrName>style.visibility</p:attrName>
                                        </p:attrNameLst>
                                      </p:cBhvr>
                                      <p:to>
                                        <p:strVal val="visible"/>
                                      </p:to>
                                    </p:set>
                                    <p:animEffect transition="in" filter="fade">
                                      <p:cBhvr>
                                        <p:cTn id="12" dur="250"/>
                                        <p:tgtEl>
                                          <p:spTgt spid="3"/>
                                        </p:tgtEl>
                                      </p:cBhvr>
                                    </p:animEffect>
                                  </p:childTnLst>
                                </p:cTn>
                              </p:par>
                            </p:childTnLst>
                          </p:cTn>
                        </p:par>
                        <p:par>
                          <p:cTn id="13" fill="hold">
                            <p:stCondLst>
                              <p:cond delay="750"/>
                            </p:stCondLst>
                            <p:childTnLst>
                              <p:par>
                                <p:cTn id="14" presetID="10" presetClass="entr" presetSubtype="0" fill="hold" grpId="0" nodeType="afterEffect">
                                  <p:stCondLst>
                                    <p:cond delay="0"/>
                                  </p:stCondLst>
                                  <p:iterate type="wd">
                                    <p:tmPct val="0"/>
                                  </p:iterate>
                                  <p:childTnLst>
                                    <p:set>
                                      <p:cBhvr>
                                        <p:cTn id="15" dur="1" fill="hold">
                                          <p:stCondLst>
                                            <p:cond delay="0"/>
                                          </p:stCondLst>
                                        </p:cTn>
                                        <p:tgtEl>
                                          <p:spTgt spid="4"/>
                                        </p:tgtEl>
                                        <p:attrNameLst>
                                          <p:attrName>style.visibility</p:attrName>
                                        </p:attrNameLst>
                                      </p:cBhvr>
                                      <p:to>
                                        <p:strVal val="visible"/>
                                      </p:to>
                                    </p:set>
                                    <p:animEffect transition="in" filter="fade">
                                      <p:cBhvr>
                                        <p:cTn id="16" dur="250"/>
                                        <p:tgtEl>
                                          <p:spTgt spid="4"/>
                                        </p:tgtEl>
                                      </p:cBhvr>
                                    </p:animEffect>
                                  </p:childTnLst>
                                </p:cTn>
                              </p:par>
                            </p:childTnLst>
                          </p:cTn>
                        </p:par>
                        <p:par>
                          <p:cTn id="17" fill="hold">
                            <p:stCondLst>
                              <p:cond delay="1000"/>
                            </p:stCondLst>
                            <p:childTnLst>
                              <p:par>
                                <p:cTn id="18" presetID="10" presetClass="entr" presetSubtype="0" fill="hold" grpId="0" nodeType="afterEffect">
                                  <p:stCondLst>
                                    <p:cond delay="0"/>
                                  </p:stCondLst>
                                  <p:iterate type="wd">
                                    <p:tmPct val="0"/>
                                  </p:iterate>
                                  <p:childTnLst>
                                    <p:set>
                                      <p:cBhvr>
                                        <p:cTn id="19" dur="1" fill="hold">
                                          <p:stCondLst>
                                            <p:cond delay="0"/>
                                          </p:stCondLst>
                                        </p:cTn>
                                        <p:tgtEl>
                                          <p:spTgt spid="5"/>
                                        </p:tgtEl>
                                        <p:attrNameLst>
                                          <p:attrName>style.visibility</p:attrName>
                                        </p:attrNameLst>
                                      </p:cBhvr>
                                      <p:to>
                                        <p:strVal val="visible"/>
                                      </p:to>
                                    </p:set>
                                    <p:animEffect transition="in" filter="fade">
                                      <p:cBhvr>
                                        <p:cTn id="20" dur="250"/>
                                        <p:tgtEl>
                                          <p:spTgt spid="5"/>
                                        </p:tgtEl>
                                      </p:cBhvr>
                                    </p:animEffect>
                                  </p:childTnLst>
                                </p:cTn>
                              </p:par>
                            </p:childTnLst>
                          </p:cTn>
                        </p:par>
                        <p:par>
                          <p:cTn id="21" fill="hold">
                            <p:stCondLst>
                              <p:cond delay="1250"/>
                            </p:stCondLst>
                            <p:childTnLst>
                              <p:par>
                                <p:cTn id="22" presetID="10" presetClass="entr" presetSubtype="0" fill="hold" grpId="0" nodeType="afterEffect">
                                  <p:stCondLst>
                                    <p:cond delay="0"/>
                                  </p:stCondLst>
                                  <p:iterate type="wd">
                                    <p:tmPct val="0"/>
                                  </p:iterate>
                                  <p:childTnLst>
                                    <p:set>
                                      <p:cBhvr>
                                        <p:cTn id="23" dur="1" fill="hold">
                                          <p:stCondLst>
                                            <p:cond delay="0"/>
                                          </p:stCondLst>
                                        </p:cTn>
                                        <p:tgtEl>
                                          <p:spTgt spid="6"/>
                                        </p:tgtEl>
                                        <p:attrNameLst>
                                          <p:attrName>style.visibility</p:attrName>
                                        </p:attrNameLst>
                                      </p:cBhvr>
                                      <p:to>
                                        <p:strVal val="visible"/>
                                      </p:to>
                                    </p:set>
                                    <p:animEffect transition="in" filter="fade">
                                      <p:cBhvr>
                                        <p:cTn id="24" dur="250"/>
                                        <p:tgtEl>
                                          <p:spTgt spid="6"/>
                                        </p:tgtEl>
                                      </p:cBhvr>
                                    </p:animEffect>
                                  </p:childTnLst>
                                </p:cTn>
                              </p:par>
                              <p:par>
                                <p:cTn id="25" presetID="53" presetClass="entr" presetSubtype="16" fill="hold" nodeType="withEffect">
                                  <p:stCondLst>
                                    <p:cond delay="100"/>
                                  </p:stCondLst>
                                  <p:childTnLst>
                                    <p:set>
                                      <p:cBhvr>
                                        <p:cTn id="26" dur="1" fill="hold">
                                          <p:stCondLst>
                                            <p:cond delay="0"/>
                                          </p:stCondLst>
                                        </p:cTn>
                                        <p:tgtEl>
                                          <p:spTgt spid="16"/>
                                        </p:tgtEl>
                                        <p:attrNameLst>
                                          <p:attrName>style.visibility</p:attrName>
                                        </p:attrNameLst>
                                      </p:cBhvr>
                                      <p:to>
                                        <p:strVal val="visible"/>
                                      </p:to>
                                    </p:set>
                                    <p:anim calcmode="lin" valueType="num">
                                      <p:cBhvr>
                                        <p:cTn id="27" dur="500" fill="hold"/>
                                        <p:tgtEl>
                                          <p:spTgt spid="16"/>
                                        </p:tgtEl>
                                        <p:attrNameLst>
                                          <p:attrName>ppt_w</p:attrName>
                                        </p:attrNameLst>
                                      </p:cBhvr>
                                      <p:tavLst>
                                        <p:tav tm="0">
                                          <p:val>
                                            <p:fltVal val="0"/>
                                          </p:val>
                                        </p:tav>
                                        <p:tav tm="100000">
                                          <p:val>
                                            <p:strVal val="#ppt_w"/>
                                          </p:val>
                                        </p:tav>
                                      </p:tavLst>
                                    </p:anim>
                                    <p:anim calcmode="lin" valueType="num">
                                      <p:cBhvr>
                                        <p:cTn id="28" dur="500" fill="hold"/>
                                        <p:tgtEl>
                                          <p:spTgt spid="16"/>
                                        </p:tgtEl>
                                        <p:attrNameLst>
                                          <p:attrName>ppt_h</p:attrName>
                                        </p:attrNameLst>
                                      </p:cBhvr>
                                      <p:tavLst>
                                        <p:tav tm="0">
                                          <p:val>
                                            <p:fltVal val="0"/>
                                          </p:val>
                                        </p:tav>
                                        <p:tav tm="100000">
                                          <p:val>
                                            <p:strVal val="#ppt_h"/>
                                          </p:val>
                                        </p:tav>
                                      </p:tavLst>
                                    </p:anim>
                                    <p:animEffect transition="in" filter="fade">
                                      <p:cBhvr>
                                        <p:cTn id="29" dur="500"/>
                                        <p:tgtEl>
                                          <p:spTgt spid="16"/>
                                        </p:tgtEl>
                                      </p:cBhvr>
                                    </p:animEffect>
                                  </p:childTnLst>
                                </p:cTn>
                              </p:par>
                              <p:par>
                                <p:cTn id="30" presetID="53" presetClass="entr" presetSubtype="16" fill="hold" nodeType="withEffect">
                                  <p:stCondLst>
                                    <p:cond delay="200"/>
                                  </p:stCondLst>
                                  <p:childTnLst>
                                    <p:set>
                                      <p:cBhvr>
                                        <p:cTn id="31" dur="1" fill="hold">
                                          <p:stCondLst>
                                            <p:cond delay="0"/>
                                          </p:stCondLst>
                                        </p:cTn>
                                        <p:tgtEl>
                                          <p:spTgt spid="19"/>
                                        </p:tgtEl>
                                        <p:attrNameLst>
                                          <p:attrName>style.visibility</p:attrName>
                                        </p:attrNameLst>
                                      </p:cBhvr>
                                      <p:to>
                                        <p:strVal val="visible"/>
                                      </p:to>
                                    </p:set>
                                    <p:anim calcmode="lin" valueType="num">
                                      <p:cBhvr>
                                        <p:cTn id="32" dur="500" fill="hold"/>
                                        <p:tgtEl>
                                          <p:spTgt spid="19"/>
                                        </p:tgtEl>
                                        <p:attrNameLst>
                                          <p:attrName>ppt_w</p:attrName>
                                        </p:attrNameLst>
                                      </p:cBhvr>
                                      <p:tavLst>
                                        <p:tav tm="0">
                                          <p:val>
                                            <p:fltVal val="0"/>
                                          </p:val>
                                        </p:tav>
                                        <p:tav tm="100000">
                                          <p:val>
                                            <p:strVal val="#ppt_w"/>
                                          </p:val>
                                        </p:tav>
                                      </p:tavLst>
                                    </p:anim>
                                    <p:anim calcmode="lin" valueType="num">
                                      <p:cBhvr>
                                        <p:cTn id="33" dur="500" fill="hold"/>
                                        <p:tgtEl>
                                          <p:spTgt spid="19"/>
                                        </p:tgtEl>
                                        <p:attrNameLst>
                                          <p:attrName>ppt_h</p:attrName>
                                        </p:attrNameLst>
                                      </p:cBhvr>
                                      <p:tavLst>
                                        <p:tav tm="0">
                                          <p:val>
                                            <p:fltVal val="0"/>
                                          </p:val>
                                        </p:tav>
                                        <p:tav tm="100000">
                                          <p:val>
                                            <p:strVal val="#ppt_h"/>
                                          </p:val>
                                        </p:tav>
                                      </p:tavLst>
                                    </p:anim>
                                    <p:animEffect transition="in" filter="fade">
                                      <p:cBhvr>
                                        <p:cTn id="34" dur="500"/>
                                        <p:tgtEl>
                                          <p:spTgt spid="19"/>
                                        </p:tgtEl>
                                      </p:cBhvr>
                                    </p:animEffect>
                                  </p:childTnLst>
                                </p:cTn>
                              </p:par>
                              <p:par>
                                <p:cTn id="35" presetID="53" presetClass="entr" presetSubtype="16" fill="hold" nodeType="withEffect">
                                  <p:stCondLst>
                                    <p:cond delay="300"/>
                                  </p:stCondLst>
                                  <p:childTnLst>
                                    <p:set>
                                      <p:cBhvr>
                                        <p:cTn id="36" dur="1" fill="hold">
                                          <p:stCondLst>
                                            <p:cond delay="0"/>
                                          </p:stCondLst>
                                        </p:cTn>
                                        <p:tgtEl>
                                          <p:spTgt spid="22"/>
                                        </p:tgtEl>
                                        <p:attrNameLst>
                                          <p:attrName>style.visibility</p:attrName>
                                        </p:attrNameLst>
                                      </p:cBhvr>
                                      <p:to>
                                        <p:strVal val="visible"/>
                                      </p:to>
                                    </p:set>
                                    <p:anim calcmode="lin" valueType="num">
                                      <p:cBhvr>
                                        <p:cTn id="37" dur="500" fill="hold"/>
                                        <p:tgtEl>
                                          <p:spTgt spid="22"/>
                                        </p:tgtEl>
                                        <p:attrNameLst>
                                          <p:attrName>ppt_w</p:attrName>
                                        </p:attrNameLst>
                                      </p:cBhvr>
                                      <p:tavLst>
                                        <p:tav tm="0">
                                          <p:val>
                                            <p:fltVal val="0"/>
                                          </p:val>
                                        </p:tav>
                                        <p:tav tm="100000">
                                          <p:val>
                                            <p:strVal val="#ppt_w"/>
                                          </p:val>
                                        </p:tav>
                                      </p:tavLst>
                                    </p:anim>
                                    <p:anim calcmode="lin" valueType="num">
                                      <p:cBhvr>
                                        <p:cTn id="38" dur="500" fill="hold"/>
                                        <p:tgtEl>
                                          <p:spTgt spid="22"/>
                                        </p:tgtEl>
                                        <p:attrNameLst>
                                          <p:attrName>ppt_h</p:attrName>
                                        </p:attrNameLst>
                                      </p:cBhvr>
                                      <p:tavLst>
                                        <p:tav tm="0">
                                          <p:val>
                                            <p:fltVal val="0"/>
                                          </p:val>
                                        </p:tav>
                                        <p:tav tm="100000">
                                          <p:val>
                                            <p:strVal val="#ppt_h"/>
                                          </p:val>
                                        </p:tav>
                                      </p:tavLst>
                                    </p:anim>
                                    <p:animEffect transition="in" filter="fade">
                                      <p:cBhvr>
                                        <p:cTn id="39" dur="500"/>
                                        <p:tgtEl>
                                          <p:spTgt spid="22"/>
                                        </p:tgtEl>
                                      </p:cBhvr>
                                    </p:animEffect>
                                  </p:childTnLst>
                                </p:cTn>
                              </p:par>
                              <p:par>
                                <p:cTn id="40" presetID="53" presetClass="entr" presetSubtype="16" fill="hold" nodeType="withEffect">
                                  <p:stCondLst>
                                    <p:cond delay="400"/>
                                  </p:stCondLst>
                                  <p:childTnLst>
                                    <p:set>
                                      <p:cBhvr>
                                        <p:cTn id="41" dur="1" fill="hold">
                                          <p:stCondLst>
                                            <p:cond delay="0"/>
                                          </p:stCondLst>
                                        </p:cTn>
                                        <p:tgtEl>
                                          <p:spTgt spid="25"/>
                                        </p:tgtEl>
                                        <p:attrNameLst>
                                          <p:attrName>style.visibility</p:attrName>
                                        </p:attrNameLst>
                                      </p:cBhvr>
                                      <p:to>
                                        <p:strVal val="visible"/>
                                      </p:to>
                                    </p:set>
                                    <p:anim calcmode="lin" valueType="num">
                                      <p:cBhvr>
                                        <p:cTn id="42" dur="500" fill="hold"/>
                                        <p:tgtEl>
                                          <p:spTgt spid="25"/>
                                        </p:tgtEl>
                                        <p:attrNameLst>
                                          <p:attrName>ppt_w</p:attrName>
                                        </p:attrNameLst>
                                      </p:cBhvr>
                                      <p:tavLst>
                                        <p:tav tm="0">
                                          <p:val>
                                            <p:fltVal val="0"/>
                                          </p:val>
                                        </p:tav>
                                        <p:tav tm="100000">
                                          <p:val>
                                            <p:strVal val="#ppt_w"/>
                                          </p:val>
                                        </p:tav>
                                      </p:tavLst>
                                    </p:anim>
                                    <p:anim calcmode="lin" valueType="num">
                                      <p:cBhvr>
                                        <p:cTn id="43" dur="500" fill="hold"/>
                                        <p:tgtEl>
                                          <p:spTgt spid="25"/>
                                        </p:tgtEl>
                                        <p:attrNameLst>
                                          <p:attrName>ppt_h</p:attrName>
                                        </p:attrNameLst>
                                      </p:cBhvr>
                                      <p:tavLst>
                                        <p:tav tm="0">
                                          <p:val>
                                            <p:fltVal val="0"/>
                                          </p:val>
                                        </p:tav>
                                        <p:tav tm="100000">
                                          <p:val>
                                            <p:strVal val="#ppt_h"/>
                                          </p:val>
                                        </p:tav>
                                      </p:tavLst>
                                    </p:anim>
                                    <p:animEffect transition="in" filter="fade">
                                      <p:cBhvr>
                                        <p:cTn id="44" dur="500"/>
                                        <p:tgtEl>
                                          <p:spTgt spid="25"/>
                                        </p:tgtEl>
                                      </p:cBhvr>
                                    </p:animEffect>
                                  </p:childTnLst>
                                </p:cTn>
                              </p:par>
                              <p:par>
                                <p:cTn id="45" presetID="53" presetClass="entr" presetSubtype="16" fill="hold" nodeType="withEffect">
                                  <p:stCondLst>
                                    <p:cond delay="500"/>
                                  </p:stCondLst>
                                  <p:childTnLst>
                                    <p:set>
                                      <p:cBhvr>
                                        <p:cTn id="46" dur="1" fill="hold">
                                          <p:stCondLst>
                                            <p:cond delay="0"/>
                                          </p:stCondLst>
                                        </p:cTn>
                                        <p:tgtEl>
                                          <p:spTgt spid="28"/>
                                        </p:tgtEl>
                                        <p:attrNameLst>
                                          <p:attrName>style.visibility</p:attrName>
                                        </p:attrNameLst>
                                      </p:cBhvr>
                                      <p:to>
                                        <p:strVal val="visible"/>
                                      </p:to>
                                    </p:set>
                                    <p:anim calcmode="lin" valueType="num">
                                      <p:cBhvr>
                                        <p:cTn id="47" dur="500" fill="hold"/>
                                        <p:tgtEl>
                                          <p:spTgt spid="28"/>
                                        </p:tgtEl>
                                        <p:attrNameLst>
                                          <p:attrName>ppt_w</p:attrName>
                                        </p:attrNameLst>
                                      </p:cBhvr>
                                      <p:tavLst>
                                        <p:tav tm="0">
                                          <p:val>
                                            <p:fltVal val="0"/>
                                          </p:val>
                                        </p:tav>
                                        <p:tav tm="100000">
                                          <p:val>
                                            <p:strVal val="#ppt_w"/>
                                          </p:val>
                                        </p:tav>
                                      </p:tavLst>
                                    </p:anim>
                                    <p:anim calcmode="lin" valueType="num">
                                      <p:cBhvr>
                                        <p:cTn id="48" dur="500" fill="hold"/>
                                        <p:tgtEl>
                                          <p:spTgt spid="28"/>
                                        </p:tgtEl>
                                        <p:attrNameLst>
                                          <p:attrName>ppt_h</p:attrName>
                                        </p:attrNameLst>
                                      </p:cBhvr>
                                      <p:tavLst>
                                        <p:tav tm="0">
                                          <p:val>
                                            <p:fltVal val="0"/>
                                          </p:val>
                                        </p:tav>
                                        <p:tav tm="100000">
                                          <p:val>
                                            <p:strVal val="#ppt_h"/>
                                          </p:val>
                                        </p:tav>
                                      </p:tavLst>
                                    </p:anim>
                                    <p:animEffect transition="in" filter="fade">
                                      <p:cBhvr>
                                        <p:cTn id="49" dur="500"/>
                                        <p:tgtEl>
                                          <p:spTgt spid="28"/>
                                        </p:tgtEl>
                                      </p:cBhvr>
                                    </p:animEffect>
                                  </p:childTnLst>
                                </p:cTn>
                              </p:par>
                            </p:childTnLst>
                          </p:cTn>
                        </p:par>
                        <p:par>
                          <p:cTn id="50" fill="hold">
                            <p:stCondLst>
                              <p:cond delay="2250"/>
                            </p:stCondLst>
                            <p:childTnLst>
                              <p:par>
                                <p:cTn id="51" presetID="41" presetClass="entr" presetSubtype="0" fill="hold" grpId="0" nodeType="afterEffect">
                                  <p:stCondLst>
                                    <p:cond delay="0"/>
                                  </p:stCondLst>
                                  <p:iterate type="lt">
                                    <p:tmPct val="10000"/>
                                  </p:iterate>
                                  <p:childTnLst>
                                    <p:set>
                                      <p:cBhvr>
                                        <p:cTn id="52" dur="1" fill="hold">
                                          <p:stCondLst>
                                            <p:cond delay="0"/>
                                          </p:stCondLst>
                                        </p:cTn>
                                        <p:tgtEl>
                                          <p:spTgt spid="2"/>
                                        </p:tgtEl>
                                        <p:attrNameLst>
                                          <p:attrName>style.visibility</p:attrName>
                                        </p:attrNameLst>
                                      </p:cBhvr>
                                      <p:to>
                                        <p:strVal val="visible"/>
                                      </p:to>
                                    </p:set>
                                    <p:anim calcmode="lin" valueType="num">
                                      <p:cBhvr>
                                        <p:cTn id="53" dur="5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54" dur="500" fill="hold"/>
                                        <p:tgtEl>
                                          <p:spTgt spid="2"/>
                                        </p:tgtEl>
                                        <p:attrNameLst>
                                          <p:attrName>ppt_y</p:attrName>
                                        </p:attrNameLst>
                                      </p:cBhvr>
                                      <p:tavLst>
                                        <p:tav tm="0">
                                          <p:val>
                                            <p:strVal val="#ppt_y"/>
                                          </p:val>
                                        </p:tav>
                                        <p:tav tm="100000">
                                          <p:val>
                                            <p:strVal val="#ppt_y"/>
                                          </p:val>
                                        </p:tav>
                                      </p:tavLst>
                                    </p:anim>
                                    <p:anim calcmode="lin" valueType="num">
                                      <p:cBhvr>
                                        <p:cTn id="55" dur="5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56" dur="5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57" dur="500" tmFilter="0,0; .5, 1; 1, 1"/>
                                        <p:tgtEl>
                                          <p:spTgt spid="2"/>
                                        </p:tgtEl>
                                      </p:cBhvr>
                                    </p:animEffect>
                                  </p:childTnLst>
                                </p:cTn>
                              </p:par>
                            </p:childTnLst>
                          </p:cTn>
                        </p:par>
                        <p:par>
                          <p:cTn id="58" fill="hold">
                            <p:stCondLst>
                              <p:cond delay="3099"/>
                            </p:stCondLst>
                            <p:childTnLst>
                              <p:par>
                                <p:cTn id="59" presetID="41" presetClass="entr" presetSubtype="0" fill="hold" grpId="0" nodeType="afterEffect">
                                  <p:stCondLst>
                                    <p:cond delay="0"/>
                                  </p:stCondLst>
                                  <p:iterate type="lt">
                                    <p:tmPct val="10000"/>
                                  </p:iterate>
                                  <p:childTnLst>
                                    <p:set>
                                      <p:cBhvr>
                                        <p:cTn id="60" dur="1" fill="hold">
                                          <p:stCondLst>
                                            <p:cond delay="0"/>
                                          </p:stCondLst>
                                        </p:cTn>
                                        <p:tgtEl>
                                          <p:spTgt spid="31"/>
                                        </p:tgtEl>
                                        <p:attrNameLst>
                                          <p:attrName>style.visibility</p:attrName>
                                        </p:attrNameLst>
                                      </p:cBhvr>
                                      <p:to>
                                        <p:strVal val="visible"/>
                                      </p:to>
                                    </p:set>
                                    <p:anim calcmode="lin" valueType="num">
                                      <p:cBhvr>
                                        <p:cTn id="61" dur="500" fill="hold"/>
                                        <p:tgtEl>
                                          <p:spTgt spid="31"/>
                                        </p:tgtEl>
                                        <p:attrNameLst>
                                          <p:attrName>ppt_x</p:attrName>
                                        </p:attrNameLst>
                                      </p:cBhvr>
                                      <p:tavLst>
                                        <p:tav tm="0">
                                          <p:val>
                                            <p:strVal val="#ppt_x"/>
                                          </p:val>
                                        </p:tav>
                                        <p:tav tm="50000">
                                          <p:val>
                                            <p:strVal val="#ppt_x+.1"/>
                                          </p:val>
                                        </p:tav>
                                        <p:tav tm="100000">
                                          <p:val>
                                            <p:strVal val="#ppt_x"/>
                                          </p:val>
                                        </p:tav>
                                      </p:tavLst>
                                    </p:anim>
                                    <p:anim calcmode="lin" valueType="num">
                                      <p:cBhvr>
                                        <p:cTn id="62" dur="500" fill="hold"/>
                                        <p:tgtEl>
                                          <p:spTgt spid="31"/>
                                        </p:tgtEl>
                                        <p:attrNameLst>
                                          <p:attrName>ppt_y</p:attrName>
                                        </p:attrNameLst>
                                      </p:cBhvr>
                                      <p:tavLst>
                                        <p:tav tm="0">
                                          <p:val>
                                            <p:strVal val="#ppt_y"/>
                                          </p:val>
                                        </p:tav>
                                        <p:tav tm="100000">
                                          <p:val>
                                            <p:strVal val="#ppt_y"/>
                                          </p:val>
                                        </p:tav>
                                      </p:tavLst>
                                    </p:anim>
                                    <p:anim calcmode="lin" valueType="num">
                                      <p:cBhvr>
                                        <p:cTn id="63" dur="500" fill="hold"/>
                                        <p:tgtEl>
                                          <p:spTgt spid="31"/>
                                        </p:tgtEl>
                                        <p:attrNameLst>
                                          <p:attrName>ppt_h</p:attrName>
                                        </p:attrNameLst>
                                      </p:cBhvr>
                                      <p:tavLst>
                                        <p:tav tm="0">
                                          <p:val>
                                            <p:strVal val="#ppt_h/10"/>
                                          </p:val>
                                        </p:tav>
                                        <p:tav tm="50000">
                                          <p:val>
                                            <p:strVal val="#ppt_h+.01"/>
                                          </p:val>
                                        </p:tav>
                                        <p:tav tm="100000">
                                          <p:val>
                                            <p:strVal val="#ppt_h"/>
                                          </p:val>
                                        </p:tav>
                                      </p:tavLst>
                                    </p:anim>
                                    <p:anim calcmode="lin" valueType="num">
                                      <p:cBhvr>
                                        <p:cTn id="64" dur="500" fill="hold"/>
                                        <p:tgtEl>
                                          <p:spTgt spid="31"/>
                                        </p:tgtEl>
                                        <p:attrNameLst>
                                          <p:attrName>ppt_w</p:attrName>
                                        </p:attrNameLst>
                                      </p:cBhvr>
                                      <p:tavLst>
                                        <p:tav tm="0">
                                          <p:val>
                                            <p:strVal val="#ppt_w/10"/>
                                          </p:val>
                                        </p:tav>
                                        <p:tav tm="50000">
                                          <p:val>
                                            <p:strVal val="#ppt_w+.01"/>
                                          </p:val>
                                        </p:tav>
                                        <p:tav tm="100000">
                                          <p:val>
                                            <p:strVal val="#ppt_w"/>
                                          </p:val>
                                        </p:tav>
                                      </p:tavLst>
                                    </p:anim>
                                    <p:animEffect transition="in" filter="fade">
                                      <p:cBhvr>
                                        <p:cTn id="65" dur="500" tmFilter="0,0; .5, 1; 1, 1"/>
                                        <p:tgtEl>
                                          <p:spTgt spid="31"/>
                                        </p:tgtEl>
                                      </p:cBhvr>
                                    </p:animEffect>
                                  </p:childTnLst>
                                </p:cTn>
                              </p:par>
                            </p:childTnLst>
                          </p:cTn>
                        </p:par>
                        <p:par>
                          <p:cTn id="66" fill="hold">
                            <p:stCondLst>
                              <p:cond delay="4550"/>
                            </p:stCondLst>
                            <p:childTnLst>
                              <p:par>
                                <p:cTn id="67" presetID="41" presetClass="entr" presetSubtype="0" fill="hold" grpId="0" nodeType="afterEffect">
                                  <p:stCondLst>
                                    <p:cond delay="0"/>
                                  </p:stCondLst>
                                  <p:iterate type="lt">
                                    <p:tmPct val="10000"/>
                                  </p:iterate>
                                  <p:childTnLst>
                                    <p:set>
                                      <p:cBhvr>
                                        <p:cTn id="68" dur="1" fill="hold">
                                          <p:stCondLst>
                                            <p:cond delay="0"/>
                                          </p:stCondLst>
                                        </p:cTn>
                                        <p:tgtEl>
                                          <p:spTgt spid="32"/>
                                        </p:tgtEl>
                                        <p:attrNameLst>
                                          <p:attrName>style.visibility</p:attrName>
                                        </p:attrNameLst>
                                      </p:cBhvr>
                                      <p:to>
                                        <p:strVal val="visible"/>
                                      </p:to>
                                    </p:set>
                                    <p:anim calcmode="lin" valueType="num">
                                      <p:cBhvr>
                                        <p:cTn id="69" dur="500" fill="hold"/>
                                        <p:tgtEl>
                                          <p:spTgt spid="32"/>
                                        </p:tgtEl>
                                        <p:attrNameLst>
                                          <p:attrName>ppt_x</p:attrName>
                                        </p:attrNameLst>
                                      </p:cBhvr>
                                      <p:tavLst>
                                        <p:tav tm="0">
                                          <p:val>
                                            <p:strVal val="#ppt_x"/>
                                          </p:val>
                                        </p:tav>
                                        <p:tav tm="50000">
                                          <p:val>
                                            <p:strVal val="#ppt_x+.1"/>
                                          </p:val>
                                        </p:tav>
                                        <p:tav tm="100000">
                                          <p:val>
                                            <p:strVal val="#ppt_x"/>
                                          </p:val>
                                        </p:tav>
                                      </p:tavLst>
                                    </p:anim>
                                    <p:anim calcmode="lin" valueType="num">
                                      <p:cBhvr>
                                        <p:cTn id="70" dur="500" fill="hold"/>
                                        <p:tgtEl>
                                          <p:spTgt spid="32"/>
                                        </p:tgtEl>
                                        <p:attrNameLst>
                                          <p:attrName>ppt_y</p:attrName>
                                        </p:attrNameLst>
                                      </p:cBhvr>
                                      <p:tavLst>
                                        <p:tav tm="0">
                                          <p:val>
                                            <p:strVal val="#ppt_y"/>
                                          </p:val>
                                        </p:tav>
                                        <p:tav tm="100000">
                                          <p:val>
                                            <p:strVal val="#ppt_y"/>
                                          </p:val>
                                        </p:tav>
                                      </p:tavLst>
                                    </p:anim>
                                    <p:anim calcmode="lin" valueType="num">
                                      <p:cBhvr>
                                        <p:cTn id="71" dur="500" fill="hold"/>
                                        <p:tgtEl>
                                          <p:spTgt spid="32"/>
                                        </p:tgtEl>
                                        <p:attrNameLst>
                                          <p:attrName>ppt_h</p:attrName>
                                        </p:attrNameLst>
                                      </p:cBhvr>
                                      <p:tavLst>
                                        <p:tav tm="0">
                                          <p:val>
                                            <p:strVal val="#ppt_h/10"/>
                                          </p:val>
                                        </p:tav>
                                        <p:tav tm="50000">
                                          <p:val>
                                            <p:strVal val="#ppt_h+.01"/>
                                          </p:val>
                                        </p:tav>
                                        <p:tav tm="100000">
                                          <p:val>
                                            <p:strVal val="#ppt_h"/>
                                          </p:val>
                                        </p:tav>
                                      </p:tavLst>
                                    </p:anim>
                                    <p:anim calcmode="lin" valueType="num">
                                      <p:cBhvr>
                                        <p:cTn id="72" dur="500" fill="hold"/>
                                        <p:tgtEl>
                                          <p:spTgt spid="32"/>
                                        </p:tgtEl>
                                        <p:attrNameLst>
                                          <p:attrName>ppt_w</p:attrName>
                                        </p:attrNameLst>
                                      </p:cBhvr>
                                      <p:tavLst>
                                        <p:tav tm="0">
                                          <p:val>
                                            <p:strVal val="#ppt_w/10"/>
                                          </p:val>
                                        </p:tav>
                                        <p:tav tm="50000">
                                          <p:val>
                                            <p:strVal val="#ppt_w+.01"/>
                                          </p:val>
                                        </p:tav>
                                        <p:tav tm="100000">
                                          <p:val>
                                            <p:strVal val="#ppt_w"/>
                                          </p:val>
                                        </p:tav>
                                      </p:tavLst>
                                    </p:anim>
                                    <p:animEffect transition="in" filter="fade">
                                      <p:cBhvr>
                                        <p:cTn id="73" dur="500" tmFilter="0,0; .5, 1; 1, 1"/>
                                        <p:tgtEl>
                                          <p:spTgt spid="32"/>
                                        </p:tgtEl>
                                      </p:cBhvr>
                                    </p:animEffect>
                                  </p:childTnLst>
                                </p:cTn>
                              </p:par>
                            </p:childTnLst>
                          </p:cTn>
                        </p:par>
                        <p:par>
                          <p:cTn id="74" fill="hold">
                            <p:stCondLst>
                              <p:cond delay="5699"/>
                            </p:stCondLst>
                            <p:childTnLst>
                              <p:par>
                                <p:cTn id="75" presetID="41" presetClass="entr" presetSubtype="0" fill="hold" grpId="0" nodeType="afterEffect">
                                  <p:stCondLst>
                                    <p:cond delay="0"/>
                                  </p:stCondLst>
                                  <p:iterate type="lt">
                                    <p:tmPct val="10000"/>
                                  </p:iterate>
                                  <p:childTnLst>
                                    <p:set>
                                      <p:cBhvr>
                                        <p:cTn id="76" dur="1" fill="hold">
                                          <p:stCondLst>
                                            <p:cond delay="0"/>
                                          </p:stCondLst>
                                        </p:cTn>
                                        <p:tgtEl>
                                          <p:spTgt spid="33"/>
                                        </p:tgtEl>
                                        <p:attrNameLst>
                                          <p:attrName>style.visibility</p:attrName>
                                        </p:attrNameLst>
                                      </p:cBhvr>
                                      <p:to>
                                        <p:strVal val="visible"/>
                                      </p:to>
                                    </p:set>
                                    <p:anim calcmode="lin" valueType="num">
                                      <p:cBhvr>
                                        <p:cTn id="77" dur="500" fill="hold"/>
                                        <p:tgtEl>
                                          <p:spTgt spid="33"/>
                                        </p:tgtEl>
                                        <p:attrNameLst>
                                          <p:attrName>ppt_x</p:attrName>
                                        </p:attrNameLst>
                                      </p:cBhvr>
                                      <p:tavLst>
                                        <p:tav tm="0">
                                          <p:val>
                                            <p:strVal val="#ppt_x"/>
                                          </p:val>
                                        </p:tav>
                                        <p:tav tm="50000">
                                          <p:val>
                                            <p:strVal val="#ppt_x+.1"/>
                                          </p:val>
                                        </p:tav>
                                        <p:tav tm="100000">
                                          <p:val>
                                            <p:strVal val="#ppt_x"/>
                                          </p:val>
                                        </p:tav>
                                      </p:tavLst>
                                    </p:anim>
                                    <p:anim calcmode="lin" valueType="num">
                                      <p:cBhvr>
                                        <p:cTn id="78" dur="500" fill="hold"/>
                                        <p:tgtEl>
                                          <p:spTgt spid="33"/>
                                        </p:tgtEl>
                                        <p:attrNameLst>
                                          <p:attrName>ppt_y</p:attrName>
                                        </p:attrNameLst>
                                      </p:cBhvr>
                                      <p:tavLst>
                                        <p:tav tm="0">
                                          <p:val>
                                            <p:strVal val="#ppt_y"/>
                                          </p:val>
                                        </p:tav>
                                        <p:tav tm="100000">
                                          <p:val>
                                            <p:strVal val="#ppt_y"/>
                                          </p:val>
                                        </p:tav>
                                      </p:tavLst>
                                    </p:anim>
                                    <p:anim calcmode="lin" valueType="num">
                                      <p:cBhvr>
                                        <p:cTn id="79" dur="500" fill="hold"/>
                                        <p:tgtEl>
                                          <p:spTgt spid="33"/>
                                        </p:tgtEl>
                                        <p:attrNameLst>
                                          <p:attrName>ppt_h</p:attrName>
                                        </p:attrNameLst>
                                      </p:cBhvr>
                                      <p:tavLst>
                                        <p:tav tm="0">
                                          <p:val>
                                            <p:strVal val="#ppt_h/10"/>
                                          </p:val>
                                        </p:tav>
                                        <p:tav tm="50000">
                                          <p:val>
                                            <p:strVal val="#ppt_h+.01"/>
                                          </p:val>
                                        </p:tav>
                                        <p:tav tm="100000">
                                          <p:val>
                                            <p:strVal val="#ppt_h"/>
                                          </p:val>
                                        </p:tav>
                                      </p:tavLst>
                                    </p:anim>
                                    <p:anim calcmode="lin" valueType="num">
                                      <p:cBhvr>
                                        <p:cTn id="80" dur="500" fill="hold"/>
                                        <p:tgtEl>
                                          <p:spTgt spid="33"/>
                                        </p:tgtEl>
                                        <p:attrNameLst>
                                          <p:attrName>ppt_w</p:attrName>
                                        </p:attrNameLst>
                                      </p:cBhvr>
                                      <p:tavLst>
                                        <p:tav tm="0">
                                          <p:val>
                                            <p:strVal val="#ppt_w/10"/>
                                          </p:val>
                                        </p:tav>
                                        <p:tav tm="50000">
                                          <p:val>
                                            <p:strVal val="#ppt_w+.01"/>
                                          </p:val>
                                        </p:tav>
                                        <p:tav tm="100000">
                                          <p:val>
                                            <p:strVal val="#ppt_w"/>
                                          </p:val>
                                        </p:tav>
                                      </p:tavLst>
                                    </p:anim>
                                    <p:animEffect transition="in" filter="fade">
                                      <p:cBhvr>
                                        <p:cTn id="81" dur="500" tmFilter="0,0; .5, 1; 1, 1"/>
                                        <p:tgtEl>
                                          <p:spTgt spid="33"/>
                                        </p:tgtEl>
                                      </p:cBhvr>
                                    </p:animEffect>
                                  </p:childTnLst>
                                </p:cTn>
                              </p:par>
                            </p:childTnLst>
                          </p:cTn>
                        </p:par>
                        <p:par>
                          <p:cTn id="82" fill="hold">
                            <p:stCondLst>
                              <p:cond delay="6900"/>
                            </p:stCondLst>
                            <p:childTnLst>
                              <p:par>
                                <p:cTn id="83" presetID="41" presetClass="entr" presetSubtype="0" fill="hold" grpId="0" nodeType="afterEffect">
                                  <p:stCondLst>
                                    <p:cond delay="0"/>
                                  </p:stCondLst>
                                  <p:iterate type="lt">
                                    <p:tmPct val="10000"/>
                                  </p:iterate>
                                  <p:childTnLst>
                                    <p:set>
                                      <p:cBhvr>
                                        <p:cTn id="84" dur="1" fill="hold">
                                          <p:stCondLst>
                                            <p:cond delay="0"/>
                                          </p:stCondLst>
                                        </p:cTn>
                                        <p:tgtEl>
                                          <p:spTgt spid="34"/>
                                        </p:tgtEl>
                                        <p:attrNameLst>
                                          <p:attrName>style.visibility</p:attrName>
                                        </p:attrNameLst>
                                      </p:cBhvr>
                                      <p:to>
                                        <p:strVal val="visible"/>
                                      </p:to>
                                    </p:set>
                                    <p:anim calcmode="lin" valueType="num">
                                      <p:cBhvr>
                                        <p:cTn id="85" dur="500" fill="hold"/>
                                        <p:tgtEl>
                                          <p:spTgt spid="34"/>
                                        </p:tgtEl>
                                        <p:attrNameLst>
                                          <p:attrName>ppt_x</p:attrName>
                                        </p:attrNameLst>
                                      </p:cBhvr>
                                      <p:tavLst>
                                        <p:tav tm="0">
                                          <p:val>
                                            <p:strVal val="#ppt_x"/>
                                          </p:val>
                                        </p:tav>
                                        <p:tav tm="50000">
                                          <p:val>
                                            <p:strVal val="#ppt_x+.1"/>
                                          </p:val>
                                        </p:tav>
                                        <p:tav tm="100000">
                                          <p:val>
                                            <p:strVal val="#ppt_x"/>
                                          </p:val>
                                        </p:tav>
                                      </p:tavLst>
                                    </p:anim>
                                    <p:anim calcmode="lin" valueType="num">
                                      <p:cBhvr>
                                        <p:cTn id="86" dur="500" fill="hold"/>
                                        <p:tgtEl>
                                          <p:spTgt spid="34"/>
                                        </p:tgtEl>
                                        <p:attrNameLst>
                                          <p:attrName>ppt_y</p:attrName>
                                        </p:attrNameLst>
                                      </p:cBhvr>
                                      <p:tavLst>
                                        <p:tav tm="0">
                                          <p:val>
                                            <p:strVal val="#ppt_y"/>
                                          </p:val>
                                        </p:tav>
                                        <p:tav tm="100000">
                                          <p:val>
                                            <p:strVal val="#ppt_y"/>
                                          </p:val>
                                        </p:tav>
                                      </p:tavLst>
                                    </p:anim>
                                    <p:anim calcmode="lin" valueType="num">
                                      <p:cBhvr>
                                        <p:cTn id="87" dur="500" fill="hold"/>
                                        <p:tgtEl>
                                          <p:spTgt spid="34"/>
                                        </p:tgtEl>
                                        <p:attrNameLst>
                                          <p:attrName>ppt_h</p:attrName>
                                        </p:attrNameLst>
                                      </p:cBhvr>
                                      <p:tavLst>
                                        <p:tav tm="0">
                                          <p:val>
                                            <p:strVal val="#ppt_h/10"/>
                                          </p:val>
                                        </p:tav>
                                        <p:tav tm="50000">
                                          <p:val>
                                            <p:strVal val="#ppt_h+.01"/>
                                          </p:val>
                                        </p:tav>
                                        <p:tav tm="100000">
                                          <p:val>
                                            <p:strVal val="#ppt_h"/>
                                          </p:val>
                                        </p:tav>
                                      </p:tavLst>
                                    </p:anim>
                                    <p:anim calcmode="lin" valueType="num">
                                      <p:cBhvr>
                                        <p:cTn id="88" dur="500" fill="hold"/>
                                        <p:tgtEl>
                                          <p:spTgt spid="34"/>
                                        </p:tgtEl>
                                        <p:attrNameLst>
                                          <p:attrName>ppt_w</p:attrName>
                                        </p:attrNameLst>
                                      </p:cBhvr>
                                      <p:tavLst>
                                        <p:tav tm="0">
                                          <p:val>
                                            <p:strVal val="#ppt_w/10"/>
                                          </p:val>
                                        </p:tav>
                                        <p:tav tm="50000">
                                          <p:val>
                                            <p:strVal val="#ppt_w+.01"/>
                                          </p:val>
                                        </p:tav>
                                        <p:tav tm="100000">
                                          <p:val>
                                            <p:strVal val="#ppt_w"/>
                                          </p:val>
                                        </p:tav>
                                      </p:tavLst>
                                    </p:anim>
                                    <p:animEffect transition="in" filter="fade">
                                      <p:cBhvr>
                                        <p:cTn id="89" dur="500" tmFilter="0,0; .5, 1; 1, 1"/>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ldLvl="0" animBg="1"/>
      <p:bldP spid="4" grpId="0" bldLvl="0" animBg="1"/>
      <p:bldP spid="5" grpId="0" bldLvl="0" animBg="1"/>
      <p:bldP spid="6" grpId="0" bldLvl="0" animBg="1"/>
      <p:bldP spid="31" grpId="0"/>
      <p:bldP spid="32" grpId="0"/>
      <p:bldP spid="33" grpId="0"/>
      <p:bldP spid="34"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5023755" y="2285890"/>
            <a:ext cx="4463930" cy="504803"/>
            <a:chOff x="1625068" y="1460724"/>
            <a:chExt cx="4463930" cy="504803"/>
          </a:xfrm>
        </p:grpSpPr>
        <p:grpSp>
          <p:nvGrpSpPr>
            <p:cNvPr id="4" name="Group 3"/>
            <p:cNvGrpSpPr/>
            <p:nvPr/>
          </p:nvGrpSpPr>
          <p:grpSpPr>
            <a:xfrm>
              <a:off x="1625068" y="1519416"/>
              <a:ext cx="585945" cy="446111"/>
              <a:chOff x="1749703" y="2330672"/>
              <a:chExt cx="585945" cy="446111"/>
            </a:xfrm>
            <a:solidFill>
              <a:srgbClr val="0ABAB5"/>
            </a:solidFill>
          </p:grpSpPr>
          <p:sp>
            <p:nvSpPr>
              <p:cNvPr id="6" name="Right Triangle 62"/>
              <p:cNvSpPr/>
              <p:nvPr/>
            </p:nvSpPr>
            <p:spPr>
              <a:xfrm flipV="1">
                <a:off x="1976024" y="2330672"/>
                <a:ext cx="359624" cy="377968"/>
              </a:xfrm>
              <a:prstGeom prst="rtTriangle">
                <a:avLst/>
              </a:prstGeom>
              <a:solidFill>
                <a:schemeClr val="bg1"/>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sz="2000" dirty="0">
                  <a:solidFill>
                    <a:srgbClr val="696E9D"/>
                  </a:solidFill>
                  <a:latin typeface="腾祥澜黑简" panose="01010104010101010101" pitchFamily="2" charset="-122"/>
                  <a:ea typeface="腾祥澜黑简" panose="01010104010101010101" pitchFamily="2" charset="-122"/>
                </a:endParaRPr>
              </a:p>
            </p:txBody>
          </p:sp>
          <p:sp>
            <p:nvSpPr>
              <p:cNvPr id="7" name="Rectangle 56"/>
              <p:cNvSpPr/>
              <p:nvPr/>
            </p:nvSpPr>
            <p:spPr>
              <a:xfrm>
                <a:off x="1749703" y="2330672"/>
                <a:ext cx="446111" cy="446111"/>
              </a:xfrm>
              <a:prstGeom prst="rect">
                <a:avLst/>
              </a:prstGeom>
              <a:solidFill>
                <a:schemeClr val="bg1"/>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en-US" sz="2400" b="1" dirty="0">
                    <a:solidFill>
                      <a:schemeClr val="accent6"/>
                    </a:solidFill>
                    <a:latin typeface="Agency FB" panose="020B0503020202020204" pitchFamily="34" charset="0"/>
                    <a:ea typeface="腾祥澜黑简" panose="01010104010101010101" pitchFamily="2" charset="-122"/>
                  </a:rPr>
                  <a:t>1</a:t>
                </a:r>
                <a:endParaRPr lang="en-US" sz="2400" b="1" dirty="0">
                  <a:solidFill>
                    <a:schemeClr val="accent6"/>
                  </a:solidFill>
                  <a:latin typeface="Agency FB" panose="020B0503020202020204" pitchFamily="34" charset="0"/>
                  <a:ea typeface="腾祥澜黑简" panose="01010104010101010101" pitchFamily="2" charset="-122"/>
                </a:endParaRPr>
              </a:p>
            </p:txBody>
          </p:sp>
        </p:grpSp>
        <p:sp>
          <p:nvSpPr>
            <p:cNvPr id="5" name="矩形 4"/>
            <p:cNvSpPr/>
            <p:nvPr/>
          </p:nvSpPr>
          <p:spPr>
            <a:xfrm>
              <a:off x="2211013" y="1460724"/>
              <a:ext cx="3877985" cy="461665"/>
            </a:xfrm>
            <a:prstGeom prst="rect">
              <a:avLst/>
            </a:prstGeom>
          </p:spPr>
          <p:txBody>
            <a:bodyPr wrap="none">
              <a:spAutoFit/>
            </a:bodyPr>
            <a:lstStyle/>
            <a:p>
              <a:pPr>
                <a:spcBef>
                  <a:spcPct val="0"/>
                </a:spcBef>
              </a:pPr>
              <a:r>
                <a:rPr lang="zh-CN" altLang="en-US" sz="2400" dirty="0">
                  <a:solidFill>
                    <a:schemeClr val="accent6"/>
                  </a:solidFill>
                  <a:latin typeface="思源宋体 CN" panose="02020400000000000000" pitchFamily="18" charset="-122"/>
                  <a:ea typeface="思源宋体 CN" panose="02020400000000000000" pitchFamily="18" charset="-122"/>
                </a:rPr>
                <a:t>严禁在禁火区域吸烟、动火</a:t>
              </a:r>
              <a:endParaRPr lang="zh-CN" altLang="en-US" sz="2400" dirty="0">
                <a:solidFill>
                  <a:schemeClr val="accent6"/>
                </a:solidFill>
                <a:latin typeface="思源宋体 CN" panose="02020400000000000000" pitchFamily="18" charset="-122"/>
                <a:ea typeface="思源宋体 CN" panose="02020400000000000000" pitchFamily="18" charset="-122"/>
              </a:endParaRPr>
            </a:p>
          </p:txBody>
        </p:sp>
      </p:grpSp>
      <p:grpSp>
        <p:nvGrpSpPr>
          <p:cNvPr id="8" name="组合 7"/>
          <p:cNvGrpSpPr/>
          <p:nvPr/>
        </p:nvGrpSpPr>
        <p:grpSpPr>
          <a:xfrm>
            <a:off x="5023755" y="3131526"/>
            <a:ext cx="4771706" cy="504803"/>
            <a:chOff x="1625068" y="1460724"/>
            <a:chExt cx="4771706" cy="504803"/>
          </a:xfrm>
        </p:grpSpPr>
        <p:grpSp>
          <p:nvGrpSpPr>
            <p:cNvPr id="9" name="Group 3"/>
            <p:cNvGrpSpPr/>
            <p:nvPr/>
          </p:nvGrpSpPr>
          <p:grpSpPr>
            <a:xfrm>
              <a:off x="1625068" y="1519416"/>
              <a:ext cx="585945" cy="446111"/>
              <a:chOff x="1749703" y="2330672"/>
              <a:chExt cx="585945" cy="446111"/>
            </a:xfrm>
            <a:solidFill>
              <a:srgbClr val="0ABAB5"/>
            </a:solidFill>
          </p:grpSpPr>
          <p:sp>
            <p:nvSpPr>
              <p:cNvPr id="11" name="Right Triangle 62"/>
              <p:cNvSpPr/>
              <p:nvPr/>
            </p:nvSpPr>
            <p:spPr>
              <a:xfrm flipV="1">
                <a:off x="1976024" y="2330672"/>
                <a:ext cx="359624" cy="377968"/>
              </a:xfrm>
              <a:prstGeom prst="rtTriangle">
                <a:avLst/>
              </a:prstGeom>
              <a:solidFill>
                <a:schemeClr val="bg1"/>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sz="2000" dirty="0">
                  <a:solidFill>
                    <a:srgbClr val="696E9D"/>
                  </a:solidFill>
                  <a:latin typeface="腾祥澜黑简" panose="01010104010101010101" pitchFamily="2" charset="-122"/>
                  <a:ea typeface="腾祥澜黑简" panose="01010104010101010101" pitchFamily="2" charset="-122"/>
                </a:endParaRPr>
              </a:p>
            </p:txBody>
          </p:sp>
          <p:sp>
            <p:nvSpPr>
              <p:cNvPr id="12" name="Rectangle 56"/>
              <p:cNvSpPr/>
              <p:nvPr/>
            </p:nvSpPr>
            <p:spPr>
              <a:xfrm>
                <a:off x="1749703" y="2330672"/>
                <a:ext cx="446111" cy="446111"/>
              </a:xfrm>
              <a:prstGeom prst="rect">
                <a:avLst/>
              </a:prstGeom>
              <a:solidFill>
                <a:schemeClr val="bg1"/>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en-US" sz="2400" b="1">
                    <a:solidFill>
                      <a:schemeClr val="accent6"/>
                    </a:solidFill>
                    <a:latin typeface="Agency FB" panose="020B0503020202020204" pitchFamily="34" charset="0"/>
                    <a:ea typeface="腾祥澜黑简" panose="01010104010101010101" pitchFamily="2" charset="-122"/>
                  </a:rPr>
                  <a:t>2</a:t>
                </a:r>
                <a:endParaRPr lang="en-US" sz="2400" b="1" dirty="0">
                  <a:solidFill>
                    <a:schemeClr val="accent6"/>
                  </a:solidFill>
                  <a:latin typeface="Agency FB" panose="020B0503020202020204" pitchFamily="34" charset="0"/>
                  <a:ea typeface="腾祥澜黑简" panose="01010104010101010101" pitchFamily="2" charset="-122"/>
                </a:endParaRPr>
              </a:p>
            </p:txBody>
          </p:sp>
        </p:grpSp>
        <p:sp>
          <p:nvSpPr>
            <p:cNvPr id="10" name="矩形 9"/>
            <p:cNvSpPr/>
            <p:nvPr/>
          </p:nvSpPr>
          <p:spPr>
            <a:xfrm>
              <a:off x="2211013" y="1460724"/>
              <a:ext cx="4185761" cy="461665"/>
            </a:xfrm>
            <a:prstGeom prst="rect">
              <a:avLst/>
            </a:prstGeom>
          </p:spPr>
          <p:txBody>
            <a:bodyPr wrap="none">
              <a:spAutoFit/>
            </a:bodyPr>
            <a:lstStyle/>
            <a:p>
              <a:pPr>
                <a:spcBef>
                  <a:spcPct val="0"/>
                </a:spcBef>
              </a:pPr>
              <a:r>
                <a:rPr lang="zh-CN" altLang="en-US" sz="2400" dirty="0">
                  <a:solidFill>
                    <a:schemeClr val="accent6"/>
                  </a:solidFill>
                  <a:latin typeface="思源宋体 CN" panose="02020400000000000000" pitchFamily="18" charset="-122"/>
                  <a:ea typeface="思源宋体 CN" panose="02020400000000000000" pitchFamily="18" charset="-122"/>
                </a:rPr>
                <a:t>严禁在上岗前和工作时间饮酒</a:t>
              </a:r>
              <a:endParaRPr lang="zh-CN" altLang="en-US" sz="2400" dirty="0">
                <a:solidFill>
                  <a:schemeClr val="accent6"/>
                </a:solidFill>
                <a:latin typeface="思源宋体 CN" panose="02020400000000000000" pitchFamily="18" charset="-122"/>
                <a:ea typeface="思源宋体 CN" panose="02020400000000000000" pitchFamily="18" charset="-122"/>
              </a:endParaRPr>
            </a:p>
          </p:txBody>
        </p:sp>
      </p:grpSp>
      <p:grpSp>
        <p:nvGrpSpPr>
          <p:cNvPr id="13" name="组合 12"/>
          <p:cNvGrpSpPr/>
          <p:nvPr/>
        </p:nvGrpSpPr>
        <p:grpSpPr>
          <a:xfrm>
            <a:off x="5023755" y="3952417"/>
            <a:ext cx="6310589" cy="504803"/>
            <a:chOff x="1625068" y="1460724"/>
            <a:chExt cx="6310589" cy="504803"/>
          </a:xfrm>
        </p:grpSpPr>
        <p:grpSp>
          <p:nvGrpSpPr>
            <p:cNvPr id="14" name="Group 3"/>
            <p:cNvGrpSpPr/>
            <p:nvPr/>
          </p:nvGrpSpPr>
          <p:grpSpPr>
            <a:xfrm>
              <a:off x="1625068" y="1519416"/>
              <a:ext cx="585945" cy="446111"/>
              <a:chOff x="1749703" y="2330672"/>
              <a:chExt cx="585945" cy="446111"/>
            </a:xfrm>
            <a:solidFill>
              <a:srgbClr val="0ABAB5"/>
            </a:solidFill>
          </p:grpSpPr>
          <p:sp>
            <p:nvSpPr>
              <p:cNvPr id="16" name="Right Triangle 62"/>
              <p:cNvSpPr/>
              <p:nvPr/>
            </p:nvSpPr>
            <p:spPr>
              <a:xfrm flipV="1">
                <a:off x="1976024" y="2330672"/>
                <a:ext cx="359624" cy="377968"/>
              </a:xfrm>
              <a:prstGeom prst="rtTriangle">
                <a:avLst/>
              </a:prstGeom>
              <a:solidFill>
                <a:schemeClr val="bg1"/>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sz="2000" dirty="0">
                  <a:solidFill>
                    <a:srgbClr val="696E9D"/>
                  </a:solidFill>
                  <a:latin typeface="腾祥澜黑简" panose="01010104010101010101" pitchFamily="2" charset="-122"/>
                  <a:ea typeface="腾祥澜黑简" panose="01010104010101010101" pitchFamily="2" charset="-122"/>
                </a:endParaRPr>
              </a:p>
            </p:txBody>
          </p:sp>
          <p:sp>
            <p:nvSpPr>
              <p:cNvPr id="17" name="Rectangle 56"/>
              <p:cNvSpPr/>
              <p:nvPr/>
            </p:nvSpPr>
            <p:spPr>
              <a:xfrm>
                <a:off x="1749703" y="2330672"/>
                <a:ext cx="446111" cy="446111"/>
              </a:xfrm>
              <a:prstGeom prst="rect">
                <a:avLst/>
              </a:prstGeom>
              <a:solidFill>
                <a:schemeClr val="bg1"/>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en-US" sz="2400" b="1">
                    <a:solidFill>
                      <a:schemeClr val="accent6"/>
                    </a:solidFill>
                    <a:latin typeface="Agency FB" panose="020B0503020202020204" pitchFamily="34" charset="0"/>
                    <a:ea typeface="腾祥澜黑简" panose="01010104010101010101" pitchFamily="2" charset="-122"/>
                  </a:rPr>
                  <a:t>3</a:t>
                </a:r>
                <a:endParaRPr lang="en-US" sz="2400" b="1" dirty="0">
                  <a:solidFill>
                    <a:schemeClr val="accent6"/>
                  </a:solidFill>
                  <a:latin typeface="Agency FB" panose="020B0503020202020204" pitchFamily="34" charset="0"/>
                  <a:ea typeface="腾祥澜黑简" panose="01010104010101010101" pitchFamily="2" charset="-122"/>
                </a:endParaRPr>
              </a:p>
            </p:txBody>
          </p:sp>
        </p:grpSp>
        <p:sp>
          <p:nvSpPr>
            <p:cNvPr id="15" name="矩形 14"/>
            <p:cNvSpPr/>
            <p:nvPr/>
          </p:nvSpPr>
          <p:spPr>
            <a:xfrm>
              <a:off x="2211013" y="1460724"/>
              <a:ext cx="5724644" cy="461665"/>
            </a:xfrm>
            <a:prstGeom prst="rect">
              <a:avLst/>
            </a:prstGeom>
          </p:spPr>
          <p:txBody>
            <a:bodyPr wrap="none">
              <a:spAutoFit/>
            </a:bodyPr>
            <a:lstStyle/>
            <a:p>
              <a:pPr>
                <a:spcBef>
                  <a:spcPct val="0"/>
                </a:spcBef>
              </a:pPr>
              <a:r>
                <a:rPr lang="zh-CN" altLang="en-US" sz="2400" dirty="0">
                  <a:solidFill>
                    <a:schemeClr val="accent6"/>
                  </a:solidFill>
                  <a:latin typeface="思源宋体 CN" panose="02020400000000000000" pitchFamily="18" charset="-122"/>
                  <a:ea typeface="思源宋体 CN" panose="02020400000000000000" pitchFamily="18" charset="-122"/>
                </a:rPr>
                <a:t>严禁擅自移动或拆除安全装置和安全标志</a:t>
              </a:r>
              <a:endParaRPr lang="zh-CN" altLang="en-US" sz="2400" dirty="0">
                <a:solidFill>
                  <a:schemeClr val="accent6"/>
                </a:solidFill>
                <a:latin typeface="思源宋体 CN" panose="02020400000000000000" pitchFamily="18" charset="-122"/>
                <a:ea typeface="思源宋体 CN" panose="02020400000000000000" pitchFamily="18" charset="-122"/>
              </a:endParaRPr>
            </a:p>
          </p:txBody>
        </p:sp>
      </p:grpSp>
      <p:grpSp>
        <p:nvGrpSpPr>
          <p:cNvPr id="18" name="组合 17"/>
          <p:cNvGrpSpPr/>
          <p:nvPr/>
        </p:nvGrpSpPr>
        <p:grpSpPr>
          <a:xfrm>
            <a:off x="5023755" y="4823453"/>
            <a:ext cx="5695036" cy="479403"/>
            <a:chOff x="1625068" y="1486124"/>
            <a:chExt cx="5695036" cy="479403"/>
          </a:xfrm>
        </p:grpSpPr>
        <p:grpSp>
          <p:nvGrpSpPr>
            <p:cNvPr id="19" name="Group 3"/>
            <p:cNvGrpSpPr/>
            <p:nvPr/>
          </p:nvGrpSpPr>
          <p:grpSpPr>
            <a:xfrm>
              <a:off x="1625068" y="1519416"/>
              <a:ext cx="585945" cy="446111"/>
              <a:chOff x="1749703" y="2330672"/>
              <a:chExt cx="585945" cy="446111"/>
            </a:xfrm>
            <a:solidFill>
              <a:srgbClr val="0ABAB5"/>
            </a:solidFill>
          </p:grpSpPr>
          <p:sp>
            <p:nvSpPr>
              <p:cNvPr id="21" name="Right Triangle 62"/>
              <p:cNvSpPr/>
              <p:nvPr/>
            </p:nvSpPr>
            <p:spPr>
              <a:xfrm flipV="1">
                <a:off x="1976024" y="2330672"/>
                <a:ext cx="359624" cy="377968"/>
              </a:xfrm>
              <a:prstGeom prst="rtTriangle">
                <a:avLst/>
              </a:prstGeom>
              <a:solidFill>
                <a:schemeClr val="bg1"/>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sz="2000" dirty="0">
                  <a:solidFill>
                    <a:srgbClr val="696E9D"/>
                  </a:solidFill>
                  <a:latin typeface="腾祥澜黑简" panose="01010104010101010101" pitchFamily="2" charset="-122"/>
                  <a:ea typeface="腾祥澜黑简" panose="01010104010101010101" pitchFamily="2" charset="-122"/>
                </a:endParaRPr>
              </a:p>
            </p:txBody>
          </p:sp>
          <p:sp>
            <p:nvSpPr>
              <p:cNvPr id="22" name="Rectangle 56"/>
              <p:cNvSpPr/>
              <p:nvPr/>
            </p:nvSpPr>
            <p:spPr>
              <a:xfrm>
                <a:off x="1749703" y="2330672"/>
                <a:ext cx="446111" cy="446111"/>
              </a:xfrm>
              <a:prstGeom prst="rect">
                <a:avLst/>
              </a:prstGeom>
              <a:solidFill>
                <a:schemeClr val="bg1"/>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en-US" sz="2400" b="1">
                    <a:solidFill>
                      <a:schemeClr val="accent6"/>
                    </a:solidFill>
                    <a:latin typeface="Agency FB" panose="020B0503020202020204" pitchFamily="34" charset="0"/>
                    <a:ea typeface="腾祥澜黑简" panose="01010104010101010101" pitchFamily="2" charset="-122"/>
                  </a:rPr>
                  <a:t>4</a:t>
                </a:r>
                <a:endParaRPr lang="en-US" sz="2400" b="1" dirty="0">
                  <a:solidFill>
                    <a:schemeClr val="accent6"/>
                  </a:solidFill>
                  <a:latin typeface="Agency FB" panose="020B0503020202020204" pitchFamily="34" charset="0"/>
                  <a:ea typeface="腾祥澜黑简" panose="01010104010101010101" pitchFamily="2" charset="-122"/>
                </a:endParaRPr>
              </a:p>
            </p:txBody>
          </p:sp>
        </p:grpSp>
        <p:sp>
          <p:nvSpPr>
            <p:cNvPr id="20" name="矩形 19"/>
            <p:cNvSpPr/>
            <p:nvPr/>
          </p:nvSpPr>
          <p:spPr>
            <a:xfrm>
              <a:off x="2211013" y="1486124"/>
              <a:ext cx="5109091" cy="461665"/>
            </a:xfrm>
            <a:prstGeom prst="rect">
              <a:avLst/>
            </a:prstGeom>
          </p:spPr>
          <p:txBody>
            <a:bodyPr wrap="none">
              <a:spAutoFit/>
            </a:bodyPr>
            <a:lstStyle/>
            <a:p>
              <a:pPr>
                <a:spcBef>
                  <a:spcPct val="0"/>
                </a:spcBef>
              </a:pPr>
              <a:r>
                <a:rPr lang="zh-CN" altLang="en-US" sz="2400" dirty="0">
                  <a:solidFill>
                    <a:schemeClr val="accent6"/>
                  </a:solidFill>
                  <a:latin typeface="思源宋体 CN" panose="02020400000000000000" pitchFamily="18" charset="-122"/>
                  <a:ea typeface="思源宋体 CN" panose="02020400000000000000" pitchFamily="18" charset="-122"/>
                </a:rPr>
                <a:t>严禁擅自触摸与已无关的设备、设施</a:t>
              </a:r>
              <a:endParaRPr lang="zh-CN" altLang="en-US" sz="2400" dirty="0">
                <a:solidFill>
                  <a:schemeClr val="accent6"/>
                </a:solidFill>
                <a:latin typeface="思源宋体 CN" panose="02020400000000000000" pitchFamily="18" charset="-122"/>
                <a:ea typeface="思源宋体 CN" panose="02020400000000000000" pitchFamily="18" charset="-122"/>
              </a:endParaRPr>
            </a:p>
          </p:txBody>
        </p:sp>
      </p:grpSp>
      <p:grpSp>
        <p:nvGrpSpPr>
          <p:cNvPr id="23" name="组合 22"/>
          <p:cNvGrpSpPr/>
          <p:nvPr/>
        </p:nvGrpSpPr>
        <p:grpSpPr>
          <a:xfrm>
            <a:off x="5023755" y="5634238"/>
            <a:ext cx="7233919" cy="479403"/>
            <a:chOff x="1625068" y="1486124"/>
            <a:chExt cx="7233919" cy="479403"/>
          </a:xfrm>
        </p:grpSpPr>
        <p:grpSp>
          <p:nvGrpSpPr>
            <p:cNvPr id="24" name="Group 3"/>
            <p:cNvGrpSpPr/>
            <p:nvPr/>
          </p:nvGrpSpPr>
          <p:grpSpPr>
            <a:xfrm>
              <a:off x="1625068" y="1519416"/>
              <a:ext cx="585945" cy="446111"/>
              <a:chOff x="1749703" y="2330672"/>
              <a:chExt cx="585945" cy="446111"/>
            </a:xfrm>
            <a:solidFill>
              <a:srgbClr val="0ABAB5"/>
            </a:solidFill>
          </p:grpSpPr>
          <p:sp>
            <p:nvSpPr>
              <p:cNvPr id="26" name="Right Triangle 62"/>
              <p:cNvSpPr/>
              <p:nvPr/>
            </p:nvSpPr>
            <p:spPr>
              <a:xfrm flipV="1">
                <a:off x="1976024" y="2330672"/>
                <a:ext cx="359624" cy="377968"/>
              </a:xfrm>
              <a:prstGeom prst="rtTriangle">
                <a:avLst/>
              </a:prstGeom>
              <a:solidFill>
                <a:schemeClr val="bg1"/>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sz="2000" dirty="0">
                  <a:solidFill>
                    <a:srgbClr val="696E9D"/>
                  </a:solidFill>
                  <a:latin typeface="腾祥澜黑简" panose="01010104010101010101" pitchFamily="2" charset="-122"/>
                  <a:ea typeface="腾祥澜黑简" panose="01010104010101010101" pitchFamily="2" charset="-122"/>
                </a:endParaRPr>
              </a:p>
            </p:txBody>
          </p:sp>
          <p:sp>
            <p:nvSpPr>
              <p:cNvPr id="27" name="Rectangle 56"/>
              <p:cNvSpPr/>
              <p:nvPr/>
            </p:nvSpPr>
            <p:spPr>
              <a:xfrm>
                <a:off x="1749703" y="2330672"/>
                <a:ext cx="446111" cy="446111"/>
              </a:xfrm>
              <a:prstGeom prst="rect">
                <a:avLst/>
              </a:prstGeom>
              <a:solidFill>
                <a:schemeClr val="bg1"/>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en-US" sz="2400" b="1">
                    <a:solidFill>
                      <a:schemeClr val="accent6"/>
                    </a:solidFill>
                    <a:latin typeface="Agency FB" panose="020B0503020202020204" pitchFamily="34" charset="0"/>
                    <a:ea typeface="腾祥澜黑简" panose="01010104010101010101" pitchFamily="2" charset="-122"/>
                  </a:rPr>
                  <a:t>5</a:t>
                </a:r>
                <a:endParaRPr lang="en-US" sz="2400" b="1" dirty="0">
                  <a:solidFill>
                    <a:schemeClr val="accent6"/>
                  </a:solidFill>
                  <a:latin typeface="Agency FB" panose="020B0503020202020204" pitchFamily="34" charset="0"/>
                  <a:ea typeface="腾祥澜黑简" panose="01010104010101010101" pitchFamily="2" charset="-122"/>
                </a:endParaRPr>
              </a:p>
            </p:txBody>
          </p:sp>
        </p:grpSp>
        <p:sp>
          <p:nvSpPr>
            <p:cNvPr id="25" name="矩形 24"/>
            <p:cNvSpPr/>
            <p:nvPr/>
          </p:nvSpPr>
          <p:spPr>
            <a:xfrm>
              <a:off x="2211013" y="1486124"/>
              <a:ext cx="6647974" cy="461665"/>
            </a:xfrm>
            <a:prstGeom prst="rect">
              <a:avLst/>
            </a:prstGeom>
          </p:spPr>
          <p:txBody>
            <a:bodyPr wrap="none">
              <a:spAutoFit/>
            </a:bodyPr>
            <a:lstStyle/>
            <a:p>
              <a:pPr>
                <a:spcBef>
                  <a:spcPct val="0"/>
                </a:spcBef>
              </a:pPr>
              <a:r>
                <a:rPr lang="zh-CN" altLang="en-US" sz="2400" dirty="0">
                  <a:solidFill>
                    <a:schemeClr val="accent6"/>
                  </a:solidFill>
                  <a:latin typeface="思源宋体 CN" panose="02020400000000000000" pitchFamily="18" charset="-122"/>
                  <a:ea typeface="思源宋体 CN" panose="02020400000000000000" pitchFamily="18" charset="-122"/>
                </a:rPr>
                <a:t>严禁在工作时间串岗、离岗、睡岗或嬉戏打闹 </a:t>
              </a:r>
              <a:endParaRPr lang="zh-CN" altLang="en-US" sz="2400" dirty="0">
                <a:solidFill>
                  <a:schemeClr val="accent6"/>
                </a:solidFill>
                <a:latin typeface="思源宋体 CN" panose="02020400000000000000" pitchFamily="18" charset="-122"/>
                <a:ea typeface="思源宋体 CN" panose="02020400000000000000" pitchFamily="18" charset="-122"/>
              </a:endParaRPr>
            </a:p>
          </p:txBody>
        </p:sp>
      </p:grpSp>
      <p:sp>
        <p:nvSpPr>
          <p:cNvPr id="28" name="Freeform 239"/>
          <p:cNvSpPr>
            <a:spLocks noEditPoints="1"/>
          </p:cNvSpPr>
          <p:nvPr/>
        </p:nvSpPr>
        <p:spPr bwMode="auto">
          <a:xfrm>
            <a:off x="2239280" y="3213889"/>
            <a:ext cx="2316855" cy="2316855"/>
          </a:xfrm>
          <a:custGeom>
            <a:avLst/>
            <a:gdLst>
              <a:gd name="T0" fmla="*/ 2116 w 2116"/>
              <a:gd name="T1" fmla="*/ 1052 h 2116"/>
              <a:gd name="T2" fmla="*/ 1925 w 2116"/>
              <a:gd name="T3" fmla="*/ 883 h 2116"/>
              <a:gd name="T4" fmla="*/ 2038 w 2116"/>
              <a:gd name="T5" fmla="*/ 652 h 2116"/>
              <a:gd name="T6" fmla="*/ 1795 w 2116"/>
              <a:gd name="T7" fmla="*/ 570 h 2116"/>
              <a:gd name="T8" fmla="*/ 1802 w 2116"/>
              <a:gd name="T9" fmla="*/ 305 h 2116"/>
              <a:gd name="T10" fmla="*/ 1548 w 2116"/>
              <a:gd name="T11" fmla="*/ 321 h 2116"/>
              <a:gd name="T12" fmla="*/ 1464 w 2116"/>
              <a:gd name="T13" fmla="*/ 80 h 2116"/>
              <a:gd name="T14" fmla="*/ 1234 w 2116"/>
              <a:gd name="T15" fmla="*/ 191 h 2116"/>
              <a:gd name="T16" fmla="*/ 1052 w 2116"/>
              <a:gd name="T17" fmla="*/ 0 h 2116"/>
              <a:gd name="T18" fmla="*/ 884 w 2116"/>
              <a:gd name="T19" fmla="*/ 191 h 2116"/>
              <a:gd name="T20" fmla="*/ 653 w 2116"/>
              <a:gd name="T21" fmla="*/ 78 h 2116"/>
              <a:gd name="T22" fmla="*/ 570 w 2116"/>
              <a:gd name="T23" fmla="*/ 321 h 2116"/>
              <a:gd name="T24" fmla="*/ 305 w 2116"/>
              <a:gd name="T25" fmla="*/ 314 h 2116"/>
              <a:gd name="T26" fmla="*/ 322 w 2116"/>
              <a:gd name="T27" fmla="*/ 568 h 2116"/>
              <a:gd name="T28" fmla="*/ 81 w 2116"/>
              <a:gd name="T29" fmla="*/ 652 h 2116"/>
              <a:gd name="T30" fmla="*/ 192 w 2116"/>
              <a:gd name="T31" fmla="*/ 882 h 2116"/>
              <a:gd name="T32" fmla="*/ 0 w 2116"/>
              <a:gd name="T33" fmla="*/ 1064 h 2116"/>
              <a:gd name="T34" fmla="*/ 191 w 2116"/>
              <a:gd name="T35" fmla="*/ 1233 h 2116"/>
              <a:gd name="T36" fmla="*/ 78 w 2116"/>
              <a:gd name="T37" fmla="*/ 1463 h 2116"/>
              <a:gd name="T38" fmla="*/ 321 w 2116"/>
              <a:gd name="T39" fmla="*/ 1546 h 2116"/>
              <a:gd name="T40" fmla="*/ 314 w 2116"/>
              <a:gd name="T41" fmla="*/ 1811 h 2116"/>
              <a:gd name="T42" fmla="*/ 569 w 2116"/>
              <a:gd name="T43" fmla="*/ 1794 h 2116"/>
              <a:gd name="T44" fmla="*/ 653 w 2116"/>
              <a:gd name="T45" fmla="*/ 2035 h 2116"/>
              <a:gd name="T46" fmla="*/ 882 w 2116"/>
              <a:gd name="T47" fmla="*/ 1925 h 2116"/>
              <a:gd name="T48" fmla="*/ 1064 w 2116"/>
              <a:gd name="T49" fmla="*/ 2116 h 2116"/>
              <a:gd name="T50" fmla="*/ 1233 w 2116"/>
              <a:gd name="T51" fmla="*/ 1925 h 2116"/>
              <a:gd name="T52" fmla="*/ 1464 w 2116"/>
              <a:gd name="T53" fmla="*/ 2038 h 2116"/>
              <a:gd name="T54" fmla="*/ 1546 w 2116"/>
              <a:gd name="T55" fmla="*/ 1795 h 2116"/>
              <a:gd name="T56" fmla="*/ 1811 w 2116"/>
              <a:gd name="T57" fmla="*/ 1802 h 2116"/>
              <a:gd name="T58" fmla="*/ 1795 w 2116"/>
              <a:gd name="T59" fmla="*/ 1547 h 2116"/>
              <a:gd name="T60" fmla="*/ 2036 w 2116"/>
              <a:gd name="T61" fmla="*/ 1463 h 2116"/>
              <a:gd name="T62" fmla="*/ 1925 w 2116"/>
              <a:gd name="T63" fmla="*/ 1234 h 2116"/>
              <a:gd name="T64" fmla="*/ 1358 w 2116"/>
              <a:gd name="T65" fmla="*/ 1669 h 2116"/>
              <a:gd name="T66" fmla="*/ 759 w 2116"/>
              <a:gd name="T67" fmla="*/ 447 h 2116"/>
              <a:gd name="T68" fmla="*/ 1358 w 2116"/>
              <a:gd name="T69" fmla="*/ 1669 h 2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116" h="2116">
                <a:moveTo>
                  <a:pt x="1941" y="1111"/>
                </a:moveTo>
                <a:cubicBezTo>
                  <a:pt x="2116" y="1052"/>
                  <a:pt x="2116" y="1052"/>
                  <a:pt x="2116" y="1052"/>
                </a:cubicBezTo>
                <a:cubicBezTo>
                  <a:pt x="2107" y="917"/>
                  <a:pt x="2107" y="917"/>
                  <a:pt x="2107" y="917"/>
                </a:cubicBezTo>
                <a:cubicBezTo>
                  <a:pt x="1925" y="883"/>
                  <a:pt x="1925" y="883"/>
                  <a:pt x="1925" y="883"/>
                </a:cubicBezTo>
                <a:cubicBezTo>
                  <a:pt x="1918" y="847"/>
                  <a:pt x="1908" y="810"/>
                  <a:pt x="1896" y="774"/>
                </a:cubicBezTo>
                <a:cubicBezTo>
                  <a:pt x="2038" y="652"/>
                  <a:pt x="2038" y="652"/>
                  <a:pt x="2038" y="652"/>
                </a:cubicBezTo>
                <a:cubicBezTo>
                  <a:pt x="1979" y="532"/>
                  <a:pt x="1979" y="532"/>
                  <a:pt x="1979" y="532"/>
                </a:cubicBezTo>
                <a:cubicBezTo>
                  <a:pt x="1795" y="570"/>
                  <a:pt x="1795" y="570"/>
                  <a:pt x="1795" y="570"/>
                </a:cubicBezTo>
                <a:cubicBezTo>
                  <a:pt x="1772" y="535"/>
                  <a:pt x="1747" y="502"/>
                  <a:pt x="1720" y="471"/>
                </a:cubicBezTo>
                <a:cubicBezTo>
                  <a:pt x="1802" y="305"/>
                  <a:pt x="1802" y="305"/>
                  <a:pt x="1802" y="305"/>
                </a:cubicBezTo>
                <a:cubicBezTo>
                  <a:pt x="1700" y="217"/>
                  <a:pt x="1700" y="217"/>
                  <a:pt x="1700" y="217"/>
                </a:cubicBezTo>
                <a:cubicBezTo>
                  <a:pt x="1548" y="321"/>
                  <a:pt x="1548" y="321"/>
                  <a:pt x="1548" y="321"/>
                </a:cubicBezTo>
                <a:cubicBezTo>
                  <a:pt x="1516" y="301"/>
                  <a:pt x="1483" y="282"/>
                  <a:pt x="1450" y="265"/>
                </a:cubicBezTo>
                <a:cubicBezTo>
                  <a:pt x="1464" y="80"/>
                  <a:pt x="1464" y="80"/>
                  <a:pt x="1464" y="80"/>
                </a:cubicBezTo>
                <a:cubicBezTo>
                  <a:pt x="1336" y="37"/>
                  <a:pt x="1336" y="37"/>
                  <a:pt x="1336" y="37"/>
                </a:cubicBezTo>
                <a:cubicBezTo>
                  <a:pt x="1234" y="191"/>
                  <a:pt x="1234" y="191"/>
                  <a:pt x="1234" y="191"/>
                </a:cubicBezTo>
                <a:cubicBezTo>
                  <a:pt x="1194" y="183"/>
                  <a:pt x="1152" y="178"/>
                  <a:pt x="1111" y="175"/>
                </a:cubicBezTo>
                <a:cubicBezTo>
                  <a:pt x="1052" y="0"/>
                  <a:pt x="1052" y="0"/>
                  <a:pt x="1052" y="0"/>
                </a:cubicBezTo>
                <a:cubicBezTo>
                  <a:pt x="918" y="9"/>
                  <a:pt x="918" y="9"/>
                  <a:pt x="918" y="9"/>
                </a:cubicBezTo>
                <a:cubicBezTo>
                  <a:pt x="884" y="191"/>
                  <a:pt x="884" y="191"/>
                  <a:pt x="884" y="191"/>
                </a:cubicBezTo>
                <a:cubicBezTo>
                  <a:pt x="847" y="198"/>
                  <a:pt x="810" y="208"/>
                  <a:pt x="774" y="220"/>
                </a:cubicBezTo>
                <a:cubicBezTo>
                  <a:pt x="653" y="78"/>
                  <a:pt x="653" y="78"/>
                  <a:pt x="653" y="78"/>
                </a:cubicBezTo>
                <a:cubicBezTo>
                  <a:pt x="532" y="137"/>
                  <a:pt x="532" y="137"/>
                  <a:pt x="532" y="137"/>
                </a:cubicBezTo>
                <a:cubicBezTo>
                  <a:pt x="570" y="321"/>
                  <a:pt x="570" y="321"/>
                  <a:pt x="570" y="321"/>
                </a:cubicBezTo>
                <a:cubicBezTo>
                  <a:pt x="535" y="344"/>
                  <a:pt x="502" y="369"/>
                  <a:pt x="471" y="396"/>
                </a:cubicBezTo>
                <a:cubicBezTo>
                  <a:pt x="305" y="314"/>
                  <a:pt x="305" y="314"/>
                  <a:pt x="305" y="314"/>
                </a:cubicBezTo>
                <a:cubicBezTo>
                  <a:pt x="217" y="416"/>
                  <a:pt x="217" y="416"/>
                  <a:pt x="217" y="416"/>
                </a:cubicBezTo>
                <a:cubicBezTo>
                  <a:pt x="322" y="568"/>
                  <a:pt x="322" y="568"/>
                  <a:pt x="322" y="568"/>
                </a:cubicBezTo>
                <a:cubicBezTo>
                  <a:pt x="301" y="600"/>
                  <a:pt x="282" y="633"/>
                  <a:pt x="265" y="666"/>
                </a:cubicBezTo>
                <a:cubicBezTo>
                  <a:pt x="81" y="652"/>
                  <a:pt x="81" y="652"/>
                  <a:pt x="81" y="652"/>
                </a:cubicBezTo>
                <a:cubicBezTo>
                  <a:pt x="37" y="780"/>
                  <a:pt x="37" y="780"/>
                  <a:pt x="37" y="780"/>
                </a:cubicBezTo>
                <a:cubicBezTo>
                  <a:pt x="192" y="882"/>
                  <a:pt x="192" y="882"/>
                  <a:pt x="192" y="882"/>
                </a:cubicBezTo>
                <a:cubicBezTo>
                  <a:pt x="183" y="923"/>
                  <a:pt x="178" y="964"/>
                  <a:pt x="175" y="1005"/>
                </a:cubicBezTo>
                <a:cubicBezTo>
                  <a:pt x="0" y="1064"/>
                  <a:pt x="0" y="1064"/>
                  <a:pt x="0" y="1064"/>
                </a:cubicBezTo>
                <a:cubicBezTo>
                  <a:pt x="9" y="1198"/>
                  <a:pt x="9" y="1198"/>
                  <a:pt x="9" y="1198"/>
                </a:cubicBezTo>
                <a:cubicBezTo>
                  <a:pt x="191" y="1233"/>
                  <a:pt x="191" y="1233"/>
                  <a:pt x="191" y="1233"/>
                </a:cubicBezTo>
                <a:cubicBezTo>
                  <a:pt x="199" y="1269"/>
                  <a:pt x="208" y="1306"/>
                  <a:pt x="221" y="1342"/>
                </a:cubicBezTo>
                <a:cubicBezTo>
                  <a:pt x="78" y="1463"/>
                  <a:pt x="78" y="1463"/>
                  <a:pt x="78" y="1463"/>
                </a:cubicBezTo>
                <a:cubicBezTo>
                  <a:pt x="138" y="1584"/>
                  <a:pt x="138" y="1584"/>
                  <a:pt x="138" y="1584"/>
                </a:cubicBezTo>
                <a:cubicBezTo>
                  <a:pt x="321" y="1546"/>
                  <a:pt x="321" y="1546"/>
                  <a:pt x="321" y="1546"/>
                </a:cubicBezTo>
                <a:cubicBezTo>
                  <a:pt x="344" y="1581"/>
                  <a:pt x="369" y="1614"/>
                  <a:pt x="397" y="1645"/>
                </a:cubicBezTo>
                <a:cubicBezTo>
                  <a:pt x="314" y="1811"/>
                  <a:pt x="314" y="1811"/>
                  <a:pt x="314" y="1811"/>
                </a:cubicBezTo>
                <a:cubicBezTo>
                  <a:pt x="416" y="1899"/>
                  <a:pt x="416" y="1899"/>
                  <a:pt x="416" y="1899"/>
                </a:cubicBezTo>
                <a:cubicBezTo>
                  <a:pt x="569" y="1794"/>
                  <a:pt x="569" y="1794"/>
                  <a:pt x="569" y="1794"/>
                </a:cubicBezTo>
                <a:cubicBezTo>
                  <a:pt x="600" y="1815"/>
                  <a:pt x="633" y="1834"/>
                  <a:pt x="667" y="1851"/>
                </a:cubicBezTo>
                <a:cubicBezTo>
                  <a:pt x="653" y="2035"/>
                  <a:pt x="653" y="2035"/>
                  <a:pt x="653" y="2035"/>
                </a:cubicBezTo>
                <a:cubicBezTo>
                  <a:pt x="780" y="2079"/>
                  <a:pt x="780" y="2079"/>
                  <a:pt x="780" y="2079"/>
                </a:cubicBezTo>
                <a:cubicBezTo>
                  <a:pt x="882" y="1925"/>
                  <a:pt x="882" y="1925"/>
                  <a:pt x="882" y="1925"/>
                </a:cubicBezTo>
                <a:cubicBezTo>
                  <a:pt x="923" y="1933"/>
                  <a:pt x="964" y="1938"/>
                  <a:pt x="1005" y="1941"/>
                </a:cubicBezTo>
                <a:cubicBezTo>
                  <a:pt x="1064" y="2116"/>
                  <a:pt x="1064" y="2116"/>
                  <a:pt x="1064" y="2116"/>
                </a:cubicBezTo>
                <a:cubicBezTo>
                  <a:pt x="1199" y="2107"/>
                  <a:pt x="1199" y="2107"/>
                  <a:pt x="1199" y="2107"/>
                </a:cubicBezTo>
                <a:cubicBezTo>
                  <a:pt x="1233" y="1925"/>
                  <a:pt x="1233" y="1925"/>
                  <a:pt x="1233" y="1925"/>
                </a:cubicBezTo>
                <a:cubicBezTo>
                  <a:pt x="1269" y="1918"/>
                  <a:pt x="1306" y="1908"/>
                  <a:pt x="1342" y="1896"/>
                </a:cubicBezTo>
                <a:cubicBezTo>
                  <a:pt x="1464" y="2038"/>
                  <a:pt x="1464" y="2038"/>
                  <a:pt x="1464" y="2038"/>
                </a:cubicBezTo>
                <a:cubicBezTo>
                  <a:pt x="1584" y="1979"/>
                  <a:pt x="1584" y="1979"/>
                  <a:pt x="1584" y="1979"/>
                </a:cubicBezTo>
                <a:cubicBezTo>
                  <a:pt x="1546" y="1795"/>
                  <a:pt x="1546" y="1795"/>
                  <a:pt x="1546" y="1795"/>
                </a:cubicBezTo>
                <a:cubicBezTo>
                  <a:pt x="1581" y="1772"/>
                  <a:pt x="1614" y="1747"/>
                  <a:pt x="1645" y="1719"/>
                </a:cubicBezTo>
                <a:cubicBezTo>
                  <a:pt x="1811" y="1802"/>
                  <a:pt x="1811" y="1802"/>
                  <a:pt x="1811" y="1802"/>
                </a:cubicBezTo>
                <a:cubicBezTo>
                  <a:pt x="1899" y="1700"/>
                  <a:pt x="1899" y="1700"/>
                  <a:pt x="1899" y="1700"/>
                </a:cubicBezTo>
                <a:cubicBezTo>
                  <a:pt x="1795" y="1547"/>
                  <a:pt x="1795" y="1547"/>
                  <a:pt x="1795" y="1547"/>
                </a:cubicBezTo>
                <a:cubicBezTo>
                  <a:pt x="1816" y="1516"/>
                  <a:pt x="1834" y="1483"/>
                  <a:pt x="1851" y="1450"/>
                </a:cubicBezTo>
                <a:cubicBezTo>
                  <a:pt x="2036" y="1463"/>
                  <a:pt x="2036" y="1463"/>
                  <a:pt x="2036" y="1463"/>
                </a:cubicBezTo>
                <a:cubicBezTo>
                  <a:pt x="2079" y="1336"/>
                  <a:pt x="2079" y="1336"/>
                  <a:pt x="2079" y="1336"/>
                </a:cubicBezTo>
                <a:cubicBezTo>
                  <a:pt x="1925" y="1234"/>
                  <a:pt x="1925" y="1234"/>
                  <a:pt x="1925" y="1234"/>
                </a:cubicBezTo>
                <a:cubicBezTo>
                  <a:pt x="1933" y="1193"/>
                  <a:pt x="1938" y="1152"/>
                  <a:pt x="1941" y="1111"/>
                </a:cubicBezTo>
                <a:close/>
                <a:moveTo>
                  <a:pt x="1358" y="1669"/>
                </a:moveTo>
                <a:cubicBezTo>
                  <a:pt x="1020" y="1834"/>
                  <a:pt x="613" y="1695"/>
                  <a:pt x="447" y="1357"/>
                </a:cubicBezTo>
                <a:cubicBezTo>
                  <a:pt x="282" y="1020"/>
                  <a:pt x="421" y="613"/>
                  <a:pt x="759" y="447"/>
                </a:cubicBezTo>
                <a:cubicBezTo>
                  <a:pt x="1096" y="282"/>
                  <a:pt x="1504" y="421"/>
                  <a:pt x="1669" y="759"/>
                </a:cubicBezTo>
                <a:cubicBezTo>
                  <a:pt x="1834" y="1096"/>
                  <a:pt x="1695" y="1503"/>
                  <a:pt x="1358" y="1669"/>
                </a:cubicBezTo>
                <a:close/>
              </a:path>
            </a:pathLst>
          </a:custGeom>
          <a:solidFill>
            <a:schemeClr val="accent6">
              <a:lumMod val="75000"/>
            </a:schemeClr>
          </a:solidFill>
          <a:ln>
            <a:noFill/>
          </a:ln>
        </p:spPr>
        <p:txBody>
          <a:bodyPr vert="horz" wrap="square" lIns="121920" tIns="60960" rIns="121920" bIns="60960" numCol="1" anchor="t" anchorCtr="0" compatLnSpc="1"/>
          <a:lstStyle/>
          <a:p>
            <a:endParaRPr lang="id-ID" sz="2490"/>
          </a:p>
        </p:txBody>
      </p:sp>
      <p:sp>
        <p:nvSpPr>
          <p:cNvPr id="29" name="Freeform 240"/>
          <p:cNvSpPr>
            <a:spLocks noEditPoints="1"/>
          </p:cNvSpPr>
          <p:nvPr/>
        </p:nvSpPr>
        <p:spPr bwMode="auto">
          <a:xfrm>
            <a:off x="491774" y="2241006"/>
            <a:ext cx="2014837" cy="2014836"/>
          </a:xfrm>
          <a:custGeom>
            <a:avLst/>
            <a:gdLst>
              <a:gd name="T0" fmla="*/ 1840 w 1840"/>
              <a:gd name="T1" fmla="*/ 964 h 1840"/>
              <a:gd name="T2" fmla="*/ 1682 w 1840"/>
              <a:gd name="T3" fmla="*/ 808 h 1840"/>
              <a:gd name="T4" fmla="*/ 1791 w 1840"/>
              <a:gd name="T5" fmla="*/ 614 h 1840"/>
              <a:gd name="T6" fmla="*/ 1578 w 1840"/>
              <a:gd name="T7" fmla="*/ 521 h 1840"/>
              <a:gd name="T8" fmla="*/ 1602 w 1840"/>
              <a:gd name="T9" fmla="*/ 301 h 1840"/>
              <a:gd name="T10" fmla="*/ 1379 w 1840"/>
              <a:gd name="T11" fmla="*/ 303 h 1840"/>
              <a:gd name="T12" fmla="*/ 1318 w 1840"/>
              <a:gd name="T13" fmla="*/ 90 h 1840"/>
              <a:gd name="T14" fmla="*/ 1103 w 1840"/>
              <a:gd name="T15" fmla="*/ 173 h 1840"/>
              <a:gd name="T16" fmla="*/ 964 w 1840"/>
              <a:gd name="T17" fmla="*/ 0 h 1840"/>
              <a:gd name="T18" fmla="*/ 808 w 1840"/>
              <a:gd name="T19" fmla="*/ 159 h 1840"/>
              <a:gd name="T20" fmla="*/ 613 w 1840"/>
              <a:gd name="T21" fmla="*/ 49 h 1840"/>
              <a:gd name="T22" fmla="*/ 521 w 1840"/>
              <a:gd name="T23" fmla="*/ 262 h 1840"/>
              <a:gd name="T24" fmla="*/ 301 w 1840"/>
              <a:gd name="T25" fmla="*/ 239 h 1840"/>
              <a:gd name="T26" fmla="*/ 303 w 1840"/>
              <a:gd name="T27" fmla="*/ 461 h 1840"/>
              <a:gd name="T28" fmla="*/ 89 w 1840"/>
              <a:gd name="T29" fmla="*/ 522 h 1840"/>
              <a:gd name="T30" fmla="*/ 173 w 1840"/>
              <a:gd name="T31" fmla="*/ 737 h 1840"/>
              <a:gd name="T32" fmla="*/ 0 w 1840"/>
              <a:gd name="T33" fmla="*/ 877 h 1840"/>
              <a:gd name="T34" fmla="*/ 159 w 1840"/>
              <a:gd name="T35" fmla="*/ 1032 h 1840"/>
              <a:gd name="T36" fmla="*/ 49 w 1840"/>
              <a:gd name="T37" fmla="*/ 1227 h 1840"/>
              <a:gd name="T38" fmla="*/ 262 w 1840"/>
              <a:gd name="T39" fmla="*/ 1320 h 1840"/>
              <a:gd name="T40" fmla="*/ 239 w 1840"/>
              <a:gd name="T41" fmla="*/ 1540 h 1840"/>
              <a:gd name="T42" fmla="*/ 461 w 1840"/>
              <a:gd name="T43" fmla="*/ 1538 h 1840"/>
              <a:gd name="T44" fmla="*/ 522 w 1840"/>
              <a:gd name="T45" fmla="*/ 1751 h 1840"/>
              <a:gd name="T46" fmla="*/ 737 w 1840"/>
              <a:gd name="T47" fmla="*/ 1668 h 1840"/>
              <a:gd name="T48" fmla="*/ 876 w 1840"/>
              <a:gd name="T49" fmla="*/ 1840 h 1840"/>
              <a:gd name="T50" fmla="*/ 1032 w 1840"/>
              <a:gd name="T51" fmla="*/ 1682 h 1840"/>
              <a:gd name="T52" fmla="*/ 1227 w 1840"/>
              <a:gd name="T53" fmla="*/ 1791 h 1840"/>
              <a:gd name="T54" fmla="*/ 1319 w 1840"/>
              <a:gd name="T55" fmla="*/ 1579 h 1840"/>
              <a:gd name="T56" fmla="*/ 1540 w 1840"/>
              <a:gd name="T57" fmla="*/ 1602 h 1840"/>
              <a:gd name="T58" fmla="*/ 1538 w 1840"/>
              <a:gd name="T59" fmla="*/ 1380 h 1840"/>
              <a:gd name="T60" fmla="*/ 1751 w 1840"/>
              <a:gd name="T61" fmla="*/ 1318 h 1840"/>
              <a:gd name="T62" fmla="*/ 1668 w 1840"/>
              <a:gd name="T63" fmla="*/ 1104 h 1840"/>
              <a:gd name="T64" fmla="*/ 1081 w 1840"/>
              <a:gd name="T65" fmla="*/ 1490 h 1840"/>
              <a:gd name="T66" fmla="*/ 759 w 1840"/>
              <a:gd name="T67" fmla="*/ 351 h 1840"/>
              <a:gd name="T68" fmla="*/ 1081 w 1840"/>
              <a:gd name="T69" fmla="*/ 1490 h 18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840" h="1840">
                <a:moveTo>
                  <a:pt x="1827" y="1080"/>
                </a:moveTo>
                <a:cubicBezTo>
                  <a:pt x="1840" y="964"/>
                  <a:pt x="1840" y="964"/>
                  <a:pt x="1840" y="964"/>
                </a:cubicBezTo>
                <a:cubicBezTo>
                  <a:pt x="1690" y="906"/>
                  <a:pt x="1690" y="906"/>
                  <a:pt x="1690" y="906"/>
                </a:cubicBezTo>
                <a:cubicBezTo>
                  <a:pt x="1689" y="874"/>
                  <a:pt x="1687" y="841"/>
                  <a:pt x="1682" y="808"/>
                </a:cubicBezTo>
                <a:cubicBezTo>
                  <a:pt x="1823" y="726"/>
                  <a:pt x="1823" y="726"/>
                  <a:pt x="1823" y="726"/>
                </a:cubicBezTo>
                <a:cubicBezTo>
                  <a:pt x="1791" y="614"/>
                  <a:pt x="1791" y="614"/>
                  <a:pt x="1791" y="614"/>
                </a:cubicBezTo>
                <a:cubicBezTo>
                  <a:pt x="1628" y="618"/>
                  <a:pt x="1628" y="618"/>
                  <a:pt x="1628" y="618"/>
                </a:cubicBezTo>
                <a:cubicBezTo>
                  <a:pt x="1614" y="584"/>
                  <a:pt x="1597" y="552"/>
                  <a:pt x="1578" y="521"/>
                </a:cubicBezTo>
                <a:cubicBezTo>
                  <a:pt x="1675" y="392"/>
                  <a:pt x="1675" y="392"/>
                  <a:pt x="1675" y="392"/>
                </a:cubicBezTo>
                <a:cubicBezTo>
                  <a:pt x="1602" y="301"/>
                  <a:pt x="1602" y="301"/>
                  <a:pt x="1602" y="301"/>
                </a:cubicBezTo>
                <a:cubicBezTo>
                  <a:pt x="1455" y="366"/>
                  <a:pt x="1455" y="366"/>
                  <a:pt x="1455" y="366"/>
                </a:cubicBezTo>
                <a:cubicBezTo>
                  <a:pt x="1431" y="344"/>
                  <a:pt x="1406" y="322"/>
                  <a:pt x="1379" y="303"/>
                </a:cubicBezTo>
                <a:cubicBezTo>
                  <a:pt x="1420" y="147"/>
                  <a:pt x="1420" y="147"/>
                  <a:pt x="1420" y="147"/>
                </a:cubicBezTo>
                <a:cubicBezTo>
                  <a:pt x="1318" y="90"/>
                  <a:pt x="1318" y="90"/>
                  <a:pt x="1318" y="90"/>
                </a:cubicBezTo>
                <a:cubicBezTo>
                  <a:pt x="1206" y="206"/>
                  <a:pt x="1206" y="206"/>
                  <a:pt x="1206" y="206"/>
                </a:cubicBezTo>
                <a:cubicBezTo>
                  <a:pt x="1173" y="193"/>
                  <a:pt x="1139" y="181"/>
                  <a:pt x="1103" y="173"/>
                </a:cubicBezTo>
                <a:cubicBezTo>
                  <a:pt x="1080" y="13"/>
                  <a:pt x="1080" y="13"/>
                  <a:pt x="1080" y="13"/>
                </a:cubicBezTo>
                <a:cubicBezTo>
                  <a:pt x="964" y="0"/>
                  <a:pt x="964" y="0"/>
                  <a:pt x="964" y="0"/>
                </a:cubicBezTo>
                <a:cubicBezTo>
                  <a:pt x="906" y="151"/>
                  <a:pt x="906" y="151"/>
                  <a:pt x="906" y="151"/>
                </a:cubicBezTo>
                <a:cubicBezTo>
                  <a:pt x="874" y="151"/>
                  <a:pt x="841" y="154"/>
                  <a:pt x="808" y="159"/>
                </a:cubicBezTo>
                <a:cubicBezTo>
                  <a:pt x="726" y="17"/>
                  <a:pt x="726" y="17"/>
                  <a:pt x="726" y="17"/>
                </a:cubicBezTo>
                <a:cubicBezTo>
                  <a:pt x="613" y="49"/>
                  <a:pt x="613" y="49"/>
                  <a:pt x="613" y="49"/>
                </a:cubicBezTo>
                <a:cubicBezTo>
                  <a:pt x="617" y="213"/>
                  <a:pt x="617" y="213"/>
                  <a:pt x="617" y="213"/>
                </a:cubicBezTo>
                <a:cubicBezTo>
                  <a:pt x="584" y="227"/>
                  <a:pt x="552" y="244"/>
                  <a:pt x="521" y="262"/>
                </a:cubicBezTo>
                <a:cubicBezTo>
                  <a:pt x="392" y="166"/>
                  <a:pt x="392" y="166"/>
                  <a:pt x="392" y="166"/>
                </a:cubicBezTo>
                <a:cubicBezTo>
                  <a:pt x="301" y="239"/>
                  <a:pt x="301" y="239"/>
                  <a:pt x="301" y="239"/>
                </a:cubicBezTo>
                <a:cubicBezTo>
                  <a:pt x="366" y="386"/>
                  <a:pt x="366" y="386"/>
                  <a:pt x="366" y="386"/>
                </a:cubicBezTo>
                <a:cubicBezTo>
                  <a:pt x="343" y="410"/>
                  <a:pt x="322" y="435"/>
                  <a:pt x="303" y="461"/>
                </a:cubicBezTo>
                <a:cubicBezTo>
                  <a:pt x="147" y="420"/>
                  <a:pt x="147" y="420"/>
                  <a:pt x="147" y="420"/>
                </a:cubicBezTo>
                <a:cubicBezTo>
                  <a:pt x="89" y="522"/>
                  <a:pt x="89" y="522"/>
                  <a:pt x="89" y="522"/>
                </a:cubicBezTo>
                <a:cubicBezTo>
                  <a:pt x="206" y="634"/>
                  <a:pt x="206" y="634"/>
                  <a:pt x="206" y="634"/>
                </a:cubicBezTo>
                <a:cubicBezTo>
                  <a:pt x="192" y="668"/>
                  <a:pt x="181" y="702"/>
                  <a:pt x="173" y="737"/>
                </a:cubicBezTo>
                <a:cubicBezTo>
                  <a:pt x="13" y="760"/>
                  <a:pt x="13" y="760"/>
                  <a:pt x="13" y="760"/>
                </a:cubicBezTo>
                <a:cubicBezTo>
                  <a:pt x="0" y="877"/>
                  <a:pt x="0" y="877"/>
                  <a:pt x="0" y="877"/>
                </a:cubicBezTo>
                <a:cubicBezTo>
                  <a:pt x="151" y="934"/>
                  <a:pt x="151" y="934"/>
                  <a:pt x="151" y="934"/>
                </a:cubicBezTo>
                <a:cubicBezTo>
                  <a:pt x="151" y="967"/>
                  <a:pt x="154" y="1000"/>
                  <a:pt x="159" y="1032"/>
                </a:cubicBezTo>
                <a:cubicBezTo>
                  <a:pt x="17" y="1115"/>
                  <a:pt x="17" y="1115"/>
                  <a:pt x="17" y="1115"/>
                </a:cubicBezTo>
                <a:cubicBezTo>
                  <a:pt x="49" y="1227"/>
                  <a:pt x="49" y="1227"/>
                  <a:pt x="49" y="1227"/>
                </a:cubicBezTo>
                <a:cubicBezTo>
                  <a:pt x="212" y="1223"/>
                  <a:pt x="212" y="1223"/>
                  <a:pt x="212" y="1223"/>
                </a:cubicBezTo>
                <a:cubicBezTo>
                  <a:pt x="227" y="1257"/>
                  <a:pt x="243" y="1289"/>
                  <a:pt x="262" y="1320"/>
                </a:cubicBezTo>
                <a:cubicBezTo>
                  <a:pt x="166" y="1449"/>
                  <a:pt x="166" y="1449"/>
                  <a:pt x="166" y="1449"/>
                </a:cubicBezTo>
                <a:cubicBezTo>
                  <a:pt x="239" y="1540"/>
                  <a:pt x="239" y="1540"/>
                  <a:pt x="239" y="1540"/>
                </a:cubicBezTo>
                <a:cubicBezTo>
                  <a:pt x="386" y="1474"/>
                  <a:pt x="386" y="1474"/>
                  <a:pt x="386" y="1474"/>
                </a:cubicBezTo>
                <a:cubicBezTo>
                  <a:pt x="410" y="1497"/>
                  <a:pt x="435" y="1518"/>
                  <a:pt x="461" y="1538"/>
                </a:cubicBezTo>
                <a:cubicBezTo>
                  <a:pt x="420" y="1694"/>
                  <a:pt x="420" y="1694"/>
                  <a:pt x="420" y="1694"/>
                </a:cubicBezTo>
                <a:cubicBezTo>
                  <a:pt x="522" y="1751"/>
                  <a:pt x="522" y="1751"/>
                  <a:pt x="522" y="1751"/>
                </a:cubicBezTo>
                <a:cubicBezTo>
                  <a:pt x="634" y="1635"/>
                  <a:pt x="634" y="1635"/>
                  <a:pt x="634" y="1635"/>
                </a:cubicBezTo>
                <a:cubicBezTo>
                  <a:pt x="667" y="1648"/>
                  <a:pt x="702" y="1659"/>
                  <a:pt x="737" y="1668"/>
                </a:cubicBezTo>
                <a:cubicBezTo>
                  <a:pt x="760" y="1827"/>
                  <a:pt x="760" y="1827"/>
                  <a:pt x="760" y="1827"/>
                </a:cubicBezTo>
                <a:cubicBezTo>
                  <a:pt x="876" y="1840"/>
                  <a:pt x="876" y="1840"/>
                  <a:pt x="876" y="1840"/>
                </a:cubicBezTo>
                <a:cubicBezTo>
                  <a:pt x="934" y="1690"/>
                  <a:pt x="934" y="1690"/>
                  <a:pt x="934" y="1690"/>
                </a:cubicBezTo>
                <a:cubicBezTo>
                  <a:pt x="967" y="1689"/>
                  <a:pt x="1000" y="1687"/>
                  <a:pt x="1032" y="1682"/>
                </a:cubicBezTo>
                <a:cubicBezTo>
                  <a:pt x="1114" y="1823"/>
                  <a:pt x="1114" y="1823"/>
                  <a:pt x="1114" y="1823"/>
                </a:cubicBezTo>
                <a:cubicBezTo>
                  <a:pt x="1227" y="1791"/>
                  <a:pt x="1227" y="1791"/>
                  <a:pt x="1227" y="1791"/>
                </a:cubicBezTo>
                <a:cubicBezTo>
                  <a:pt x="1223" y="1628"/>
                  <a:pt x="1223" y="1628"/>
                  <a:pt x="1223" y="1628"/>
                </a:cubicBezTo>
                <a:cubicBezTo>
                  <a:pt x="1256" y="1614"/>
                  <a:pt x="1289" y="1597"/>
                  <a:pt x="1319" y="1579"/>
                </a:cubicBezTo>
                <a:cubicBezTo>
                  <a:pt x="1448" y="1675"/>
                  <a:pt x="1448" y="1675"/>
                  <a:pt x="1448" y="1675"/>
                </a:cubicBezTo>
                <a:cubicBezTo>
                  <a:pt x="1540" y="1602"/>
                  <a:pt x="1540" y="1602"/>
                  <a:pt x="1540" y="1602"/>
                </a:cubicBezTo>
                <a:cubicBezTo>
                  <a:pt x="1474" y="1455"/>
                  <a:pt x="1474" y="1455"/>
                  <a:pt x="1474" y="1455"/>
                </a:cubicBezTo>
                <a:cubicBezTo>
                  <a:pt x="1497" y="1431"/>
                  <a:pt x="1518" y="1406"/>
                  <a:pt x="1538" y="1380"/>
                </a:cubicBezTo>
                <a:cubicBezTo>
                  <a:pt x="1694" y="1420"/>
                  <a:pt x="1694" y="1420"/>
                  <a:pt x="1694" y="1420"/>
                </a:cubicBezTo>
                <a:cubicBezTo>
                  <a:pt x="1751" y="1318"/>
                  <a:pt x="1751" y="1318"/>
                  <a:pt x="1751" y="1318"/>
                </a:cubicBezTo>
                <a:cubicBezTo>
                  <a:pt x="1635" y="1207"/>
                  <a:pt x="1635" y="1207"/>
                  <a:pt x="1635" y="1207"/>
                </a:cubicBezTo>
                <a:cubicBezTo>
                  <a:pt x="1648" y="1173"/>
                  <a:pt x="1659" y="1139"/>
                  <a:pt x="1668" y="1104"/>
                </a:cubicBezTo>
                <a:lnTo>
                  <a:pt x="1827" y="1080"/>
                </a:lnTo>
                <a:close/>
                <a:moveTo>
                  <a:pt x="1081" y="1490"/>
                </a:moveTo>
                <a:cubicBezTo>
                  <a:pt x="766" y="1579"/>
                  <a:pt x="439" y="1396"/>
                  <a:pt x="350" y="1081"/>
                </a:cubicBezTo>
                <a:cubicBezTo>
                  <a:pt x="262" y="767"/>
                  <a:pt x="445" y="439"/>
                  <a:pt x="759" y="351"/>
                </a:cubicBezTo>
                <a:cubicBezTo>
                  <a:pt x="1074" y="262"/>
                  <a:pt x="1401" y="445"/>
                  <a:pt x="1490" y="760"/>
                </a:cubicBezTo>
                <a:cubicBezTo>
                  <a:pt x="1579" y="1074"/>
                  <a:pt x="1396" y="1401"/>
                  <a:pt x="1081" y="1490"/>
                </a:cubicBezTo>
                <a:close/>
              </a:path>
            </a:pathLst>
          </a:custGeom>
          <a:solidFill>
            <a:schemeClr val="accent6"/>
          </a:solidFill>
          <a:ln>
            <a:noFill/>
          </a:ln>
        </p:spPr>
        <p:txBody>
          <a:bodyPr vert="horz" wrap="square" lIns="121920" tIns="60960" rIns="121920" bIns="60960" numCol="1" anchor="t" anchorCtr="0" compatLnSpc="1"/>
          <a:lstStyle/>
          <a:p>
            <a:endParaRPr lang="id-ID" sz="2490"/>
          </a:p>
        </p:txBody>
      </p:sp>
      <p:sp>
        <p:nvSpPr>
          <p:cNvPr id="30" name="Freeform 241"/>
          <p:cNvSpPr>
            <a:spLocks noEditPoints="1"/>
          </p:cNvSpPr>
          <p:nvPr/>
        </p:nvSpPr>
        <p:spPr bwMode="auto">
          <a:xfrm>
            <a:off x="2462083" y="1786598"/>
            <a:ext cx="1461825" cy="1461825"/>
          </a:xfrm>
          <a:custGeom>
            <a:avLst/>
            <a:gdLst>
              <a:gd name="T0" fmla="*/ 1335 w 1335"/>
              <a:gd name="T1" fmla="*/ 699 h 1335"/>
              <a:gd name="T2" fmla="*/ 1220 w 1335"/>
              <a:gd name="T3" fmla="*/ 586 h 1335"/>
              <a:gd name="T4" fmla="*/ 1300 w 1335"/>
              <a:gd name="T5" fmla="*/ 445 h 1335"/>
              <a:gd name="T6" fmla="*/ 1145 w 1335"/>
              <a:gd name="T7" fmla="*/ 378 h 1335"/>
              <a:gd name="T8" fmla="*/ 1162 w 1335"/>
              <a:gd name="T9" fmla="*/ 218 h 1335"/>
              <a:gd name="T10" fmla="*/ 1001 w 1335"/>
              <a:gd name="T11" fmla="*/ 219 h 1335"/>
              <a:gd name="T12" fmla="*/ 956 w 1335"/>
              <a:gd name="T13" fmla="*/ 65 h 1335"/>
              <a:gd name="T14" fmla="*/ 801 w 1335"/>
              <a:gd name="T15" fmla="*/ 125 h 1335"/>
              <a:gd name="T16" fmla="*/ 699 w 1335"/>
              <a:gd name="T17" fmla="*/ 0 h 1335"/>
              <a:gd name="T18" fmla="*/ 586 w 1335"/>
              <a:gd name="T19" fmla="*/ 115 h 1335"/>
              <a:gd name="T20" fmla="*/ 445 w 1335"/>
              <a:gd name="T21" fmla="*/ 35 h 1335"/>
              <a:gd name="T22" fmla="*/ 378 w 1335"/>
              <a:gd name="T23" fmla="*/ 190 h 1335"/>
              <a:gd name="T24" fmla="*/ 218 w 1335"/>
              <a:gd name="T25" fmla="*/ 173 h 1335"/>
              <a:gd name="T26" fmla="*/ 220 w 1335"/>
              <a:gd name="T27" fmla="*/ 334 h 1335"/>
              <a:gd name="T28" fmla="*/ 65 w 1335"/>
              <a:gd name="T29" fmla="*/ 379 h 1335"/>
              <a:gd name="T30" fmla="*/ 125 w 1335"/>
              <a:gd name="T31" fmla="*/ 535 h 1335"/>
              <a:gd name="T32" fmla="*/ 0 w 1335"/>
              <a:gd name="T33" fmla="*/ 636 h 1335"/>
              <a:gd name="T34" fmla="*/ 115 w 1335"/>
              <a:gd name="T35" fmla="*/ 749 h 1335"/>
              <a:gd name="T36" fmla="*/ 35 w 1335"/>
              <a:gd name="T37" fmla="*/ 890 h 1335"/>
              <a:gd name="T38" fmla="*/ 190 w 1335"/>
              <a:gd name="T39" fmla="*/ 957 h 1335"/>
              <a:gd name="T40" fmla="*/ 173 w 1335"/>
              <a:gd name="T41" fmla="*/ 1117 h 1335"/>
              <a:gd name="T42" fmla="*/ 334 w 1335"/>
              <a:gd name="T43" fmla="*/ 1116 h 1335"/>
              <a:gd name="T44" fmla="*/ 379 w 1335"/>
              <a:gd name="T45" fmla="*/ 1270 h 1335"/>
              <a:gd name="T46" fmla="*/ 535 w 1335"/>
              <a:gd name="T47" fmla="*/ 1210 h 1335"/>
              <a:gd name="T48" fmla="*/ 636 w 1335"/>
              <a:gd name="T49" fmla="*/ 1335 h 1335"/>
              <a:gd name="T50" fmla="*/ 749 w 1335"/>
              <a:gd name="T51" fmla="*/ 1220 h 1335"/>
              <a:gd name="T52" fmla="*/ 890 w 1335"/>
              <a:gd name="T53" fmla="*/ 1299 h 1335"/>
              <a:gd name="T54" fmla="*/ 957 w 1335"/>
              <a:gd name="T55" fmla="*/ 1145 h 1335"/>
              <a:gd name="T56" fmla="*/ 1117 w 1335"/>
              <a:gd name="T57" fmla="*/ 1162 h 1335"/>
              <a:gd name="T58" fmla="*/ 1116 w 1335"/>
              <a:gd name="T59" fmla="*/ 1001 h 1335"/>
              <a:gd name="T60" fmla="*/ 1271 w 1335"/>
              <a:gd name="T61" fmla="*/ 956 h 1335"/>
              <a:gd name="T62" fmla="*/ 1210 w 1335"/>
              <a:gd name="T63" fmla="*/ 801 h 1335"/>
              <a:gd name="T64" fmla="*/ 776 w 1335"/>
              <a:gd name="T65" fmla="*/ 1050 h 1335"/>
              <a:gd name="T66" fmla="*/ 560 w 1335"/>
              <a:gd name="T67" fmla="*/ 286 h 1335"/>
              <a:gd name="T68" fmla="*/ 776 w 1335"/>
              <a:gd name="T69" fmla="*/ 1050 h 13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335" h="1335">
                <a:moveTo>
                  <a:pt x="1326" y="784"/>
                </a:moveTo>
                <a:cubicBezTo>
                  <a:pt x="1335" y="699"/>
                  <a:pt x="1335" y="699"/>
                  <a:pt x="1335" y="699"/>
                </a:cubicBezTo>
                <a:cubicBezTo>
                  <a:pt x="1226" y="658"/>
                  <a:pt x="1226" y="658"/>
                  <a:pt x="1226" y="658"/>
                </a:cubicBezTo>
                <a:cubicBezTo>
                  <a:pt x="1226" y="634"/>
                  <a:pt x="1224" y="610"/>
                  <a:pt x="1220" y="586"/>
                </a:cubicBezTo>
                <a:cubicBezTo>
                  <a:pt x="1323" y="527"/>
                  <a:pt x="1323" y="527"/>
                  <a:pt x="1323" y="527"/>
                </a:cubicBezTo>
                <a:cubicBezTo>
                  <a:pt x="1300" y="445"/>
                  <a:pt x="1300" y="445"/>
                  <a:pt x="1300" y="445"/>
                </a:cubicBezTo>
                <a:cubicBezTo>
                  <a:pt x="1181" y="448"/>
                  <a:pt x="1181" y="448"/>
                  <a:pt x="1181" y="448"/>
                </a:cubicBezTo>
                <a:cubicBezTo>
                  <a:pt x="1171" y="424"/>
                  <a:pt x="1159" y="400"/>
                  <a:pt x="1145" y="378"/>
                </a:cubicBezTo>
                <a:cubicBezTo>
                  <a:pt x="1215" y="284"/>
                  <a:pt x="1215" y="284"/>
                  <a:pt x="1215" y="284"/>
                </a:cubicBezTo>
                <a:cubicBezTo>
                  <a:pt x="1162" y="218"/>
                  <a:pt x="1162" y="218"/>
                  <a:pt x="1162" y="218"/>
                </a:cubicBezTo>
                <a:cubicBezTo>
                  <a:pt x="1055" y="266"/>
                  <a:pt x="1055" y="266"/>
                  <a:pt x="1055" y="266"/>
                </a:cubicBezTo>
                <a:cubicBezTo>
                  <a:pt x="1038" y="249"/>
                  <a:pt x="1020" y="234"/>
                  <a:pt x="1001" y="219"/>
                </a:cubicBezTo>
                <a:cubicBezTo>
                  <a:pt x="1031" y="106"/>
                  <a:pt x="1031" y="106"/>
                  <a:pt x="1031" y="106"/>
                </a:cubicBezTo>
                <a:cubicBezTo>
                  <a:pt x="956" y="65"/>
                  <a:pt x="956" y="65"/>
                  <a:pt x="956" y="65"/>
                </a:cubicBezTo>
                <a:cubicBezTo>
                  <a:pt x="875" y="149"/>
                  <a:pt x="875" y="149"/>
                  <a:pt x="875" y="149"/>
                </a:cubicBezTo>
                <a:cubicBezTo>
                  <a:pt x="851" y="139"/>
                  <a:pt x="826" y="131"/>
                  <a:pt x="801" y="125"/>
                </a:cubicBezTo>
                <a:cubicBezTo>
                  <a:pt x="784" y="9"/>
                  <a:pt x="784" y="9"/>
                  <a:pt x="784" y="9"/>
                </a:cubicBezTo>
                <a:cubicBezTo>
                  <a:pt x="699" y="0"/>
                  <a:pt x="699" y="0"/>
                  <a:pt x="699" y="0"/>
                </a:cubicBezTo>
                <a:cubicBezTo>
                  <a:pt x="658" y="109"/>
                  <a:pt x="658" y="109"/>
                  <a:pt x="658" y="109"/>
                </a:cubicBezTo>
                <a:cubicBezTo>
                  <a:pt x="634" y="109"/>
                  <a:pt x="610" y="111"/>
                  <a:pt x="586" y="115"/>
                </a:cubicBezTo>
                <a:cubicBezTo>
                  <a:pt x="527" y="12"/>
                  <a:pt x="527" y="12"/>
                  <a:pt x="527" y="12"/>
                </a:cubicBezTo>
                <a:cubicBezTo>
                  <a:pt x="445" y="35"/>
                  <a:pt x="445" y="35"/>
                  <a:pt x="445" y="35"/>
                </a:cubicBezTo>
                <a:cubicBezTo>
                  <a:pt x="448" y="154"/>
                  <a:pt x="448" y="154"/>
                  <a:pt x="448" y="154"/>
                </a:cubicBezTo>
                <a:cubicBezTo>
                  <a:pt x="424" y="164"/>
                  <a:pt x="400" y="176"/>
                  <a:pt x="378" y="190"/>
                </a:cubicBezTo>
                <a:cubicBezTo>
                  <a:pt x="284" y="120"/>
                  <a:pt x="284" y="120"/>
                  <a:pt x="284" y="120"/>
                </a:cubicBezTo>
                <a:cubicBezTo>
                  <a:pt x="218" y="173"/>
                  <a:pt x="218" y="173"/>
                  <a:pt x="218" y="173"/>
                </a:cubicBezTo>
                <a:cubicBezTo>
                  <a:pt x="266" y="280"/>
                  <a:pt x="266" y="280"/>
                  <a:pt x="266" y="280"/>
                </a:cubicBezTo>
                <a:cubicBezTo>
                  <a:pt x="249" y="297"/>
                  <a:pt x="234" y="315"/>
                  <a:pt x="220" y="334"/>
                </a:cubicBezTo>
                <a:cubicBezTo>
                  <a:pt x="106" y="305"/>
                  <a:pt x="106" y="305"/>
                  <a:pt x="106" y="305"/>
                </a:cubicBezTo>
                <a:cubicBezTo>
                  <a:pt x="65" y="379"/>
                  <a:pt x="65" y="379"/>
                  <a:pt x="65" y="379"/>
                </a:cubicBezTo>
                <a:cubicBezTo>
                  <a:pt x="149" y="460"/>
                  <a:pt x="149" y="460"/>
                  <a:pt x="149" y="460"/>
                </a:cubicBezTo>
                <a:cubicBezTo>
                  <a:pt x="139" y="484"/>
                  <a:pt x="131" y="509"/>
                  <a:pt x="125" y="535"/>
                </a:cubicBezTo>
                <a:cubicBezTo>
                  <a:pt x="9" y="551"/>
                  <a:pt x="9" y="551"/>
                  <a:pt x="9" y="551"/>
                </a:cubicBezTo>
                <a:cubicBezTo>
                  <a:pt x="0" y="636"/>
                  <a:pt x="0" y="636"/>
                  <a:pt x="0" y="636"/>
                </a:cubicBezTo>
                <a:cubicBezTo>
                  <a:pt x="109" y="678"/>
                  <a:pt x="109" y="678"/>
                  <a:pt x="109" y="678"/>
                </a:cubicBezTo>
                <a:cubicBezTo>
                  <a:pt x="110" y="701"/>
                  <a:pt x="111" y="725"/>
                  <a:pt x="115" y="749"/>
                </a:cubicBezTo>
                <a:cubicBezTo>
                  <a:pt x="12" y="809"/>
                  <a:pt x="12" y="809"/>
                  <a:pt x="12" y="809"/>
                </a:cubicBezTo>
                <a:cubicBezTo>
                  <a:pt x="35" y="890"/>
                  <a:pt x="35" y="890"/>
                  <a:pt x="35" y="890"/>
                </a:cubicBezTo>
                <a:cubicBezTo>
                  <a:pt x="154" y="887"/>
                  <a:pt x="154" y="887"/>
                  <a:pt x="154" y="887"/>
                </a:cubicBezTo>
                <a:cubicBezTo>
                  <a:pt x="164" y="912"/>
                  <a:pt x="177" y="935"/>
                  <a:pt x="190" y="957"/>
                </a:cubicBezTo>
                <a:cubicBezTo>
                  <a:pt x="120" y="1051"/>
                  <a:pt x="120" y="1051"/>
                  <a:pt x="120" y="1051"/>
                </a:cubicBezTo>
                <a:cubicBezTo>
                  <a:pt x="173" y="1117"/>
                  <a:pt x="173" y="1117"/>
                  <a:pt x="173" y="1117"/>
                </a:cubicBezTo>
                <a:cubicBezTo>
                  <a:pt x="280" y="1070"/>
                  <a:pt x="280" y="1070"/>
                  <a:pt x="280" y="1070"/>
                </a:cubicBezTo>
                <a:cubicBezTo>
                  <a:pt x="297" y="1086"/>
                  <a:pt x="315" y="1102"/>
                  <a:pt x="334" y="1116"/>
                </a:cubicBezTo>
                <a:cubicBezTo>
                  <a:pt x="305" y="1229"/>
                  <a:pt x="305" y="1229"/>
                  <a:pt x="305" y="1229"/>
                </a:cubicBezTo>
                <a:cubicBezTo>
                  <a:pt x="379" y="1270"/>
                  <a:pt x="379" y="1270"/>
                  <a:pt x="379" y="1270"/>
                </a:cubicBezTo>
                <a:cubicBezTo>
                  <a:pt x="460" y="1186"/>
                  <a:pt x="460" y="1186"/>
                  <a:pt x="460" y="1186"/>
                </a:cubicBezTo>
                <a:cubicBezTo>
                  <a:pt x="484" y="1196"/>
                  <a:pt x="509" y="1204"/>
                  <a:pt x="535" y="1210"/>
                </a:cubicBezTo>
                <a:cubicBezTo>
                  <a:pt x="551" y="1326"/>
                  <a:pt x="551" y="1326"/>
                  <a:pt x="551" y="1326"/>
                </a:cubicBezTo>
                <a:cubicBezTo>
                  <a:pt x="636" y="1335"/>
                  <a:pt x="636" y="1335"/>
                  <a:pt x="636" y="1335"/>
                </a:cubicBezTo>
                <a:cubicBezTo>
                  <a:pt x="678" y="1226"/>
                  <a:pt x="678" y="1226"/>
                  <a:pt x="678" y="1226"/>
                </a:cubicBezTo>
                <a:cubicBezTo>
                  <a:pt x="701" y="1226"/>
                  <a:pt x="725" y="1224"/>
                  <a:pt x="749" y="1220"/>
                </a:cubicBezTo>
                <a:cubicBezTo>
                  <a:pt x="808" y="1323"/>
                  <a:pt x="808" y="1323"/>
                  <a:pt x="808" y="1323"/>
                </a:cubicBezTo>
                <a:cubicBezTo>
                  <a:pt x="890" y="1299"/>
                  <a:pt x="890" y="1299"/>
                  <a:pt x="890" y="1299"/>
                </a:cubicBezTo>
                <a:cubicBezTo>
                  <a:pt x="887" y="1181"/>
                  <a:pt x="887" y="1181"/>
                  <a:pt x="887" y="1181"/>
                </a:cubicBezTo>
                <a:cubicBezTo>
                  <a:pt x="912" y="1171"/>
                  <a:pt x="935" y="1159"/>
                  <a:pt x="957" y="1145"/>
                </a:cubicBezTo>
                <a:cubicBezTo>
                  <a:pt x="1051" y="1215"/>
                  <a:pt x="1051" y="1215"/>
                  <a:pt x="1051" y="1215"/>
                </a:cubicBezTo>
                <a:cubicBezTo>
                  <a:pt x="1117" y="1162"/>
                  <a:pt x="1117" y="1162"/>
                  <a:pt x="1117" y="1162"/>
                </a:cubicBezTo>
                <a:cubicBezTo>
                  <a:pt x="1070" y="1055"/>
                  <a:pt x="1070" y="1055"/>
                  <a:pt x="1070" y="1055"/>
                </a:cubicBezTo>
                <a:cubicBezTo>
                  <a:pt x="1086" y="1038"/>
                  <a:pt x="1102" y="1020"/>
                  <a:pt x="1116" y="1001"/>
                </a:cubicBezTo>
                <a:cubicBezTo>
                  <a:pt x="1229" y="1031"/>
                  <a:pt x="1229" y="1031"/>
                  <a:pt x="1229" y="1031"/>
                </a:cubicBezTo>
                <a:cubicBezTo>
                  <a:pt x="1271" y="956"/>
                  <a:pt x="1271" y="956"/>
                  <a:pt x="1271" y="956"/>
                </a:cubicBezTo>
                <a:cubicBezTo>
                  <a:pt x="1186" y="875"/>
                  <a:pt x="1186" y="875"/>
                  <a:pt x="1186" y="875"/>
                </a:cubicBezTo>
                <a:cubicBezTo>
                  <a:pt x="1196" y="851"/>
                  <a:pt x="1204" y="826"/>
                  <a:pt x="1210" y="801"/>
                </a:cubicBezTo>
                <a:lnTo>
                  <a:pt x="1326" y="784"/>
                </a:lnTo>
                <a:close/>
                <a:moveTo>
                  <a:pt x="776" y="1050"/>
                </a:moveTo>
                <a:cubicBezTo>
                  <a:pt x="565" y="1109"/>
                  <a:pt x="345" y="986"/>
                  <a:pt x="286" y="775"/>
                </a:cubicBezTo>
                <a:cubicBezTo>
                  <a:pt x="226" y="564"/>
                  <a:pt x="349" y="345"/>
                  <a:pt x="560" y="286"/>
                </a:cubicBezTo>
                <a:cubicBezTo>
                  <a:pt x="771" y="226"/>
                  <a:pt x="990" y="349"/>
                  <a:pt x="1050" y="560"/>
                </a:cubicBezTo>
                <a:cubicBezTo>
                  <a:pt x="1109" y="771"/>
                  <a:pt x="987" y="990"/>
                  <a:pt x="776" y="1050"/>
                </a:cubicBezTo>
                <a:close/>
              </a:path>
            </a:pathLst>
          </a:custGeom>
          <a:solidFill>
            <a:schemeClr val="accent6"/>
          </a:solidFill>
          <a:ln>
            <a:noFill/>
          </a:ln>
        </p:spPr>
        <p:txBody>
          <a:bodyPr vert="horz" wrap="square" lIns="121920" tIns="60960" rIns="121920" bIns="60960" numCol="1" anchor="t" anchorCtr="0" compatLnSpc="1"/>
          <a:lstStyle/>
          <a:p>
            <a:endParaRPr lang="id-ID" sz="2490"/>
          </a:p>
        </p:txBody>
      </p:sp>
      <p:sp>
        <p:nvSpPr>
          <p:cNvPr id="31" name="Freeform 242"/>
          <p:cNvSpPr>
            <a:spLocks noEditPoints="1"/>
          </p:cNvSpPr>
          <p:nvPr/>
        </p:nvSpPr>
        <p:spPr bwMode="auto">
          <a:xfrm>
            <a:off x="1944517" y="5251947"/>
            <a:ext cx="1242552" cy="1241172"/>
          </a:xfrm>
          <a:custGeom>
            <a:avLst/>
            <a:gdLst>
              <a:gd name="T0" fmla="*/ 1013 w 1135"/>
              <a:gd name="T1" fmla="*/ 544 h 1134"/>
              <a:gd name="T2" fmla="*/ 1135 w 1135"/>
              <a:gd name="T3" fmla="*/ 472 h 1134"/>
              <a:gd name="T4" fmla="*/ 1107 w 1135"/>
              <a:gd name="T5" fmla="*/ 367 h 1134"/>
              <a:gd name="T6" fmla="*/ 965 w 1135"/>
              <a:gd name="T7" fmla="*/ 366 h 1134"/>
              <a:gd name="T8" fmla="*/ 866 w 1135"/>
              <a:gd name="T9" fmla="*/ 237 h 1134"/>
              <a:gd name="T10" fmla="*/ 901 w 1135"/>
              <a:gd name="T11" fmla="*/ 99 h 1134"/>
              <a:gd name="T12" fmla="*/ 808 w 1135"/>
              <a:gd name="T13" fmla="*/ 45 h 1134"/>
              <a:gd name="T14" fmla="*/ 706 w 1135"/>
              <a:gd name="T15" fmla="*/ 144 h 1134"/>
              <a:gd name="T16" fmla="*/ 544 w 1135"/>
              <a:gd name="T17" fmla="*/ 123 h 1134"/>
              <a:gd name="T18" fmla="*/ 472 w 1135"/>
              <a:gd name="T19" fmla="*/ 0 h 1134"/>
              <a:gd name="T20" fmla="*/ 367 w 1135"/>
              <a:gd name="T21" fmla="*/ 28 h 1134"/>
              <a:gd name="T22" fmla="*/ 365 w 1135"/>
              <a:gd name="T23" fmla="*/ 170 h 1134"/>
              <a:gd name="T24" fmla="*/ 237 w 1135"/>
              <a:gd name="T25" fmla="*/ 269 h 1134"/>
              <a:gd name="T26" fmla="*/ 99 w 1135"/>
              <a:gd name="T27" fmla="*/ 234 h 1134"/>
              <a:gd name="T28" fmla="*/ 45 w 1135"/>
              <a:gd name="T29" fmla="*/ 327 h 1134"/>
              <a:gd name="T30" fmla="*/ 144 w 1135"/>
              <a:gd name="T31" fmla="*/ 429 h 1134"/>
              <a:gd name="T32" fmla="*/ 123 w 1135"/>
              <a:gd name="T33" fmla="*/ 590 h 1134"/>
              <a:gd name="T34" fmla="*/ 0 w 1135"/>
              <a:gd name="T35" fmla="*/ 663 h 1134"/>
              <a:gd name="T36" fmla="*/ 28 w 1135"/>
              <a:gd name="T37" fmla="*/ 767 h 1134"/>
              <a:gd name="T38" fmla="*/ 171 w 1135"/>
              <a:gd name="T39" fmla="*/ 769 h 1134"/>
              <a:gd name="T40" fmla="*/ 269 w 1135"/>
              <a:gd name="T41" fmla="*/ 898 h 1134"/>
              <a:gd name="T42" fmla="*/ 234 w 1135"/>
              <a:gd name="T43" fmla="*/ 1036 h 1134"/>
              <a:gd name="T44" fmla="*/ 328 w 1135"/>
              <a:gd name="T45" fmla="*/ 1090 h 1134"/>
              <a:gd name="T46" fmla="*/ 429 w 1135"/>
              <a:gd name="T47" fmla="*/ 991 h 1134"/>
              <a:gd name="T48" fmla="*/ 591 w 1135"/>
              <a:gd name="T49" fmla="*/ 1012 h 1134"/>
              <a:gd name="T50" fmla="*/ 664 w 1135"/>
              <a:gd name="T51" fmla="*/ 1134 h 1134"/>
              <a:gd name="T52" fmla="*/ 768 w 1135"/>
              <a:gd name="T53" fmla="*/ 1106 h 1134"/>
              <a:gd name="T54" fmla="*/ 770 w 1135"/>
              <a:gd name="T55" fmla="*/ 964 h 1134"/>
              <a:gd name="T56" fmla="*/ 899 w 1135"/>
              <a:gd name="T57" fmla="*/ 865 h 1134"/>
              <a:gd name="T58" fmla="*/ 1036 w 1135"/>
              <a:gd name="T59" fmla="*/ 900 h 1134"/>
              <a:gd name="T60" fmla="*/ 1090 w 1135"/>
              <a:gd name="T61" fmla="*/ 807 h 1134"/>
              <a:gd name="T62" fmla="*/ 992 w 1135"/>
              <a:gd name="T63" fmla="*/ 705 h 1134"/>
              <a:gd name="T64" fmla="*/ 1013 w 1135"/>
              <a:gd name="T65" fmla="*/ 544 h 1134"/>
              <a:gd name="T66" fmla="*/ 593 w 1135"/>
              <a:gd name="T67" fmla="*/ 879 h 1134"/>
              <a:gd name="T68" fmla="*/ 256 w 1135"/>
              <a:gd name="T69" fmla="*/ 593 h 1134"/>
              <a:gd name="T70" fmla="*/ 543 w 1135"/>
              <a:gd name="T71" fmla="*/ 256 h 1134"/>
              <a:gd name="T72" fmla="*/ 879 w 1135"/>
              <a:gd name="T73" fmla="*/ 542 h 1134"/>
              <a:gd name="T74" fmla="*/ 593 w 1135"/>
              <a:gd name="T75" fmla="*/ 879 h 1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135" h="1134">
                <a:moveTo>
                  <a:pt x="1013" y="544"/>
                </a:moveTo>
                <a:cubicBezTo>
                  <a:pt x="1135" y="472"/>
                  <a:pt x="1135" y="472"/>
                  <a:pt x="1135" y="472"/>
                </a:cubicBezTo>
                <a:cubicBezTo>
                  <a:pt x="1107" y="367"/>
                  <a:pt x="1107" y="367"/>
                  <a:pt x="1107" y="367"/>
                </a:cubicBezTo>
                <a:cubicBezTo>
                  <a:pt x="965" y="366"/>
                  <a:pt x="965" y="366"/>
                  <a:pt x="965" y="366"/>
                </a:cubicBezTo>
                <a:cubicBezTo>
                  <a:pt x="940" y="317"/>
                  <a:pt x="906" y="273"/>
                  <a:pt x="866" y="237"/>
                </a:cubicBezTo>
                <a:cubicBezTo>
                  <a:pt x="901" y="99"/>
                  <a:pt x="901" y="99"/>
                  <a:pt x="901" y="99"/>
                </a:cubicBezTo>
                <a:cubicBezTo>
                  <a:pt x="808" y="45"/>
                  <a:pt x="808" y="45"/>
                  <a:pt x="808" y="45"/>
                </a:cubicBezTo>
                <a:cubicBezTo>
                  <a:pt x="706" y="144"/>
                  <a:pt x="706" y="144"/>
                  <a:pt x="706" y="144"/>
                </a:cubicBezTo>
                <a:cubicBezTo>
                  <a:pt x="655" y="127"/>
                  <a:pt x="601" y="120"/>
                  <a:pt x="544" y="123"/>
                </a:cubicBezTo>
                <a:cubicBezTo>
                  <a:pt x="472" y="0"/>
                  <a:pt x="472" y="0"/>
                  <a:pt x="472" y="0"/>
                </a:cubicBezTo>
                <a:cubicBezTo>
                  <a:pt x="367" y="28"/>
                  <a:pt x="367" y="28"/>
                  <a:pt x="367" y="28"/>
                </a:cubicBezTo>
                <a:cubicBezTo>
                  <a:pt x="365" y="170"/>
                  <a:pt x="365" y="170"/>
                  <a:pt x="365" y="170"/>
                </a:cubicBezTo>
                <a:cubicBezTo>
                  <a:pt x="317" y="195"/>
                  <a:pt x="273" y="229"/>
                  <a:pt x="237" y="269"/>
                </a:cubicBezTo>
                <a:cubicBezTo>
                  <a:pt x="99" y="234"/>
                  <a:pt x="99" y="234"/>
                  <a:pt x="99" y="234"/>
                </a:cubicBezTo>
                <a:cubicBezTo>
                  <a:pt x="45" y="327"/>
                  <a:pt x="45" y="327"/>
                  <a:pt x="45" y="327"/>
                </a:cubicBezTo>
                <a:cubicBezTo>
                  <a:pt x="144" y="429"/>
                  <a:pt x="144" y="429"/>
                  <a:pt x="144" y="429"/>
                </a:cubicBezTo>
                <a:cubicBezTo>
                  <a:pt x="128" y="480"/>
                  <a:pt x="120" y="534"/>
                  <a:pt x="123" y="590"/>
                </a:cubicBezTo>
                <a:cubicBezTo>
                  <a:pt x="0" y="663"/>
                  <a:pt x="0" y="663"/>
                  <a:pt x="0" y="663"/>
                </a:cubicBezTo>
                <a:cubicBezTo>
                  <a:pt x="28" y="767"/>
                  <a:pt x="28" y="767"/>
                  <a:pt x="28" y="767"/>
                </a:cubicBezTo>
                <a:cubicBezTo>
                  <a:pt x="171" y="769"/>
                  <a:pt x="171" y="769"/>
                  <a:pt x="171" y="769"/>
                </a:cubicBezTo>
                <a:cubicBezTo>
                  <a:pt x="195" y="818"/>
                  <a:pt x="229" y="862"/>
                  <a:pt x="269" y="898"/>
                </a:cubicBezTo>
                <a:cubicBezTo>
                  <a:pt x="234" y="1036"/>
                  <a:pt x="234" y="1036"/>
                  <a:pt x="234" y="1036"/>
                </a:cubicBezTo>
                <a:cubicBezTo>
                  <a:pt x="328" y="1090"/>
                  <a:pt x="328" y="1090"/>
                  <a:pt x="328" y="1090"/>
                </a:cubicBezTo>
                <a:cubicBezTo>
                  <a:pt x="429" y="991"/>
                  <a:pt x="429" y="991"/>
                  <a:pt x="429" y="991"/>
                </a:cubicBezTo>
                <a:cubicBezTo>
                  <a:pt x="480" y="1008"/>
                  <a:pt x="535" y="1015"/>
                  <a:pt x="591" y="1012"/>
                </a:cubicBezTo>
                <a:cubicBezTo>
                  <a:pt x="664" y="1134"/>
                  <a:pt x="664" y="1134"/>
                  <a:pt x="664" y="1134"/>
                </a:cubicBezTo>
                <a:cubicBezTo>
                  <a:pt x="768" y="1106"/>
                  <a:pt x="768" y="1106"/>
                  <a:pt x="768" y="1106"/>
                </a:cubicBezTo>
                <a:cubicBezTo>
                  <a:pt x="770" y="964"/>
                  <a:pt x="770" y="964"/>
                  <a:pt x="770" y="964"/>
                </a:cubicBezTo>
                <a:cubicBezTo>
                  <a:pt x="819" y="939"/>
                  <a:pt x="863" y="906"/>
                  <a:pt x="899" y="865"/>
                </a:cubicBezTo>
                <a:cubicBezTo>
                  <a:pt x="1036" y="900"/>
                  <a:pt x="1036" y="900"/>
                  <a:pt x="1036" y="900"/>
                </a:cubicBezTo>
                <a:cubicBezTo>
                  <a:pt x="1090" y="807"/>
                  <a:pt x="1090" y="807"/>
                  <a:pt x="1090" y="807"/>
                </a:cubicBezTo>
                <a:cubicBezTo>
                  <a:pt x="992" y="705"/>
                  <a:pt x="992" y="705"/>
                  <a:pt x="992" y="705"/>
                </a:cubicBezTo>
                <a:cubicBezTo>
                  <a:pt x="1008" y="654"/>
                  <a:pt x="1015" y="600"/>
                  <a:pt x="1013" y="544"/>
                </a:cubicBezTo>
                <a:close/>
                <a:moveTo>
                  <a:pt x="593" y="879"/>
                </a:moveTo>
                <a:cubicBezTo>
                  <a:pt x="421" y="893"/>
                  <a:pt x="270" y="764"/>
                  <a:pt x="256" y="593"/>
                </a:cubicBezTo>
                <a:cubicBezTo>
                  <a:pt x="243" y="421"/>
                  <a:pt x="371" y="270"/>
                  <a:pt x="543" y="256"/>
                </a:cubicBezTo>
                <a:cubicBezTo>
                  <a:pt x="714" y="242"/>
                  <a:pt x="865" y="370"/>
                  <a:pt x="879" y="542"/>
                </a:cubicBezTo>
                <a:cubicBezTo>
                  <a:pt x="893" y="714"/>
                  <a:pt x="765" y="865"/>
                  <a:pt x="593" y="879"/>
                </a:cubicBezTo>
                <a:close/>
              </a:path>
            </a:pathLst>
          </a:custGeom>
          <a:solidFill>
            <a:schemeClr val="accent2">
              <a:lumMod val="75000"/>
            </a:schemeClr>
          </a:solidFill>
          <a:ln>
            <a:noFill/>
          </a:ln>
        </p:spPr>
        <p:txBody>
          <a:bodyPr vert="horz" wrap="square" lIns="121920" tIns="60960" rIns="121920" bIns="60960" numCol="1" anchor="t" anchorCtr="0" compatLnSpc="1"/>
          <a:lstStyle/>
          <a:p>
            <a:endParaRPr lang="id-ID" sz="2490"/>
          </a:p>
        </p:txBody>
      </p:sp>
      <p:sp>
        <p:nvSpPr>
          <p:cNvPr id="32" name="Rectangle 6">
            <a:hlinkClick r:id="rId1"/>
          </p:cNvPr>
          <p:cNvSpPr>
            <a:spLocks noChangeArrowheads="1"/>
          </p:cNvSpPr>
          <p:nvPr/>
        </p:nvSpPr>
        <p:spPr bwMode="auto">
          <a:xfrm>
            <a:off x="5469866" y="1468234"/>
            <a:ext cx="3527743" cy="617894"/>
          </a:xfrm>
          <a:prstGeom prst="rect">
            <a:avLst/>
          </a:prstGeom>
          <a:solidFill>
            <a:srgbClr val="E73215"/>
          </a:solidFill>
          <a:ln>
            <a:noFill/>
          </a:ln>
          <a:effectLst>
            <a:outerShdw dist="35921" dir="2700000" algn="ctr" rotWithShape="0">
              <a:srgbClr val="E73215">
                <a:alpha val="50000"/>
              </a:srgbClr>
            </a:outerShdw>
          </a:effec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lvl="0" algn="ctr" eaLnBrk="1" hangingPunct="1">
              <a:lnSpc>
                <a:spcPct val="120000"/>
              </a:lnSpc>
              <a:defRPr/>
            </a:pPr>
            <a:r>
              <a:rPr lang="zh-CN" altLang="en-US" sz="2665" b="1" kern="0" dirty="0">
                <a:solidFill>
                  <a:prstClr val="white"/>
                </a:solidFill>
                <a:latin typeface="思源宋体 CN" panose="02020400000000000000" pitchFamily="18" charset="-122"/>
                <a:ea typeface="思源宋体 CN" panose="02020400000000000000" pitchFamily="18" charset="-122"/>
              </a:rPr>
              <a:t>五个严禁</a:t>
            </a:r>
            <a:endParaRPr lang="zh-CN" altLang="en-US" sz="2665" b="1" kern="0" dirty="0">
              <a:solidFill>
                <a:prstClr val="white"/>
              </a:solidFill>
              <a:latin typeface="思源宋体 CN" panose="02020400000000000000" pitchFamily="18" charset="-122"/>
              <a:ea typeface="思源宋体 CN" panose="02020400000000000000" pitchFamily="18" charset="-122"/>
            </a:endParaRPr>
          </a:p>
        </p:txBody>
      </p:sp>
      <p:sp>
        <p:nvSpPr>
          <p:cNvPr id="58" name="标题 1"/>
          <p:cNvSpPr txBox="1">
            <a:spLocks noChangeArrowheads="1"/>
          </p:cNvSpPr>
          <p:nvPr/>
        </p:nvSpPr>
        <p:spPr>
          <a:xfrm>
            <a:off x="6632969" y="344429"/>
            <a:ext cx="7308471" cy="461665"/>
          </a:xfrm>
          <a:prstGeom prst="rect">
            <a:avLst/>
          </a:prstGeom>
          <a:noFill/>
        </p:spPr>
        <p:txBody>
          <a:bodyPr wrap="square">
            <a:spAutoFit/>
          </a:bodyPr>
          <a:lstStyle>
            <a:defPPr>
              <a:defRPr lang="zh-CN"/>
            </a:defPPr>
            <a:lvl1pPr algn="ctr">
              <a:defRPr sz="2400">
                <a:solidFill>
                  <a:schemeClr val="bg2">
                    <a:lumMod val="50000"/>
                  </a:schemeClr>
                </a:solidFill>
                <a:latin typeface="字魂59号-创粗黑" pitchFamily="2" charset="-122"/>
                <a:ea typeface="字魂59号-创粗黑" pitchFamily="2" charset="-122"/>
              </a:defRPr>
            </a:lvl1pPr>
          </a:lstStyle>
          <a:p>
            <a:r>
              <a:rPr lang="zh-CN" altLang="en-US" dirty="0">
                <a:solidFill>
                  <a:schemeClr val="accent6">
                    <a:lumMod val="50000"/>
                  </a:schemeClr>
                </a:solidFill>
                <a:latin typeface="思源宋体 CN" panose="02020400000000000000" pitchFamily="18" charset="-122"/>
                <a:ea typeface="思源宋体 CN" panose="02020400000000000000" pitchFamily="18" charset="-122"/>
              </a:rPr>
              <a:t>企业安全生产应知应会</a:t>
            </a:r>
            <a:endParaRPr lang="zh-CN" altLang="en-US" dirty="0">
              <a:solidFill>
                <a:schemeClr val="accent6">
                  <a:lumMod val="50000"/>
                </a:schemeClr>
              </a:solidFill>
              <a:latin typeface="思源宋体 CN" panose="02020400000000000000" pitchFamily="18" charset="-122"/>
              <a:ea typeface="思源宋体 CN" panose="02020400000000000000" pitchFamily="18"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5000">
        <p:random/>
      </p:transition>
    </mc:Choice>
    <mc:Fallback>
      <p:transition spd="slow"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barn(outVertical)">
                                      <p:cBhvr>
                                        <p:cTn id="7" dur="500"/>
                                        <p:tgtEl>
                                          <p:spTgt spid="32"/>
                                        </p:tgtEl>
                                      </p:cBhvr>
                                    </p:animEffect>
                                  </p:childTnLst>
                                </p:cTn>
                              </p:par>
                            </p:childTnLst>
                          </p:cTn>
                        </p:par>
                        <p:par>
                          <p:cTn id="8" fill="hold">
                            <p:stCondLst>
                              <p:cond delay="500"/>
                            </p:stCondLst>
                            <p:childTnLst>
                              <p:par>
                                <p:cTn id="9" presetID="12" presetClass="entr" presetSubtype="4"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p:tgtEl>
                                          <p:spTgt spid="3"/>
                                        </p:tgtEl>
                                        <p:attrNameLst>
                                          <p:attrName>ppt_y</p:attrName>
                                        </p:attrNameLst>
                                      </p:cBhvr>
                                      <p:tavLst>
                                        <p:tav tm="0">
                                          <p:val>
                                            <p:strVal val="#ppt_y+#ppt_h*1.125000"/>
                                          </p:val>
                                        </p:tav>
                                        <p:tav tm="100000">
                                          <p:val>
                                            <p:strVal val="#ppt_y"/>
                                          </p:val>
                                        </p:tav>
                                      </p:tavLst>
                                    </p:anim>
                                    <p:animEffect transition="in" filter="wipe(up)">
                                      <p:cBhvr>
                                        <p:cTn id="12" dur="500"/>
                                        <p:tgtEl>
                                          <p:spTgt spid="3"/>
                                        </p:tgtEl>
                                      </p:cBhvr>
                                    </p:animEffect>
                                  </p:childTnLst>
                                </p:cTn>
                              </p:par>
                            </p:childTnLst>
                          </p:cTn>
                        </p:par>
                        <p:par>
                          <p:cTn id="13" fill="hold">
                            <p:stCondLst>
                              <p:cond delay="1000"/>
                            </p:stCondLst>
                            <p:childTnLst>
                              <p:par>
                                <p:cTn id="14" presetID="12" presetClass="entr" presetSubtype="4" fill="hold" nodeType="afterEffect">
                                  <p:stCondLst>
                                    <p:cond delay="0"/>
                                  </p:stCondLst>
                                  <p:childTnLst>
                                    <p:set>
                                      <p:cBhvr>
                                        <p:cTn id="15" dur="1" fill="hold">
                                          <p:stCondLst>
                                            <p:cond delay="0"/>
                                          </p:stCondLst>
                                        </p:cTn>
                                        <p:tgtEl>
                                          <p:spTgt spid="8"/>
                                        </p:tgtEl>
                                        <p:attrNameLst>
                                          <p:attrName>style.visibility</p:attrName>
                                        </p:attrNameLst>
                                      </p:cBhvr>
                                      <p:to>
                                        <p:strVal val="visible"/>
                                      </p:to>
                                    </p:set>
                                    <p:anim calcmode="lin" valueType="num">
                                      <p:cBhvr additive="base">
                                        <p:cTn id="16" dur="500"/>
                                        <p:tgtEl>
                                          <p:spTgt spid="8"/>
                                        </p:tgtEl>
                                        <p:attrNameLst>
                                          <p:attrName>ppt_y</p:attrName>
                                        </p:attrNameLst>
                                      </p:cBhvr>
                                      <p:tavLst>
                                        <p:tav tm="0">
                                          <p:val>
                                            <p:strVal val="#ppt_y+#ppt_h*1.125000"/>
                                          </p:val>
                                        </p:tav>
                                        <p:tav tm="100000">
                                          <p:val>
                                            <p:strVal val="#ppt_y"/>
                                          </p:val>
                                        </p:tav>
                                      </p:tavLst>
                                    </p:anim>
                                    <p:animEffect transition="in" filter="wipe(up)">
                                      <p:cBhvr>
                                        <p:cTn id="17" dur="500"/>
                                        <p:tgtEl>
                                          <p:spTgt spid="8"/>
                                        </p:tgtEl>
                                      </p:cBhvr>
                                    </p:animEffect>
                                  </p:childTnLst>
                                </p:cTn>
                              </p:par>
                            </p:childTnLst>
                          </p:cTn>
                        </p:par>
                        <p:par>
                          <p:cTn id="18" fill="hold">
                            <p:stCondLst>
                              <p:cond delay="1500"/>
                            </p:stCondLst>
                            <p:childTnLst>
                              <p:par>
                                <p:cTn id="19" presetID="12" presetClass="entr" presetSubtype="4" fill="hold" nodeType="afterEffect">
                                  <p:stCondLst>
                                    <p:cond delay="0"/>
                                  </p:stCondLst>
                                  <p:childTnLst>
                                    <p:set>
                                      <p:cBhvr>
                                        <p:cTn id="20" dur="1" fill="hold">
                                          <p:stCondLst>
                                            <p:cond delay="0"/>
                                          </p:stCondLst>
                                        </p:cTn>
                                        <p:tgtEl>
                                          <p:spTgt spid="13"/>
                                        </p:tgtEl>
                                        <p:attrNameLst>
                                          <p:attrName>style.visibility</p:attrName>
                                        </p:attrNameLst>
                                      </p:cBhvr>
                                      <p:to>
                                        <p:strVal val="visible"/>
                                      </p:to>
                                    </p:set>
                                    <p:anim calcmode="lin" valueType="num">
                                      <p:cBhvr additive="base">
                                        <p:cTn id="21" dur="500"/>
                                        <p:tgtEl>
                                          <p:spTgt spid="13"/>
                                        </p:tgtEl>
                                        <p:attrNameLst>
                                          <p:attrName>ppt_y</p:attrName>
                                        </p:attrNameLst>
                                      </p:cBhvr>
                                      <p:tavLst>
                                        <p:tav tm="0">
                                          <p:val>
                                            <p:strVal val="#ppt_y+#ppt_h*1.125000"/>
                                          </p:val>
                                        </p:tav>
                                        <p:tav tm="100000">
                                          <p:val>
                                            <p:strVal val="#ppt_y"/>
                                          </p:val>
                                        </p:tav>
                                      </p:tavLst>
                                    </p:anim>
                                    <p:animEffect transition="in" filter="wipe(up)">
                                      <p:cBhvr>
                                        <p:cTn id="22" dur="500"/>
                                        <p:tgtEl>
                                          <p:spTgt spid="13"/>
                                        </p:tgtEl>
                                      </p:cBhvr>
                                    </p:animEffect>
                                  </p:childTnLst>
                                </p:cTn>
                              </p:par>
                            </p:childTnLst>
                          </p:cTn>
                        </p:par>
                        <p:par>
                          <p:cTn id="23" fill="hold">
                            <p:stCondLst>
                              <p:cond delay="2000"/>
                            </p:stCondLst>
                            <p:childTnLst>
                              <p:par>
                                <p:cTn id="24" presetID="12" presetClass="entr" presetSubtype="4" fill="hold" nodeType="afterEffect">
                                  <p:stCondLst>
                                    <p:cond delay="0"/>
                                  </p:stCondLst>
                                  <p:childTnLst>
                                    <p:set>
                                      <p:cBhvr>
                                        <p:cTn id="25" dur="1" fill="hold">
                                          <p:stCondLst>
                                            <p:cond delay="0"/>
                                          </p:stCondLst>
                                        </p:cTn>
                                        <p:tgtEl>
                                          <p:spTgt spid="18"/>
                                        </p:tgtEl>
                                        <p:attrNameLst>
                                          <p:attrName>style.visibility</p:attrName>
                                        </p:attrNameLst>
                                      </p:cBhvr>
                                      <p:to>
                                        <p:strVal val="visible"/>
                                      </p:to>
                                    </p:set>
                                    <p:anim calcmode="lin" valueType="num">
                                      <p:cBhvr additive="base">
                                        <p:cTn id="26" dur="500"/>
                                        <p:tgtEl>
                                          <p:spTgt spid="18"/>
                                        </p:tgtEl>
                                        <p:attrNameLst>
                                          <p:attrName>ppt_y</p:attrName>
                                        </p:attrNameLst>
                                      </p:cBhvr>
                                      <p:tavLst>
                                        <p:tav tm="0">
                                          <p:val>
                                            <p:strVal val="#ppt_y+#ppt_h*1.125000"/>
                                          </p:val>
                                        </p:tav>
                                        <p:tav tm="100000">
                                          <p:val>
                                            <p:strVal val="#ppt_y"/>
                                          </p:val>
                                        </p:tav>
                                      </p:tavLst>
                                    </p:anim>
                                    <p:animEffect transition="in" filter="wipe(up)">
                                      <p:cBhvr>
                                        <p:cTn id="27" dur="500"/>
                                        <p:tgtEl>
                                          <p:spTgt spid="18"/>
                                        </p:tgtEl>
                                      </p:cBhvr>
                                    </p:animEffect>
                                  </p:childTnLst>
                                </p:cTn>
                              </p:par>
                            </p:childTnLst>
                          </p:cTn>
                        </p:par>
                        <p:par>
                          <p:cTn id="28" fill="hold">
                            <p:stCondLst>
                              <p:cond delay="2500"/>
                            </p:stCondLst>
                            <p:childTnLst>
                              <p:par>
                                <p:cTn id="29" presetID="12" presetClass="entr" presetSubtype="4" fill="hold" nodeType="afterEffect">
                                  <p:stCondLst>
                                    <p:cond delay="0"/>
                                  </p:stCondLst>
                                  <p:childTnLst>
                                    <p:set>
                                      <p:cBhvr>
                                        <p:cTn id="30" dur="1" fill="hold">
                                          <p:stCondLst>
                                            <p:cond delay="0"/>
                                          </p:stCondLst>
                                        </p:cTn>
                                        <p:tgtEl>
                                          <p:spTgt spid="23"/>
                                        </p:tgtEl>
                                        <p:attrNameLst>
                                          <p:attrName>style.visibility</p:attrName>
                                        </p:attrNameLst>
                                      </p:cBhvr>
                                      <p:to>
                                        <p:strVal val="visible"/>
                                      </p:to>
                                    </p:set>
                                    <p:anim calcmode="lin" valueType="num">
                                      <p:cBhvr additive="base">
                                        <p:cTn id="31" dur="500"/>
                                        <p:tgtEl>
                                          <p:spTgt spid="23"/>
                                        </p:tgtEl>
                                        <p:attrNameLst>
                                          <p:attrName>ppt_y</p:attrName>
                                        </p:attrNameLst>
                                      </p:cBhvr>
                                      <p:tavLst>
                                        <p:tav tm="0">
                                          <p:val>
                                            <p:strVal val="#ppt_y+#ppt_h*1.125000"/>
                                          </p:val>
                                        </p:tav>
                                        <p:tav tm="100000">
                                          <p:val>
                                            <p:strVal val="#ppt_y"/>
                                          </p:val>
                                        </p:tav>
                                      </p:tavLst>
                                    </p:anim>
                                    <p:animEffect transition="in" filter="wipe(up)">
                                      <p:cBhvr>
                                        <p:cTn id="32" dur="500"/>
                                        <p:tgtEl>
                                          <p:spTgt spid="23"/>
                                        </p:tgtEl>
                                      </p:cBhvr>
                                    </p:animEffect>
                                  </p:childTnLst>
                                </p:cTn>
                              </p:par>
                              <p:par>
                                <p:cTn id="33" presetID="53" presetClass="entr" presetSubtype="16" fill="hold" grpId="1" nodeType="withEffect">
                                  <p:stCondLst>
                                    <p:cond delay="250"/>
                                  </p:stCondLst>
                                  <p:childTnLst>
                                    <p:set>
                                      <p:cBhvr>
                                        <p:cTn id="34" dur="1" fill="hold">
                                          <p:stCondLst>
                                            <p:cond delay="0"/>
                                          </p:stCondLst>
                                        </p:cTn>
                                        <p:tgtEl>
                                          <p:spTgt spid="31"/>
                                        </p:tgtEl>
                                        <p:attrNameLst>
                                          <p:attrName>style.visibility</p:attrName>
                                        </p:attrNameLst>
                                      </p:cBhvr>
                                      <p:to>
                                        <p:strVal val="visible"/>
                                      </p:to>
                                    </p:set>
                                    <p:anim calcmode="lin" valueType="num">
                                      <p:cBhvr>
                                        <p:cTn id="35" dur="500" fill="hold"/>
                                        <p:tgtEl>
                                          <p:spTgt spid="31"/>
                                        </p:tgtEl>
                                        <p:attrNameLst>
                                          <p:attrName>ppt_w</p:attrName>
                                        </p:attrNameLst>
                                      </p:cBhvr>
                                      <p:tavLst>
                                        <p:tav tm="0">
                                          <p:val>
                                            <p:fltVal val="0"/>
                                          </p:val>
                                        </p:tav>
                                        <p:tav tm="100000">
                                          <p:val>
                                            <p:strVal val="#ppt_w"/>
                                          </p:val>
                                        </p:tav>
                                      </p:tavLst>
                                    </p:anim>
                                    <p:anim calcmode="lin" valueType="num">
                                      <p:cBhvr>
                                        <p:cTn id="36" dur="500" fill="hold"/>
                                        <p:tgtEl>
                                          <p:spTgt spid="31"/>
                                        </p:tgtEl>
                                        <p:attrNameLst>
                                          <p:attrName>ppt_h</p:attrName>
                                        </p:attrNameLst>
                                      </p:cBhvr>
                                      <p:tavLst>
                                        <p:tav tm="0">
                                          <p:val>
                                            <p:fltVal val="0"/>
                                          </p:val>
                                        </p:tav>
                                        <p:tav tm="100000">
                                          <p:val>
                                            <p:strVal val="#ppt_h"/>
                                          </p:val>
                                        </p:tav>
                                      </p:tavLst>
                                    </p:anim>
                                    <p:animEffect transition="in" filter="fade">
                                      <p:cBhvr>
                                        <p:cTn id="37" dur="500"/>
                                        <p:tgtEl>
                                          <p:spTgt spid="31"/>
                                        </p:tgtEl>
                                      </p:cBhvr>
                                    </p:animEffect>
                                  </p:childTnLst>
                                </p:cTn>
                              </p:par>
                              <p:par>
                                <p:cTn id="38" presetID="53" presetClass="entr" presetSubtype="16" fill="hold" grpId="1" nodeType="withEffect">
                                  <p:stCondLst>
                                    <p:cond delay="500"/>
                                  </p:stCondLst>
                                  <p:childTnLst>
                                    <p:set>
                                      <p:cBhvr>
                                        <p:cTn id="39" dur="1" fill="hold">
                                          <p:stCondLst>
                                            <p:cond delay="0"/>
                                          </p:stCondLst>
                                        </p:cTn>
                                        <p:tgtEl>
                                          <p:spTgt spid="28"/>
                                        </p:tgtEl>
                                        <p:attrNameLst>
                                          <p:attrName>style.visibility</p:attrName>
                                        </p:attrNameLst>
                                      </p:cBhvr>
                                      <p:to>
                                        <p:strVal val="visible"/>
                                      </p:to>
                                    </p:set>
                                    <p:anim calcmode="lin" valueType="num">
                                      <p:cBhvr>
                                        <p:cTn id="40" dur="500" fill="hold"/>
                                        <p:tgtEl>
                                          <p:spTgt spid="28"/>
                                        </p:tgtEl>
                                        <p:attrNameLst>
                                          <p:attrName>ppt_w</p:attrName>
                                        </p:attrNameLst>
                                      </p:cBhvr>
                                      <p:tavLst>
                                        <p:tav tm="0">
                                          <p:val>
                                            <p:fltVal val="0"/>
                                          </p:val>
                                        </p:tav>
                                        <p:tav tm="100000">
                                          <p:val>
                                            <p:strVal val="#ppt_w"/>
                                          </p:val>
                                        </p:tav>
                                      </p:tavLst>
                                    </p:anim>
                                    <p:anim calcmode="lin" valueType="num">
                                      <p:cBhvr>
                                        <p:cTn id="41" dur="500" fill="hold"/>
                                        <p:tgtEl>
                                          <p:spTgt spid="28"/>
                                        </p:tgtEl>
                                        <p:attrNameLst>
                                          <p:attrName>ppt_h</p:attrName>
                                        </p:attrNameLst>
                                      </p:cBhvr>
                                      <p:tavLst>
                                        <p:tav tm="0">
                                          <p:val>
                                            <p:fltVal val="0"/>
                                          </p:val>
                                        </p:tav>
                                        <p:tav tm="100000">
                                          <p:val>
                                            <p:strVal val="#ppt_h"/>
                                          </p:val>
                                        </p:tav>
                                      </p:tavLst>
                                    </p:anim>
                                    <p:animEffect transition="in" filter="fade">
                                      <p:cBhvr>
                                        <p:cTn id="42" dur="500"/>
                                        <p:tgtEl>
                                          <p:spTgt spid="28"/>
                                        </p:tgtEl>
                                      </p:cBhvr>
                                    </p:animEffect>
                                  </p:childTnLst>
                                </p:cTn>
                              </p:par>
                              <p:par>
                                <p:cTn id="43" presetID="53" presetClass="entr" presetSubtype="16" fill="hold" grpId="1" nodeType="withEffect">
                                  <p:stCondLst>
                                    <p:cond delay="750"/>
                                  </p:stCondLst>
                                  <p:childTnLst>
                                    <p:set>
                                      <p:cBhvr>
                                        <p:cTn id="44" dur="1" fill="hold">
                                          <p:stCondLst>
                                            <p:cond delay="0"/>
                                          </p:stCondLst>
                                        </p:cTn>
                                        <p:tgtEl>
                                          <p:spTgt spid="29"/>
                                        </p:tgtEl>
                                        <p:attrNameLst>
                                          <p:attrName>style.visibility</p:attrName>
                                        </p:attrNameLst>
                                      </p:cBhvr>
                                      <p:to>
                                        <p:strVal val="visible"/>
                                      </p:to>
                                    </p:set>
                                    <p:anim calcmode="lin" valueType="num">
                                      <p:cBhvr>
                                        <p:cTn id="45" dur="500" fill="hold"/>
                                        <p:tgtEl>
                                          <p:spTgt spid="29"/>
                                        </p:tgtEl>
                                        <p:attrNameLst>
                                          <p:attrName>ppt_w</p:attrName>
                                        </p:attrNameLst>
                                      </p:cBhvr>
                                      <p:tavLst>
                                        <p:tav tm="0">
                                          <p:val>
                                            <p:fltVal val="0"/>
                                          </p:val>
                                        </p:tav>
                                        <p:tav tm="100000">
                                          <p:val>
                                            <p:strVal val="#ppt_w"/>
                                          </p:val>
                                        </p:tav>
                                      </p:tavLst>
                                    </p:anim>
                                    <p:anim calcmode="lin" valueType="num">
                                      <p:cBhvr>
                                        <p:cTn id="46" dur="500" fill="hold"/>
                                        <p:tgtEl>
                                          <p:spTgt spid="29"/>
                                        </p:tgtEl>
                                        <p:attrNameLst>
                                          <p:attrName>ppt_h</p:attrName>
                                        </p:attrNameLst>
                                      </p:cBhvr>
                                      <p:tavLst>
                                        <p:tav tm="0">
                                          <p:val>
                                            <p:fltVal val="0"/>
                                          </p:val>
                                        </p:tav>
                                        <p:tav tm="100000">
                                          <p:val>
                                            <p:strVal val="#ppt_h"/>
                                          </p:val>
                                        </p:tav>
                                      </p:tavLst>
                                    </p:anim>
                                    <p:animEffect transition="in" filter="fade">
                                      <p:cBhvr>
                                        <p:cTn id="47" dur="500"/>
                                        <p:tgtEl>
                                          <p:spTgt spid="29"/>
                                        </p:tgtEl>
                                      </p:cBhvr>
                                    </p:animEffect>
                                  </p:childTnLst>
                                </p:cTn>
                              </p:par>
                              <p:par>
                                <p:cTn id="48" presetID="53" presetClass="entr" presetSubtype="16" fill="hold" grpId="1" nodeType="withEffect">
                                  <p:stCondLst>
                                    <p:cond delay="750"/>
                                  </p:stCondLst>
                                  <p:childTnLst>
                                    <p:set>
                                      <p:cBhvr>
                                        <p:cTn id="49" dur="1" fill="hold">
                                          <p:stCondLst>
                                            <p:cond delay="0"/>
                                          </p:stCondLst>
                                        </p:cTn>
                                        <p:tgtEl>
                                          <p:spTgt spid="30"/>
                                        </p:tgtEl>
                                        <p:attrNameLst>
                                          <p:attrName>style.visibility</p:attrName>
                                        </p:attrNameLst>
                                      </p:cBhvr>
                                      <p:to>
                                        <p:strVal val="visible"/>
                                      </p:to>
                                    </p:set>
                                    <p:anim calcmode="lin" valueType="num">
                                      <p:cBhvr>
                                        <p:cTn id="50" dur="500" fill="hold"/>
                                        <p:tgtEl>
                                          <p:spTgt spid="30"/>
                                        </p:tgtEl>
                                        <p:attrNameLst>
                                          <p:attrName>ppt_w</p:attrName>
                                        </p:attrNameLst>
                                      </p:cBhvr>
                                      <p:tavLst>
                                        <p:tav tm="0">
                                          <p:val>
                                            <p:fltVal val="0"/>
                                          </p:val>
                                        </p:tav>
                                        <p:tav tm="100000">
                                          <p:val>
                                            <p:strVal val="#ppt_w"/>
                                          </p:val>
                                        </p:tav>
                                      </p:tavLst>
                                    </p:anim>
                                    <p:anim calcmode="lin" valueType="num">
                                      <p:cBhvr>
                                        <p:cTn id="51" dur="500" fill="hold"/>
                                        <p:tgtEl>
                                          <p:spTgt spid="30"/>
                                        </p:tgtEl>
                                        <p:attrNameLst>
                                          <p:attrName>ppt_h</p:attrName>
                                        </p:attrNameLst>
                                      </p:cBhvr>
                                      <p:tavLst>
                                        <p:tav tm="0">
                                          <p:val>
                                            <p:fltVal val="0"/>
                                          </p:val>
                                        </p:tav>
                                        <p:tav tm="100000">
                                          <p:val>
                                            <p:strVal val="#ppt_h"/>
                                          </p:val>
                                        </p:tav>
                                      </p:tavLst>
                                    </p:anim>
                                    <p:animEffect transition="in" filter="fade">
                                      <p:cBhvr>
                                        <p:cTn id="52" dur="500"/>
                                        <p:tgtEl>
                                          <p:spTgt spid="30"/>
                                        </p:tgtEl>
                                      </p:cBhvr>
                                    </p:animEffect>
                                  </p:childTnLst>
                                </p:cTn>
                              </p:par>
                              <p:par>
                                <p:cTn id="53" presetID="8" presetClass="emph" presetSubtype="0" repeatCount="indefinite" fill="hold" grpId="0" nodeType="withEffect">
                                  <p:stCondLst>
                                    <p:cond delay="750"/>
                                  </p:stCondLst>
                                  <p:childTnLst>
                                    <p:animRot by="21600000">
                                      <p:cBhvr>
                                        <p:cTn id="54" dur="4000" fill="hold"/>
                                        <p:tgtEl>
                                          <p:spTgt spid="29"/>
                                        </p:tgtEl>
                                        <p:attrNameLst>
                                          <p:attrName>r</p:attrName>
                                        </p:attrNameLst>
                                      </p:cBhvr>
                                    </p:animRot>
                                  </p:childTnLst>
                                </p:cTn>
                              </p:par>
                              <p:par>
                                <p:cTn id="55" presetID="8" presetClass="emph" presetSubtype="0" repeatCount="indefinite" fill="hold" grpId="0" nodeType="withEffect">
                                  <p:stCondLst>
                                    <p:cond delay="750"/>
                                  </p:stCondLst>
                                  <p:childTnLst>
                                    <p:animRot by="-21600000">
                                      <p:cBhvr>
                                        <p:cTn id="56" dur="4000" fill="hold"/>
                                        <p:tgtEl>
                                          <p:spTgt spid="30"/>
                                        </p:tgtEl>
                                        <p:attrNameLst>
                                          <p:attrName>r</p:attrName>
                                        </p:attrNameLst>
                                      </p:cBhvr>
                                    </p:animRot>
                                  </p:childTnLst>
                                </p:cTn>
                              </p:par>
                              <p:par>
                                <p:cTn id="57" presetID="8" presetClass="emph" presetSubtype="0" repeatCount="indefinite" fill="hold" grpId="0" nodeType="withEffect">
                                  <p:stCondLst>
                                    <p:cond delay="750"/>
                                  </p:stCondLst>
                                  <p:childTnLst>
                                    <p:animRot by="-21600000">
                                      <p:cBhvr>
                                        <p:cTn id="58" dur="4000" fill="hold"/>
                                        <p:tgtEl>
                                          <p:spTgt spid="28"/>
                                        </p:tgtEl>
                                        <p:attrNameLst>
                                          <p:attrName>r</p:attrName>
                                        </p:attrNameLst>
                                      </p:cBhvr>
                                    </p:animRot>
                                  </p:childTnLst>
                                </p:cTn>
                              </p:par>
                              <p:par>
                                <p:cTn id="59" presetID="8" presetClass="emph" presetSubtype="0" repeatCount="indefinite" fill="hold" grpId="0" nodeType="withEffect">
                                  <p:stCondLst>
                                    <p:cond delay="750"/>
                                  </p:stCondLst>
                                  <p:childTnLst>
                                    <p:animRot by="21600000">
                                      <p:cBhvr>
                                        <p:cTn id="60" dur="4000" fill="hold"/>
                                        <p:tgtEl>
                                          <p:spTgt spid="31"/>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bldLvl="0" animBg="1"/>
      <p:bldP spid="28" grpId="1" bldLvl="0" animBg="1"/>
      <p:bldP spid="29" grpId="0" bldLvl="0" animBg="1"/>
      <p:bldP spid="29" grpId="1" bldLvl="0" animBg="1"/>
      <p:bldP spid="30" grpId="0" bldLvl="0" animBg="1"/>
      <p:bldP spid="30" grpId="1" bldLvl="0" animBg="1"/>
      <p:bldP spid="31" grpId="0" bldLvl="0" animBg="1"/>
      <p:bldP spid="31" grpId="1" bldLvl="0" animBg="1"/>
      <p:bldP spid="32" grpId="0" bldLvl="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descr="千库网_劳动节建筑工人施工剪影_元素编号13044892"/>
          <p:cNvPicPr>
            <a:picLocks noChangeAspect="1"/>
          </p:cNvPicPr>
          <p:nvPr/>
        </p:nvPicPr>
        <p:blipFill>
          <a:blip r:embed="rId1"/>
          <a:srcRect l="7010" t="22667" b="17292"/>
          <a:stretch>
            <a:fillRect/>
          </a:stretch>
        </p:blipFill>
        <p:spPr>
          <a:xfrm>
            <a:off x="9525" y="3992880"/>
            <a:ext cx="3790315" cy="2447290"/>
          </a:xfrm>
          <a:prstGeom prst="rect">
            <a:avLst/>
          </a:prstGeom>
        </p:spPr>
      </p:pic>
      <p:sp>
        <p:nvSpPr>
          <p:cNvPr id="9" name="矩形 8"/>
          <p:cNvSpPr/>
          <p:nvPr/>
        </p:nvSpPr>
        <p:spPr>
          <a:xfrm>
            <a:off x="2705100" y="3992880"/>
            <a:ext cx="6781165" cy="398780"/>
          </a:xfrm>
          <a:prstGeom prst="rect">
            <a:avLst/>
          </a:prstGeom>
        </p:spPr>
        <p:txBody>
          <a:bodyPr vert="horz" wrap="square">
            <a:spAutoFit/>
          </a:bodyPr>
          <a:lstStyle/>
          <a:p>
            <a:pPr algn="ctr" fontAlgn="auto">
              <a:spcBef>
                <a:spcPts val="0"/>
              </a:spcBef>
              <a:spcAft>
                <a:spcPts val="0"/>
              </a:spcAft>
              <a:defRPr/>
            </a:pPr>
            <a:r>
              <a:rPr lang="zh-CN" altLang="en-US" sz="2000" b="1" spc="300">
                <a:solidFill>
                  <a:srgbClr val="BA1318"/>
                </a:solidFill>
                <a:latin typeface="思源黑体 Heavy" panose="020B0A00000000000000" charset="-122"/>
                <a:ea typeface="思源黑体 Heavy" panose="020B0A00000000000000" charset="-122"/>
                <a:cs typeface="思源黑体 Heavy" panose="020B0A00000000000000" charset="-122"/>
                <a:sym typeface="微软雅黑" panose="020B0503020204020204" pitchFamily="34" charset="-122"/>
              </a:rPr>
              <a:t>第</a:t>
            </a:r>
            <a:r>
              <a:rPr lang="en-US" altLang="zh-CN" sz="2000" b="1" spc="300">
                <a:solidFill>
                  <a:srgbClr val="BA1318"/>
                </a:solidFill>
                <a:latin typeface="思源黑体 Heavy" panose="020B0A00000000000000" charset="-122"/>
                <a:ea typeface="思源黑体 Heavy" panose="020B0A00000000000000" charset="-122"/>
                <a:cs typeface="思源黑体 Heavy" panose="020B0A00000000000000" charset="-122"/>
                <a:sym typeface="微软雅黑" panose="020B0503020204020204" pitchFamily="34" charset="-122"/>
              </a:rPr>
              <a:t>25</a:t>
            </a:r>
            <a:r>
              <a:rPr lang="zh-CN" altLang="en-US" sz="2000" b="1" spc="300">
                <a:solidFill>
                  <a:srgbClr val="BA1318"/>
                </a:solidFill>
                <a:latin typeface="思源黑体 Heavy" panose="020B0A00000000000000" charset="-122"/>
                <a:ea typeface="思源黑体 Heavy" panose="020B0A00000000000000" charset="-122"/>
                <a:cs typeface="思源黑体 Heavy" panose="020B0A00000000000000" charset="-122"/>
                <a:sym typeface="微软雅黑" panose="020B0503020204020204" pitchFamily="34" charset="-122"/>
              </a:rPr>
              <a:t>个</a:t>
            </a:r>
            <a:r>
              <a:rPr lang="zh-CN" altLang="en-US" sz="2000" b="1" spc="300" dirty="0">
                <a:solidFill>
                  <a:srgbClr val="BA1318"/>
                </a:solidFill>
                <a:latin typeface="思源黑体 Heavy" panose="020B0A00000000000000" charset="-122"/>
                <a:ea typeface="思源黑体 Heavy" panose="020B0A00000000000000" charset="-122"/>
                <a:cs typeface="思源黑体 Heavy" panose="020B0A00000000000000" charset="-122"/>
                <a:sym typeface="微软雅黑" panose="020B0503020204020204" pitchFamily="34" charset="-122"/>
              </a:rPr>
              <a:t>全国安全生产月专题</a:t>
            </a:r>
            <a:r>
              <a:rPr lang="en-US" altLang="zh-CN" sz="2000" b="1" spc="300" dirty="0">
                <a:solidFill>
                  <a:srgbClr val="BA1318"/>
                </a:solidFill>
                <a:latin typeface="思源黑体 Heavy" panose="020B0A00000000000000" charset="-122"/>
                <a:ea typeface="思源黑体 Heavy" panose="020B0A00000000000000" charset="-122"/>
                <a:cs typeface="思源黑体 Heavy" panose="020B0A00000000000000" charset="-122"/>
                <a:sym typeface="微软雅黑" panose="020B0503020204020204" pitchFamily="34" charset="-122"/>
              </a:rPr>
              <a:t>PPT</a:t>
            </a:r>
            <a:r>
              <a:rPr lang="zh-CN" altLang="en-US" sz="2000" b="1" spc="300" dirty="0">
                <a:solidFill>
                  <a:srgbClr val="BA1318"/>
                </a:solidFill>
                <a:latin typeface="思源黑体 Heavy" panose="020B0A00000000000000" charset="-122"/>
                <a:ea typeface="思源黑体 Heavy" panose="020B0A00000000000000" charset="-122"/>
                <a:cs typeface="思源黑体 Heavy" panose="020B0A00000000000000" charset="-122"/>
                <a:sym typeface="微软雅黑" panose="020B0503020204020204" pitchFamily="34" charset="-122"/>
              </a:rPr>
              <a:t>课件</a:t>
            </a:r>
            <a:r>
              <a:rPr lang="en-US" altLang="zh-CN" sz="2000" b="1" spc="300" dirty="0">
                <a:solidFill>
                  <a:srgbClr val="BA1318"/>
                </a:solidFill>
                <a:latin typeface="思源黑体 Heavy" panose="020B0A00000000000000" charset="-122"/>
                <a:ea typeface="思源黑体 Heavy" panose="020B0A00000000000000" charset="-122"/>
                <a:cs typeface="思源黑体 Heavy" panose="020B0A00000000000000" charset="-122"/>
                <a:sym typeface="微软雅黑" panose="020B0503020204020204" pitchFamily="34" charset="-122"/>
              </a:rPr>
              <a:t>  </a:t>
            </a:r>
            <a:endParaRPr lang="en-US" altLang="zh-CN" sz="2000" b="1" spc="300" dirty="0">
              <a:solidFill>
                <a:srgbClr val="BA1318"/>
              </a:solidFill>
              <a:latin typeface="思源黑体 Heavy" panose="020B0A00000000000000" charset="-122"/>
              <a:ea typeface="思源黑体 Heavy" panose="020B0A00000000000000" charset="-122"/>
              <a:cs typeface="思源黑体 Heavy" panose="020B0A00000000000000" charset="-122"/>
              <a:sym typeface="微软雅黑" panose="020B0503020204020204" pitchFamily="34" charset="-122"/>
            </a:endParaRPr>
          </a:p>
        </p:txBody>
      </p:sp>
      <p:sp>
        <p:nvSpPr>
          <p:cNvPr id="5" name="矩形 4"/>
          <p:cNvSpPr/>
          <p:nvPr/>
        </p:nvSpPr>
        <p:spPr>
          <a:xfrm flipH="1">
            <a:off x="1892956" y="1605915"/>
            <a:ext cx="8535035" cy="1420495"/>
          </a:xfrm>
          <a:prstGeom prst="rect">
            <a:avLst/>
          </a:prstGeom>
          <a:noFill/>
        </p:spPr>
        <p:txBody>
          <a:bodyPr wrap="square">
            <a:spAutoFit/>
          </a:bodyPr>
          <a:lstStyle/>
          <a:p>
            <a:pPr lvl="0" algn="ctr" fontAlgn="base">
              <a:lnSpc>
                <a:spcPct val="120000"/>
              </a:lnSpc>
              <a:defRPr/>
            </a:pPr>
            <a:r>
              <a:rPr lang="zh-CN" sz="7200" spc="-150" dirty="0">
                <a:ln w="15875">
                  <a:noFill/>
                </a:ln>
                <a:solidFill>
                  <a:srgbClr val="C00000"/>
                </a:solidFill>
                <a:effectLst>
                  <a:glow rad="76200">
                    <a:srgbClr val="FFFFFF"/>
                  </a:glow>
                </a:effectLst>
                <a:latin typeface="阿里巴巴普惠体 H" panose="00020600040101010101" charset="-122"/>
                <a:ea typeface="阿里巴巴普惠体 H" panose="00020600040101010101" charset="-122"/>
                <a:cs typeface="思源黑体 Heavy" panose="020B0A00000000000000" charset="-122"/>
                <a:sym typeface="Arial" panose="020B0604020202020204" pitchFamily="34" charset="0"/>
              </a:rPr>
              <a:t>汇报完毕</a:t>
            </a:r>
            <a:r>
              <a:rPr lang="en-US" altLang="zh-CN" sz="7200" spc="-150" dirty="0">
                <a:ln w="15875">
                  <a:noFill/>
                </a:ln>
                <a:solidFill>
                  <a:srgbClr val="C00000"/>
                </a:solidFill>
                <a:effectLst>
                  <a:glow rad="76200">
                    <a:srgbClr val="FFFFFF"/>
                  </a:glow>
                </a:effectLst>
                <a:latin typeface="阿里巴巴普惠体 H" panose="00020600040101010101" charset="-122"/>
                <a:ea typeface="阿里巴巴普惠体 H" panose="00020600040101010101" charset="-122"/>
                <a:cs typeface="思源黑体 Heavy" panose="020B0A00000000000000" charset="-122"/>
                <a:sym typeface="Arial" panose="020B0604020202020204" pitchFamily="34" charset="0"/>
              </a:rPr>
              <a:t> </a:t>
            </a:r>
            <a:r>
              <a:rPr lang="zh-CN" altLang="en-US" sz="7200" spc="-150" dirty="0">
                <a:ln w="15875">
                  <a:noFill/>
                </a:ln>
                <a:solidFill>
                  <a:srgbClr val="C00000"/>
                </a:solidFill>
                <a:effectLst>
                  <a:glow rad="76200">
                    <a:srgbClr val="FFFFFF"/>
                  </a:glow>
                </a:effectLst>
                <a:latin typeface="阿里巴巴普惠体 H" panose="00020600040101010101" charset="-122"/>
                <a:ea typeface="阿里巴巴普惠体 H" panose="00020600040101010101" charset="-122"/>
                <a:cs typeface="思源黑体 Heavy" panose="020B0A00000000000000" charset="-122"/>
                <a:sym typeface="Arial" panose="020B0604020202020204" pitchFamily="34" charset="0"/>
              </a:rPr>
              <a:t>感谢聆听</a:t>
            </a:r>
            <a:endParaRPr kumimoji="0" lang="zh-CN" altLang="en-US" sz="7200" b="0" i="0" u="none" strike="noStrike" kern="1200" cap="none" spc="-150" normalizeH="0" baseline="0" noProof="0" dirty="0">
              <a:ln w="15875">
                <a:noFill/>
              </a:ln>
              <a:solidFill>
                <a:srgbClr val="C00000"/>
              </a:solidFill>
              <a:effectLst>
                <a:glow rad="76200">
                  <a:srgbClr val="FFFFFF"/>
                </a:glow>
              </a:effectLst>
              <a:uLnTx/>
              <a:uFillTx/>
              <a:latin typeface="阿里巴巴普惠体 H" panose="00020600040101010101" charset="-122"/>
              <a:ea typeface="阿里巴巴普惠体 H" panose="00020600040101010101" charset="-122"/>
              <a:cs typeface="思源黑体 Heavy" panose="020B0A00000000000000" charset="-122"/>
              <a:sym typeface="Arial" panose="020B0604020202020204" pitchFamily="34" charset="0"/>
            </a:endParaRPr>
          </a:p>
        </p:txBody>
      </p:sp>
      <p:grpSp>
        <p:nvGrpSpPr>
          <p:cNvPr id="11" name="组合 10"/>
          <p:cNvGrpSpPr/>
          <p:nvPr/>
        </p:nvGrpSpPr>
        <p:grpSpPr>
          <a:xfrm>
            <a:off x="560054" y="-103812"/>
            <a:ext cx="3264419" cy="987089"/>
            <a:chOff x="1089" y="44"/>
            <a:chExt cx="5141" cy="1554"/>
          </a:xfrm>
        </p:grpSpPr>
        <p:pic>
          <p:nvPicPr>
            <p:cNvPr id="33" name="图片 32" descr="图片包含 游戏机, 灯, 动物, 画&#10;&#10;描述已自动生成"/>
            <p:cNvPicPr>
              <a:picLocks noChangeAspect="1"/>
            </p:cNvPicPr>
            <p:nvPr/>
          </p:nvPicPr>
          <p:blipFill rotWithShape="1">
            <a:blip r:embed="rId2">
              <a:alphaModFix amt="60000"/>
              <a:extLst>
                <a:ext uri="{28A0092B-C50C-407E-A947-70E740481C1C}">
                  <a14:useLocalDpi xmlns:a14="http://schemas.microsoft.com/office/drawing/2010/main" val="0"/>
                </a:ext>
              </a:extLst>
            </a:blip>
            <a:srcRect l="66569" b="54890"/>
            <a:stretch>
              <a:fillRect/>
            </a:stretch>
          </p:blipFill>
          <p:spPr>
            <a:xfrm>
              <a:off x="1089" y="44"/>
              <a:ext cx="5101" cy="1554"/>
            </a:xfrm>
            <a:prstGeom prst="rect">
              <a:avLst/>
            </a:prstGeom>
          </p:spPr>
        </p:pic>
        <p:sp>
          <p:nvSpPr>
            <p:cNvPr id="36" name="TextBox 20"/>
            <p:cNvSpPr txBox="1"/>
            <p:nvPr/>
          </p:nvSpPr>
          <p:spPr>
            <a:xfrm>
              <a:off x="1286" y="561"/>
              <a:ext cx="4944" cy="628"/>
            </a:xfrm>
            <a:prstGeom prst="rect">
              <a:avLst/>
            </a:prstGeom>
            <a:noFill/>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000" b="0" i="0" u="none" strike="noStrike" kern="1200" cap="none" spc="0" normalizeH="0" baseline="0" noProof="0">
                  <a:ln>
                    <a:noFill/>
                  </a:ln>
                  <a:solidFill>
                    <a:srgbClr val="C00000"/>
                  </a:solidFill>
                  <a:effectLst/>
                  <a:uLnTx/>
                  <a:uFillTx/>
                  <a:latin typeface="思源宋体 CN" panose="02020400000000000000" pitchFamily="18" charset="-122"/>
                  <a:ea typeface="思源宋体 CN" panose="02020400000000000000" pitchFamily="18" charset="-122"/>
                  <a:cs typeface="思源黑体 Light" panose="020B0300000000000000" charset="-122"/>
                </a:rPr>
                <a:t>2026</a:t>
              </a:r>
              <a:r>
                <a:rPr kumimoji="0" lang="zh-CN" altLang="en-US" sz="2000" b="0" i="0" u="none" strike="noStrike" kern="1200" cap="none" spc="0" normalizeH="0" baseline="0" noProof="0">
                  <a:ln>
                    <a:noFill/>
                  </a:ln>
                  <a:solidFill>
                    <a:srgbClr val="C00000"/>
                  </a:solidFill>
                  <a:effectLst/>
                  <a:uLnTx/>
                  <a:uFillTx/>
                  <a:latin typeface="思源宋体 CN" panose="02020400000000000000" pitchFamily="18" charset="-122"/>
                  <a:ea typeface="思源宋体 CN" panose="02020400000000000000" pitchFamily="18" charset="-122"/>
                  <a:cs typeface="思源黑体 Light" panose="020B0300000000000000" charset="-122"/>
                </a:rPr>
                <a:t>年</a:t>
              </a:r>
              <a:r>
                <a:rPr kumimoji="0" lang="zh-CN" altLang="en-US" sz="2000" b="0" i="0" u="none" strike="noStrike" kern="1200" cap="none" spc="0" normalizeH="0" baseline="0" noProof="0" dirty="0">
                  <a:ln>
                    <a:noFill/>
                  </a:ln>
                  <a:solidFill>
                    <a:srgbClr val="C00000"/>
                  </a:solidFill>
                  <a:effectLst/>
                  <a:uLnTx/>
                  <a:uFillTx/>
                  <a:latin typeface="思源宋体 CN" panose="02020400000000000000" pitchFamily="18" charset="-122"/>
                  <a:ea typeface="思源宋体 CN" panose="02020400000000000000" pitchFamily="18" charset="-122"/>
                  <a:cs typeface="思源黑体 Light" panose="020B0300000000000000" charset="-122"/>
                </a:rPr>
                <a:t>安全生产月</a:t>
              </a:r>
              <a:endParaRPr kumimoji="0" lang="en-US" altLang="zh-CN" sz="2000" b="0" i="0" u="none" strike="noStrike" kern="1200" cap="none" spc="0" normalizeH="0" baseline="0" noProof="0" dirty="0">
                <a:ln>
                  <a:noFill/>
                </a:ln>
                <a:solidFill>
                  <a:srgbClr val="C00000"/>
                </a:solidFill>
                <a:effectLst/>
                <a:uLnTx/>
                <a:uFillTx/>
                <a:latin typeface="思源宋体 CN" panose="02020400000000000000" pitchFamily="18" charset="-122"/>
                <a:ea typeface="思源宋体 CN" panose="02020400000000000000" pitchFamily="18" charset="-122"/>
                <a:cs typeface="思源黑体 Light" panose="020B0300000000000000" charset="-122"/>
              </a:endParaRPr>
            </a:p>
          </p:txBody>
        </p:sp>
        <p:sp>
          <p:nvSpPr>
            <p:cNvPr id="37" name="TextBox 19"/>
            <p:cNvSpPr txBox="1"/>
            <p:nvPr/>
          </p:nvSpPr>
          <p:spPr>
            <a:xfrm>
              <a:off x="3917" y="1066"/>
              <a:ext cx="291" cy="460"/>
            </a:xfrm>
            <a:prstGeom prst="rect">
              <a:avLst/>
            </a:prstGeom>
            <a:noFill/>
            <a:effectLst/>
          </p:spPr>
          <p:txBody>
            <a:bodyPr wrap="none" rtlCol="0">
              <a:spAutoFit/>
            </a:bodyPr>
            <a:lstStyle/>
            <a:p>
              <a:pPr lvl="0" algn="ctr">
                <a:defRPr/>
              </a:pPr>
              <a:endParaRPr kumimoji="0" lang="en-US" altLang="zh-CN" sz="1300" b="0" i="0" spc="-100" baseline="0" noProof="0" dirty="0">
                <a:ln>
                  <a:noFill/>
                </a:ln>
                <a:solidFill>
                  <a:schemeClr val="accent6"/>
                </a:solidFill>
                <a:effectLst/>
                <a:uLnTx/>
                <a:uFillTx/>
                <a:latin typeface="思源宋体 CN" panose="02020400000000000000" pitchFamily="18" charset="-122"/>
                <a:ea typeface="思源宋体 CN" panose="02020400000000000000" pitchFamily="18" charset="-122"/>
              </a:endParaRPr>
            </a:p>
          </p:txBody>
        </p:sp>
      </p:grpSp>
      <p:pic>
        <p:nvPicPr>
          <p:cNvPr id="2" name="图片 1" descr="51miz-E1006316-CDB9094F"/>
          <p:cNvPicPr>
            <a:picLocks noChangeAspect="1"/>
          </p:cNvPicPr>
          <p:nvPr/>
        </p:nvPicPr>
        <p:blipFill>
          <a:blip r:embed="rId3"/>
          <a:stretch>
            <a:fillRect/>
          </a:stretch>
        </p:blipFill>
        <p:spPr>
          <a:xfrm>
            <a:off x="10238105" y="3126740"/>
            <a:ext cx="1953895" cy="3904615"/>
          </a:xfrm>
          <a:prstGeom prst="rect">
            <a:avLst/>
          </a:prstGeom>
        </p:spPr>
      </p:pic>
      <p:grpSp>
        <p:nvGrpSpPr>
          <p:cNvPr id="12" name="组合 11"/>
          <p:cNvGrpSpPr/>
          <p:nvPr/>
        </p:nvGrpSpPr>
        <p:grpSpPr>
          <a:xfrm>
            <a:off x="1526540" y="3295015"/>
            <a:ext cx="9138920" cy="217805"/>
            <a:chOff x="1670" y="5238"/>
            <a:chExt cx="14392" cy="343"/>
          </a:xfrm>
        </p:grpSpPr>
        <p:grpSp>
          <p:nvGrpSpPr>
            <p:cNvPr id="7" name="组合 6"/>
            <p:cNvGrpSpPr/>
            <p:nvPr/>
          </p:nvGrpSpPr>
          <p:grpSpPr>
            <a:xfrm>
              <a:off x="1670" y="5238"/>
              <a:ext cx="1021" cy="276"/>
              <a:chOff x="2861833" y="3308621"/>
              <a:chExt cx="648282" cy="175260"/>
            </a:xfrm>
          </p:grpSpPr>
          <p:cxnSp>
            <p:nvCxnSpPr>
              <p:cNvPr id="8" name="直接连接符 7"/>
              <p:cNvCxnSpPr/>
              <p:nvPr/>
            </p:nvCxnSpPr>
            <p:spPr>
              <a:xfrm>
                <a:off x="2861833" y="3393571"/>
                <a:ext cx="648282" cy="0"/>
              </a:xfrm>
              <a:prstGeom prst="line">
                <a:avLst/>
              </a:prstGeom>
              <a:noFill/>
              <a:ln w="25400" cap="flat" cmpd="sng" algn="ctr">
                <a:solidFill>
                  <a:srgbClr val="C00000"/>
                </a:solidFill>
                <a:prstDash val="solid"/>
              </a:ln>
              <a:effectLst/>
            </p:spPr>
          </p:cxnSp>
          <p:cxnSp>
            <p:nvCxnSpPr>
              <p:cNvPr id="19" name="直接连接符 18"/>
              <p:cNvCxnSpPr/>
              <p:nvPr/>
            </p:nvCxnSpPr>
            <p:spPr>
              <a:xfrm>
                <a:off x="3190240" y="3308621"/>
                <a:ext cx="319875" cy="0"/>
              </a:xfrm>
              <a:prstGeom prst="line">
                <a:avLst/>
              </a:prstGeom>
              <a:noFill/>
              <a:ln w="25400" cap="flat" cmpd="sng" algn="ctr">
                <a:solidFill>
                  <a:srgbClr val="C00000"/>
                </a:solidFill>
                <a:prstDash val="solid"/>
              </a:ln>
              <a:effectLst/>
            </p:spPr>
          </p:cxnSp>
          <p:cxnSp>
            <p:nvCxnSpPr>
              <p:cNvPr id="29" name="直接连接符 28"/>
              <p:cNvCxnSpPr/>
              <p:nvPr/>
            </p:nvCxnSpPr>
            <p:spPr>
              <a:xfrm>
                <a:off x="3190240" y="3483881"/>
                <a:ext cx="319875" cy="0"/>
              </a:xfrm>
              <a:prstGeom prst="line">
                <a:avLst/>
              </a:prstGeom>
              <a:noFill/>
              <a:ln w="25400" cap="flat" cmpd="sng" algn="ctr">
                <a:solidFill>
                  <a:srgbClr val="C00000"/>
                </a:solidFill>
                <a:prstDash val="solid"/>
              </a:ln>
              <a:effectLst/>
            </p:spPr>
          </p:cxnSp>
        </p:grpSp>
        <p:grpSp>
          <p:nvGrpSpPr>
            <p:cNvPr id="30" name="组合 29"/>
            <p:cNvGrpSpPr/>
            <p:nvPr/>
          </p:nvGrpSpPr>
          <p:grpSpPr>
            <a:xfrm flipH="1">
              <a:off x="15041" y="5305"/>
              <a:ext cx="1021" cy="276"/>
              <a:chOff x="2861833" y="3308621"/>
              <a:chExt cx="648282" cy="175260"/>
            </a:xfrm>
          </p:grpSpPr>
          <p:cxnSp>
            <p:nvCxnSpPr>
              <p:cNvPr id="31" name="直接连接符 30"/>
              <p:cNvCxnSpPr/>
              <p:nvPr/>
            </p:nvCxnSpPr>
            <p:spPr>
              <a:xfrm>
                <a:off x="2861833" y="3393571"/>
                <a:ext cx="648282" cy="0"/>
              </a:xfrm>
              <a:prstGeom prst="line">
                <a:avLst/>
              </a:prstGeom>
              <a:noFill/>
              <a:ln w="25400" cap="flat" cmpd="sng" algn="ctr">
                <a:solidFill>
                  <a:srgbClr val="C00000"/>
                </a:solidFill>
                <a:prstDash val="solid"/>
              </a:ln>
              <a:effectLst/>
            </p:spPr>
          </p:cxnSp>
          <p:cxnSp>
            <p:nvCxnSpPr>
              <p:cNvPr id="32" name="直接连接符 31"/>
              <p:cNvCxnSpPr/>
              <p:nvPr/>
            </p:nvCxnSpPr>
            <p:spPr>
              <a:xfrm>
                <a:off x="3190240" y="3308621"/>
                <a:ext cx="319875" cy="0"/>
              </a:xfrm>
              <a:prstGeom prst="line">
                <a:avLst/>
              </a:prstGeom>
              <a:noFill/>
              <a:ln w="25400" cap="flat" cmpd="sng" algn="ctr">
                <a:solidFill>
                  <a:srgbClr val="C00000"/>
                </a:solidFill>
                <a:prstDash val="solid"/>
              </a:ln>
              <a:effectLst/>
            </p:spPr>
          </p:cxnSp>
          <p:cxnSp>
            <p:nvCxnSpPr>
              <p:cNvPr id="34" name="直接连接符 33"/>
              <p:cNvCxnSpPr/>
              <p:nvPr/>
            </p:nvCxnSpPr>
            <p:spPr>
              <a:xfrm>
                <a:off x="3190240" y="3483881"/>
                <a:ext cx="319875" cy="0"/>
              </a:xfrm>
              <a:prstGeom prst="line">
                <a:avLst/>
              </a:prstGeom>
              <a:noFill/>
              <a:ln w="25400" cap="flat" cmpd="sng" algn="ctr">
                <a:solidFill>
                  <a:srgbClr val="C00000"/>
                </a:solidFill>
                <a:prstDash val="solid"/>
              </a:ln>
              <a:effectLst/>
            </p:spPr>
          </p:cxnSp>
        </p:grpSp>
      </p:grpSp>
      <p:grpSp>
        <p:nvGrpSpPr>
          <p:cNvPr id="10" name="组合 9"/>
          <p:cNvGrpSpPr/>
          <p:nvPr/>
        </p:nvGrpSpPr>
        <p:grpSpPr>
          <a:xfrm>
            <a:off x="3825240" y="4572000"/>
            <a:ext cx="4350385" cy="359410"/>
            <a:chOff x="6531" y="7200"/>
            <a:chExt cx="6851" cy="566"/>
          </a:xfrm>
        </p:grpSpPr>
        <p:sp>
          <p:nvSpPr>
            <p:cNvPr id="41" name="Rectangle 4"/>
            <p:cNvSpPr txBox="1">
              <a:spLocks noChangeArrowheads="1"/>
            </p:cNvSpPr>
            <p:nvPr/>
          </p:nvSpPr>
          <p:spPr bwMode="auto">
            <a:xfrm>
              <a:off x="6531" y="7200"/>
              <a:ext cx="3401" cy="56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16" tIns="45708" rIns="91416" bIns="45708"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anose="02010609030101010101"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zh-CN" altLang="en-US" sz="1600" dirty="0">
                  <a:solidFill>
                    <a:srgbClr val="C00000"/>
                  </a:solidFill>
                  <a:latin typeface="思源宋体 CN" panose="02020400000000000000" pitchFamily="18" charset="-122"/>
                  <a:ea typeface="思源宋体 CN" panose="02020400000000000000" pitchFamily="18" charset="-122"/>
                  <a:sym typeface="Arial" panose="020B0604020202020204" pitchFamily="34" charset="0"/>
                </a:rPr>
                <a:t>汇报人：安全小课桌</a:t>
              </a:r>
              <a:endParaRPr lang="zh-CN" altLang="en-US" sz="1600" dirty="0">
                <a:solidFill>
                  <a:srgbClr val="C00000"/>
                </a:solidFill>
                <a:latin typeface="思源宋体 CN" panose="02020400000000000000" pitchFamily="18" charset="-122"/>
                <a:ea typeface="思源宋体 CN" panose="02020400000000000000" pitchFamily="18" charset="-122"/>
                <a:sym typeface="Arial" panose="020B0604020202020204" pitchFamily="34" charset="0"/>
              </a:endParaRPr>
            </a:p>
          </p:txBody>
        </p:sp>
        <p:sp>
          <p:nvSpPr>
            <p:cNvPr id="43" name="Rectangle 4"/>
            <p:cNvSpPr txBox="1">
              <a:spLocks noChangeArrowheads="1"/>
            </p:cNvSpPr>
            <p:nvPr/>
          </p:nvSpPr>
          <p:spPr bwMode="auto">
            <a:xfrm>
              <a:off x="9982" y="7200"/>
              <a:ext cx="3401" cy="56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16" tIns="45708" rIns="91416" bIns="45708"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anose="02010609030101010101"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zh-CN" altLang="en-US" sz="1600" dirty="0">
                  <a:solidFill>
                    <a:srgbClr val="C00000"/>
                  </a:solidFill>
                  <a:latin typeface="思源宋体 CN" panose="02020400000000000000" pitchFamily="18" charset="-122"/>
                  <a:ea typeface="思源宋体 CN" panose="02020400000000000000" pitchFamily="18" charset="-122"/>
                  <a:sym typeface="Arial" panose="020B0604020202020204" pitchFamily="34" charset="0"/>
                </a:rPr>
                <a:t>汇报</a:t>
              </a:r>
              <a:r>
                <a:rPr lang="zh-CN" altLang="en-US" sz="1600">
                  <a:solidFill>
                    <a:srgbClr val="C00000"/>
                  </a:solidFill>
                  <a:latin typeface="思源宋体 CN" panose="02020400000000000000" pitchFamily="18" charset="-122"/>
                  <a:ea typeface="思源宋体 CN" panose="02020400000000000000" pitchFamily="18" charset="-122"/>
                  <a:sym typeface="Arial" panose="020B0604020202020204" pitchFamily="34" charset="0"/>
                </a:rPr>
                <a:t>时间：</a:t>
              </a:r>
              <a:r>
                <a:rPr lang="en-US" altLang="zh-CN" sz="1600">
                  <a:solidFill>
                    <a:srgbClr val="C00000"/>
                  </a:solidFill>
                  <a:latin typeface="思源宋体 CN" panose="02020400000000000000" pitchFamily="18" charset="-122"/>
                  <a:ea typeface="思源宋体 CN" panose="02020400000000000000" pitchFamily="18" charset="-122"/>
                  <a:sym typeface="Arial" panose="020B0604020202020204" pitchFamily="34" charset="0"/>
                </a:rPr>
                <a:t>2026.06</a:t>
              </a:r>
              <a:endParaRPr lang="en-US" altLang="zh-CN" sz="1600" dirty="0">
                <a:solidFill>
                  <a:srgbClr val="C00000"/>
                </a:solidFill>
                <a:latin typeface="思源宋体 CN" panose="02020400000000000000" pitchFamily="18" charset="-122"/>
                <a:ea typeface="思源宋体 CN" panose="02020400000000000000" pitchFamily="18" charset="-122"/>
                <a:sym typeface="Arial" panose="020B0604020202020204" pitchFamily="34" charset="0"/>
              </a:endParaRPr>
            </a:p>
          </p:txBody>
        </p:sp>
      </p:grpSp>
      <p:pic>
        <p:nvPicPr>
          <p:cNvPr id="13" name="图片 12" descr="C:\Users\娜娜\Desktop\图片141.png图片141"/>
          <p:cNvPicPr>
            <a:picLocks noChangeAspect="1"/>
          </p:cNvPicPr>
          <p:nvPr/>
        </p:nvPicPr>
        <p:blipFill>
          <a:blip r:embed="rId4"/>
          <a:srcRect/>
          <a:stretch>
            <a:fillRect/>
          </a:stretch>
        </p:blipFill>
        <p:spPr>
          <a:xfrm>
            <a:off x="953" y="5278755"/>
            <a:ext cx="12190095" cy="1579245"/>
          </a:xfrm>
          <a:prstGeom prst="rect">
            <a:avLst/>
          </a:prstGeom>
        </p:spPr>
      </p:pic>
      <p:pic>
        <p:nvPicPr>
          <p:cNvPr id="55" name="图片 5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21919" y="150265"/>
            <a:ext cx="1061047" cy="760325"/>
          </a:xfrm>
          <a:prstGeom prst="rect">
            <a:avLst/>
          </a:prstGeom>
        </p:spPr>
      </p:pic>
      <p:grpSp>
        <p:nvGrpSpPr>
          <p:cNvPr id="45" name="组合 44"/>
          <p:cNvGrpSpPr/>
          <p:nvPr/>
        </p:nvGrpSpPr>
        <p:grpSpPr>
          <a:xfrm>
            <a:off x="1526540" y="3046095"/>
            <a:ext cx="9138920" cy="615315"/>
            <a:chOff x="1670" y="4846"/>
            <a:chExt cx="14392" cy="969"/>
          </a:xfrm>
        </p:grpSpPr>
        <p:sp>
          <p:nvSpPr>
            <p:cNvPr id="46" name="文本框 8"/>
            <p:cNvSpPr txBox="1"/>
            <p:nvPr/>
          </p:nvSpPr>
          <p:spPr>
            <a:xfrm>
              <a:off x="2695" y="4846"/>
              <a:ext cx="12540" cy="969"/>
            </a:xfrm>
            <a:prstGeom prst="rect">
              <a:avLst/>
            </a:prstGeom>
            <a:noFill/>
          </p:spPr>
          <p:txBody>
            <a:bodyPr wrap="square" lIns="121873" tIns="60936" rIns="121873" bIns="60936">
              <a:spAutoFit/>
            </a:bodyPr>
            <a:lstStyle/>
            <a:p>
              <a:pPr lvl="0" algn="ctr">
                <a:defRPr/>
              </a:pPr>
              <a:r>
                <a:rPr lang="zh-CN" altLang="en-US" sz="3200" b="1" dirty="0">
                  <a:ln w="15875">
                    <a:noFill/>
                  </a:ln>
                  <a:solidFill>
                    <a:srgbClr val="C00000"/>
                  </a:solidFill>
                  <a:effectLst>
                    <a:glow rad="76200">
                      <a:srgbClr val="FFFFFF"/>
                    </a:glow>
                  </a:effectLst>
                  <a:latin typeface="思源宋体 CN" panose="02020400000000000000" pitchFamily="18" charset="-122"/>
                  <a:ea typeface="思源宋体 CN" panose="02020400000000000000" pitchFamily="18" charset="-122"/>
                  <a:cs typeface="微软雅黑" panose="020B0503020204020204" pitchFamily="34" charset="-122"/>
                </a:rPr>
                <a:t>人人讲安全 </a:t>
              </a:r>
              <a:r>
                <a:rPr lang="zh-CN" altLang="en-US" sz="3200" b="1">
                  <a:ln w="15875">
                    <a:noFill/>
                  </a:ln>
                  <a:solidFill>
                    <a:srgbClr val="C00000"/>
                  </a:solidFill>
                  <a:effectLst>
                    <a:glow rad="76200">
                      <a:srgbClr val="FFFFFF"/>
                    </a:glow>
                  </a:effectLst>
                  <a:latin typeface="思源宋体 CN" panose="02020400000000000000" pitchFamily="18" charset="-122"/>
                  <a:ea typeface="思源宋体 CN" panose="02020400000000000000" pitchFamily="18" charset="-122"/>
                  <a:cs typeface="微软雅黑" panose="020B0503020204020204" pitchFamily="34" charset="-122"/>
                </a:rPr>
                <a:t>个个会应急 排查整治风险隐患</a:t>
              </a:r>
              <a:endParaRPr lang="zh-CN" altLang="en-US" sz="3200" b="1" dirty="0">
                <a:ln w="15875">
                  <a:noFill/>
                </a:ln>
                <a:solidFill>
                  <a:srgbClr val="C00000"/>
                </a:solidFill>
                <a:effectLst>
                  <a:glow rad="76200">
                    <a:srgbClr val="FFFFFF"/>
                  </a:glow>
                </a:effectLst>
                <a:latin typeface="思源宋体 CN" panose="02020400000000000000" pitchFamily="18" charset="-122"/>
                <a:ea typeface="思源宋体 CN" panose="02020400000000000000" pitchFamily="18" charset="-122"/>
                <a:cs typeface="微软雅黑" panose="020B0503020204020204" pitchFamily="34" charset="-122"/>
              </a:endParaRPr>
            </a:p>
          </p:txBody>
        </p:sp>
        <p:grpSp>
          <p:nvGrpSpPr>
            <p:cNvPr id="47" name="组合 46"/>
            <p:cNvGrpSpPr/>
            <p:nvPr/>
          </p:nvGrpSpPr>
          <p:grpSpPr>
            <a:xfrm>
              <a:off x="1670" y="5238"/>
              <a:ext cx="1021" cy="276"/>
              <a:chOff x="2861833" y="3308621"/>
              <a:chExt cx="648282" cy="175260"/>
            </a:xfrm>
          </p:grpSpPr>
          <p:cxnSp>
            <p:nvCxnSpPr>
              <p:cNvPr id="52" name="直接连接符 51"/>
              <p:cNvCxnSpPr/>
              <p:nvPr/>
            </p:nvCxnSpPr>
            <p:spPr>
              <a:xfrm>
                <a:off x="2861833" y="3393571"/>
                <a:ext cx="648282" cy="0"/>
              </a:xfrm>
              <a:prstGeom prst="line">
                <a:avLst/>
              </a:prstGeom>
              <a:noFill/>
              <a:ln w="25400" cap="flat" cmpd="sng" algn="ctr">
                <a:solidFill>
                  <a:srgbClr val="C00000"/>
                </a:solidFill>
                <a:prstDash val="solid"/>
              </a:ln>
              <a:effectLst/>
            </p:spPr>
          </p:cxnSp>
          <p:cxnSp>
            <p:nvCxnSpPr>
              <p:cNvPr id="53" name="直接连接符 52"/>
              <p:cNvCxnSpPr/>
              <p:nvPr/>
            </p:nvCxnSpPr>
            <p:spPr>
              <a:xfrm>
                <a:off x="3190240" y="3308621"/>
                <a:ext cx="319875" cy="0"/>
              </a:xfrm>
              <a:prstGeom prst="line">
                <a:avLst/>
              </a:prstGeom>
              <a:noFill/>
              <a:ln w="25400" cap="flat" cmpd="sng" algn="ctr">
                <a:solidFill>
                  <a:srgbClr val="C00000"/>
                </a:solidFill>
                <a:prstDash val="solid"/>
              </a:ln>
              <a:effectLst/>
            </p:spPr>
          </p:cxnSp>
          <p:cxnSp>
            <p:nvCxnSpPr>
              <p:cNvPr id="54" name="直接连接符 53"/>
              <p:cNvCxnSpPr/>
              <p:nvPr/>
            </p:nvCxnSpPr>
            <p:spPr>
              <a:xfrm>
                <a:off x="3190240" y="3483881"/>
                <a:ext cx="319875" cy="0"/>
              </a:xfrm>
              <a:prstGeom prst="line">
                <a:avLst/>
              </a:prstGeom>
              <a:noFill/>
              <a:ln w="25400" cap="flat" cmpd="sng" algn="ctr">
                <a:solidFill>
                  <a:srgbClr val="C00000"/>
                </a:solidFill>
                <a:prstDash val="solid"/>
              </a:ln>
              <a:effectLst/>
            </p:spPr>
          </p:cxnSp>
        </p:grpSp>
        <p:grpSp>
          <p:nvGrpSpPr>
            <p:cNvPr id="48" name="组合 47"/>
            <p:cNvGrpSpPr/>
            <p:nvPr/>
          </p:nvGrpSpPr>
          <p:grpSpPr>
            <a:xfrm flipH="1">
              <a:off x="15041" y="5305"/>
              <a:ext cx="1021" cy="276"/>
              <a:chOff x="2861833" y="3308621"/>
              <a:chExt cx="648282" cy="175260"/>
            </a:xfrm>
          </p:grpSpPr>
          <p:cxnSp>
            <p:nvCxnSpPr>
              <p:cNvPr id="49" name="直接连接符 48"/>
              <p:cNvCxnSpPr/>
              <p:nvPr/>
            </p:nvCxnSpPr>
            <p:spPr>
              <a:xfrm>
                <a:off x="2861833" y="3393571"/>
                <a:ext cx="648282" cy="0"/>
              </a:xfrm>
              <a:prstGeom prst="line">
                <a:avLst/>
              </a:prstGeom>
              <a:noFill/>
              <a:ln w="25400" cap="flat" cmpd="sng" algn="ctr">
                <a:solidFill>
                  <a:srgbClr val="C00000"/>
                </a:solidFill>
                <a:prstDash val="solid"/>
              </a:ln>
              <a:effectLst/>
            </p:spPr>
          </p:cxnSp>
          <p:cxnSp>
            <p:nvCxnSpPr>
              <p:cNvPr id="50" name="直接连接符 49"/>
              <p:cNvCxnSpPr/>
              <p:nvPr/>
            </p:nvCxnSpPr>
            <p:spPr>
              <a:xfrm>
                <a:off x="3190240" y="3308621"/>
                <a:ext cx="319875" cy="0"/>
              </a:xfrm>
              <a:prstGeom prst="line">
                <a:avLst/>
              </a:prstGeom>
              <a:noFill/>
              <a:ln w="25400" cap="flat" cmpd="sng" algn="ctr">
                <a:solidFill>
                  <a:srgbClr val="C00000"/>
                </a:solidFill>
                <a:prstDash val="solid"/>
              </a:ln>
              <a:effectLst/>
            </p:spPr>
          </p:cxnSp>
          <p:cxnSp>
            <p:nvCxnSpPr>
              <p:cNvPr id="51" name="直接连接符 50"/>
              <p:cNvCxnSpPr/>
              <p:nvPr/>
            </p:nvCxnSpPr>
            <p:spPr>
              <a:xfrm>
                <a:off x="3190240" y="3483881"/>
                <a:ext cx="319875" cy="0"/>
              </a:xfrm>
              <a:prstGeom prst="line">
                <a:avLst/>
              </a:prstGeom>
              <a:noFill/>
              <a:ln w="25400" cap="flat" cmpd="sng" algn="ctr">
                <a:solidFill>
                  <a:srgbClr val="C00000"/>
                </a:solidFill>
                <a:prstDash val="solid"/>
              </a:ln>
              <a:effectLst/>
            </p:spPr>
          </p:cxnSp>
        </p:grpSp>
      </p:grpSp>
    </p:spTree>
    <p:custDataLst>
      <p:tags r:id="rId6"/>
    </p:custDataLst>
  </p:cSld>
  <p:clrMapOvr>
    <a:masterClrMapping/>
  </p:clrMapOvr>
  <mc:AlternateContent xmlns:mc="http://schemas.openxmlformats.org/markup-compatibility/2006">
    <mc:Choice xmlns:p14="http://schemas.microsoft.com/office/powerpoint/2010/main" Requires="p14">
      <p:transition spd="slow" p14:dur="1500" advTm="5000">
        <p:random/>
      </p:transition>
    </mc:Choice>
    <mc:Fallback>
      <p:transition spd="slow" advTm="5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randombar(horizontal)">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2.xml><?xml version="1.0" encoding="utf-8"?>
<p:tagLst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081"/>
  <p:tag name="KSO_WM_TEMPLATE_MASTER_TYPE" val="0"/>
  <p:tag name="KSO_WM_TEMPLATE_COLOR_TYPE" val="1"/>
  <p:tag name="KSO_WM_UNIT_SHOW_EDIT_AREA_INDICATION" val="1"/>
</p:tagLst>
</file>

<file path=ppt/tags/tag63.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64.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65.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66.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67.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68.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69.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70.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71.xml><?xml version="1.0" encoding="utf-8"?>
<p:tagLst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72.xml><?xml version="1.0" encoding="utf-8"?>
<p:tagLst xmlns:p="http://schemas.openxmlformats.org/presentationml/2006/main">
  <p:tag name="COMMONDATA" val="eyJoZGlkIjoiZmE0MTIwZmM5MTcyMTU2MWQwMmMxOGE0OGM3ZTQ5NTcifQ=="/>
</p:tagLst>
</file>

<file path=ppt/theme/theme1.xml><?xml version="1.0" encoding="utf-8"?>
<a:theme xmlns:a="http://schemas.openxmlformats.org/drawingml/2006/main" name="Office 主题​​">
  <a:themeElements>
    <a:clrScheme name="新版空白演示配色">
      <a:dk1>
        <a:srgbClr val="000000"/>
      </a:dk1>
      <a:lt1>
        <a:srgbClr val="FFFFFF"/>
      </a:lt1>
      <a:dk2>
        <a:srgbClr val="778495"/>
      </a:dk2>
      <a:lt2>
        <a:srgbClr val="F0F0F0"/>
      </a:lt2>
      <a:accent1>
        <a:srgbClr val="F83529"/>
      </a:accent1>
      <a:accent2>
        <a:srgbClr val="E9292F"/>
      </a:accent2>
      <a:accent3>
        <a:srgbClr val="BB2326"/>
      </a:accent3>
      <a:accent4>
        <a:srgbClr val="8C0C04"/>
      </a:accent4>
      <a:accent5>
        <a:srgbClr val="690902"/>
      </a:accent5>
      <a:accent6>
        <a:srgbClr val="BA1318"/>
      </a:accent6>
      <a:hlink>
        <a:srgbClr val="F83529"/>
      </a:hlink>
      <a:folHlink>
        <a:srgbClr val="BFBFBF"/>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
  <a:themeElements>
    <a:clrScheme name="自定义 2">
      <a:dk1>
        <a:srgbClr val="000000"/>
      </a:dk1>
      <a:lt1>
        <a:srgbClr val="FFFFFF"/>
      </a:lt1>
      <a:dk2>
        <a:srgbClr val="778495"/>
      </a:dk2>
      <a:lt2>
        <a:srgbClr val="F0F0F0"/>
      </a:lt2>
      <a:accent1>
        <a:srgbClr val="F83529"/>
      </a:accent1>
      <a:accent2>
        <a:srgbClr val="E9292F"/>
      </a:accent2>
      <a:accent3>
        <a:srgbClr val="BB2326"/>
      </a:accent3>
      <a:accent4>
        <a:srgbClr val="8C0C04"/>
      </a:accent4>
      <a:accent5>
        <a:srgbClr val="690902"/>
      </a:accent5>
      <a:accent6>
        <a:srgbClr val="BA1318"/>
      </a:accent6>
      <a:hlink>
        <a:srgbClr val="F83529"/>
      </a:hlink>
      <a:folHlink>
        <a:srgbClr val="BFBFB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gradFill>
          <a:gsLst>
            <a:gs pos="0">
              <a:schemeClr val="accent4">
                <a:lumMod val="75000"/>
              </a:schemeClr>
            </a:gs>
            <a:gs pos="48000">
              <a:schemeClr val="accent6">
                <a:lumMod val="50000"/>
              </a:schemeClr>
            </a:gs>
            <a:gs pos="100000">
              <a:schemeClr val="accent6">
                <a:lumMod val="90000"/>
              </a:schemeClr>
            </a:gs>
          </a:gsLst>
        </a:gradFill>
        <a:ln>
          <a:solidFill>
            <a:schemeClr val="bg2">
              <a:lumMod val="25000"/>
            </a:schemeClr>
          </a:solidFill>
        </a:ln>
      </a:spPr>
      <a:bodyPr rtlCol="0" anchor="ctr"/>
      <a:lstStyle>
        <a:defPPr algn="ctr">
          <a:defRPr dirty="0"/>
        </a:defPPr>
      </a:lstStyle>
      <a:style>
        <a:lnRef idx="1">
          <a:schemeClr val="accent3"/>
        </a:lnRef>
        <a:fillRef idx="3">
          <a:schemeClr val="accent3"/>
        </a:fillRef>
        <a:effectRef idx="2">
          <a:schemeClr val="accent3"/>
        </a:effectRef>
        <a:fontRef idx="minor">
          <a:schemeClr val="lt1"/>
        </a:fontRef>
      </a:style>
    </a:spDef>
  </a:objectDefaul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新版空白演示配色">
    <a:dk1>
      <a:srgbClr val="000000"/>
    </a:dk1>
    <a:lt1>
      <a:srgbClr val="FFFFFF"/>
    </a:lt1>
    <a:dk2>
      <a:srgbClr val="778495"/>
    </a:dk2>
    <a:lt2>
      <a:srgbClr val="F0F0F0"/>
    </a:lt2>
    <a:accent1>
      <a:srgbClr val="F83529"/>
    </a:accent1>
    <a:accent2>
      <a:srgbClr val="E9292F"/>
    </a:accent2>
    <a:accent3>
      <a:srgbClr val="BB2326"/>
    </a:accent3>
    <a:accent4>
      <a:srgbClr val="8C0C04"/>
    </a:accent4>
    <a:accent5>
      <a:srgbClr val="690902"/>
    </a:accent5>
    <a:accent6>
      <a:srgbClr val="BA1318"/>
    </a:accent6>
    <a:hlink>
      <a:srgbClr val="F83529"/>
    </a:hlink>
    <a:folHlink>
      <a:srgbClr val="BFBFBF"/>
    </a:folHlink>
  </a:clrScheme>
</a:themeOverride>
</file>

<file path=ppt/theme/themeOverride2.xml><?xml version="1.0" encoding="utf-8"?>
<a:themeOverride xmlns:a="http://schemas.openxmlformats.org/drawingml/2006/main">
  <a:clrScheme name="新版空白演示配色">
    <a:dk1>
      <a:srgbClr val="000000"/>
    </a:dk1>
    <a:lt1>
      <a:srgbClr val="FFFFFF"/>
    </a:lt1>
    <a:dk2>
      <a:srgbClr val="778495"/>
    </a:dk2>
    <a:lt2>
      <a:srgbClr val="F0F0F0"/>
    </a:lt2>
    <a:accent1>
      <a:srgbClr val="F83529"/>
    </a:accent1>
    <a:accent2>
      <a:srgbClr val="E9292F"/>
    </a:accent2>
    <a:accent3>
      <a:srgbClr val="BB2326"/>
    </a:accent3>
    <a:accent4>
      <a:srgbClr val="8C0C04"/>
    </a:accent4>
    <a:accent5>
      <a:srgbClr val="690902"/>
    </a:accent5>
    <a:accent6>
      <a:srgbClr val="BA1318"/>
    </a:accent6>
    <a:hlink>
      <a:srgbClr val="F83529"/>
    </a:hlink>
    <a:folHlink>
      <a:srgbClr val="BFBFBF"/>
    </a:folHlink>
  </a:clrScheme>
</a:themeOverride>
</file>

<file path=ppt/theme/themeOverride3.xml><?xml version="1.0" encoding="utf-8"?>
<a:themeOverride xmlns:a="http://schemas.openxmlformats.org/drawingml/2006/main">
  <a:clrScheme name="新版空白演示配色">
    <a:dk1>
      <a:srgbClr val="000000"/>
    </a:dk1>
    <a:lt1>
      <a:srgbClr val="FFFFFF"/>
    </a:lt1>
    <a:dk2>
      <a:srgbClr val="778495"/>
    </a:dk2>
    <a:lt2>
      <a:srgbClr val="F0F0F0"/>
    </a:lt2>
    <a:accent1>
      <a:srgbClr val="F83529"/>
    </a:accent1>
    <a:accent2>
      <a:srgbClr val="E9292F"/>
    </a:accent2>
    <a:accent3>
      <a:srgbClr val="BB2326"/>
    </a:accent3>
    <a:accent4>
      <a:srgbClr val="8C0C04"/>
    </a:accent4>
    <a:accent5>
      <a:srgbClr val="690902"/>
    </a:accent5>
    <a:accent6>
      <a:srgbClr val="BA1318"/>
    </a:accent6>
    <a:hlink>
      <a:srgbClr val="F83529"/>
    </a:hlink>
    <a:folHlink>
      <a:srgbClr val="BFBFBF"/>
    </a:folHlink>
  </a:clrScheme>
</a:themeOverride>
</file>

<file path=ppt/theme/themeOverride4.xml><?xml version="1.0" encoding="utf-8"?>
<a:themeOverride xmlns:a="http://schemas.openxmlformats.org/drawingml/2006/main">
  <a:clrScheme name="新版空白演示配色">
    <a:dk1>
      <a:srgbClr val="000000"/>
    </a:dk1>
    <a:lt1>
      <a:srgbClr val="FFFFFF"/>
    </a:lt1>
    <a:dk2>
      <a:srgbClr val="778495"/>
    </a:dk2>
    <a:lt2>
      <a:srgbClr val="F0F0F0"/>
    </a:lt2>
    <a:accent1>
      <a:srgbClr val="F83529"/>
    </a:accent1>
    <a:accent2>
      <a:srgbClr val="E9292F"/>
    </a:accent2>
    <a:accent3>
      <a:srgbClr val="BB2326"/>
    </a:accent3>
    <a:accent4>
      <a:srgbClr val="8C0C04"/>
    </a:accent4>
    <a:accent5>
      <a:srgbClr val="690902"/>
    </a:accent5>
    <a:accent6>
      <a:srgbClr val="BA1318"/>
    </a:accent6>
    <a:hlink>
      <a:srgbClr val="F83529"/>
    </a:hlink>
    <a:folHlink>
      <a:srgbClr val="BFBFBF"/>
    </a:folHlink>
  </a:clrScheme>
</a:themeOverride>
</file>

<file path=ppt/theme/themeOverride5.xml><?xml version="1.0" encoding="utf-8"?>
<a:themeOverride xmlns:a="http://schemas.openxmlformats.org/drawingml/2006/main">
  <a:clrScheme name="新版空白演示配色">
    <a:dk1>
      <a:srgbClr val="000000"/>
    </a:dk1>
    <a:lt1>
      <a:srgbClr val="FFFFFF"/>
    </a:lt1>
    <a:dk2>
      <a:srgbClr val="778495"/>
    </a:dk2>
    <a:lt2>
      <a:srgbClr val="F0F0F0"/>
    </a:lt2>
    <a:accent1>
      <a:srgbClr val="F83529"/>
    </a:accent1>
    <a:accent2>
      <a:srgbClr val="E9292F"/>
    </a:accent2>
    <a:accent3>
      <a:srgbClr val="BB2326"/>
    </a:accent3>
    <a:accent4>
      <a:srgbClr val="8C0C04"/>
    </a:accent4>
    <a:accent5>
      <a:srgbClr val="690902"/>
    </a:accent5>
    <a:accent6>
      <a:srgbClr val="BA1318"/>
    </a:accent6>
    <a:hlink>
      <a:srgbClr val="F83529"/>
    </a:hlink>
    <a:folHlink>
      <a:srgbClr val="BFBFBF"/>
    </a:folHlink>
  </a:clrScheme>
</a:themeOverride>
</file>

<file path=ppt/theme/themeOverride6.xml><?xml version="1.0" encoding="utf-8"?>
<a:themeOverride xmlns:a="http://schemas.openxmlformats.org/drawingml/2006/main">
  <a:clrScheme name="新版空白演示配色">
    <a:dk1>
      <a:srgbClr val="000000"/>
    </a:dk1>
    <a:lt1>
      <a:srgbClr val="FFFFFF"/>
    </a:lt1>
    <a:dk2>
      <a:srgbClr val="778495"/>
    </a:dk2>
    <a:lt2>
      <a:srgbClr val="F0F0F0"/>
    </a:lt2>
    <a:accent1>
      <a:srgbClr val="F83529"/>
    </a:accent1>
    <a:accent2>
      <a:srgbClr val="E9292F"/>
    </a:accent2>
    <a:accent3>
      <a:srgbClr val="BB2326"/>
    </a:accent3>
    <a:accent4>
      <a:srgbClr val="8C0C04"/>
    </a:accent4>
    <a:accent5>
      <a:srgbClr val="690902"/>
    </a:accent5>
    <a:accent6>
      <a:srgbClr val="BA1318"/>
    </a:accent6>
    <a:hlink>
      <a:srgbClr val="F83529"/>
    </a:hlink>
    <a:folHlink>
      <a:srgbClr val="BFBFBF"/>
    </a:folHlink>
  </a:clrScheme>
</a:themeOverride>
</file>

<file path=ppt/theme/themeOverride7.xml><?xml version="1.0" encoding="utf-8"?>
<a:themeOverride xmlns:a="http://schemas.openxmlformats.org/drawingml/2006/main">
  <a:clrScheme name="新版空白演示配色">
    <a:dk1>
      <a:srgbClr val="000000"/>
    </a:dk1>
    <a:lt1>
      <a:srgbClr val="FFFFFF"/>
    </a:lt1>
    <a:dk2>
      <a:srgbClr val="778495"/>
    </a:dk2>
    <a:lt2>
      <a:srgbClr val="F0F0F0"/>
    </a:lt2>
    <a:accent1>
      <a:srgbClr val="F83529"/>
    </a:accent1>
    <a:accent2>
      <a:srgbClr val="E9292F"/>
    </a:accent2>
    <a:accent3>
      <a:srgbClr val="BB2326"/>
    </a:accent3>
    <a:accent4>
      <a:srgbClr val="8C0C04"/>
    </a:accent4>
    <a:accent5>
      <a:srgbClr val="690902"/>
    </a:accent5>
    <a:accent6>
      <a:srgbClr val="BA1318"/>
    </a:accent6>
    <a:hlink>
      <a:srgbClr val="F83529"/>
    </a:hlink>
    <a:folHlink>
      <a:srgbClr val="BFBFBF"/>
    </a:folHlink>
  </a:clrScheme>
</a:themeOverride>
</file>

<file path=docProps/app.xml><?xml version="1.0" encoding="utf-8"?>
<Properties xmlns="http://schemas.openxmlformats.org/officeDocument/2006/extended-properties" xmlns:vt="http://schemas.openxmlformats.org/officeDocument/2006/docPropsVTypes">
  <TotalTime>0</TotalTime>
  <Words>9604</Words>
  <Application>WPS 演示</Application>
  <PresentationFormat>宽屏</PresentationFormat>
  <Paragraphs>1207</Paragraphs>
  <Slides>56</Slides>
  <Notes>39</Notes>
  <HiddenSlides>0</HiddenSlides>
  <MMClips>0</MMClips>
  <ScaleCrop>false</ScaleCrop>
  <HeadingPairs>
    <vt:vector size="6" baseType="variant">
      <vt:variant>
        <vt:lpstr>已用的字体</vt:lpstr>
      </vt:variant>
      <vt:variant>
        <vt:i4>59</vt:i4>
      </vt:variant>
      <vt:variant>
        <vt:lpstr>主题</vt:lpstr>
      </vt:variant>
      <vt:variant>
        <vt:i4>2</vt:i4>
      </vt:variant>
      <vt:variant>
        <vt:lpstr>幻灯片标题</vt:lpstr>
      </vt:variant>
      <vt:variant>
        <vt:i4>56</vt:i4>
      </vt:variant>
    </vt:vector>
  </HeadingPairs>
  <TitlesOfParts>
    <vt:vector size="117" baseType="lpstr">
      <vt:lpstr>Arial</vt:lpstr>
      <vt:lpstr>宋体</vt:lpstr>
      <vt:lpstr>Wingdings</vt:lpstr>
      <vt:lpstr>思源宋体 CN</vt:lpstr>
      <vt:lpstr>Wingdings</vt:lpstr>
      <vt:lpstr>思源黑体 Light</vt:lpstr>
      <vt:lpstr>微软雅黑</vt:lpstr>
      <vt:lpstr>阿里巴巴普惠体 H</vt:lpstr>
      <vt:lpstr>思源黑体 Heavy</vt:lpstr>
      <vt:lpstr>仿宋_GB2312</vt:lpstr>
      <vt:lpstr>Calibri</vt:lpstr>
      <vt:lpstr>字魂105号-简雅黑</vt:lpstr>
      <vt:lpstr>Calibri</vt:lpstr>
      <vt:lpstr>字魂59号-创粗黑</vt:lpstr>
      <vt:lpstr>逼格青春粗黑体简2.0</vt:lpstr>
      <vt:lpstr>Arial</vt:lpstr>
      <vt:lpstr>Noto Sans SC</vt:lpstr>
      <vt:lpstr>KSOFCE3BB362</vt:lpstr>
      <vt:lpstr>KSOFCE3C27C1</vt:lpstr>
      <vt:lpstr>Arial Unicode MS</vt:lpstr>
      <vt:lpstr>Times New Roman</vt:lpstr>
      <vt:lpstr>黑体</vt:lpstr>
      <vt:lpstr>等线</vt:lpstr>
      <vt:lpstr>楷体_GB2312</vt:lpstr>
      <vt:lpstr>字魂5号-无外润黑体</vt:lpstr>
      <vt:lpstr>Roboto Light</vt:lpstr>
      <vt:lpstr>字魂95号-手刻宋-Regular</vt:lpstr>
      <vt:lpstr>新宋体</vt:lpstr>
      <vt:lpstr>思源宋体 CN Heavy</vt:lpstr>
      <vt:lpstr>Gisha</vt:lpstr>
      <vt:lpstr>Agency FB</vt:lpstr>
      <vt:lpstr>Impact</vt:lpstr>
      <vt:lpstr>字魂35号-经典雅黑</vt:lpstr>
      <vt:lpstr>字魂57号-创细黑-Regular</vt:lpstr>
      <vt:lpstr>Arial Black</vt:lpstr>
      <vt:lpstr>Open Sans</vt:lpstr>
      <vt:lpstr>Open Sans</vt:lpstr>
      <vt:lpstr>字魂58号-创中黑-Regular</vt:lpstr>
      <vt:lpstr>腾祥澜黑简</vt:lpstr>
      <vt:lpstr>Trebuchet MS</vt:lpstr>
      <vt:lpstr>Gisha</vt:lpstr>
      <vt:lpstr>Roboto Light</vt:lpstr>
      <vt:lpstr>Times New Roman</vt:lpstr>
      <vt:lpstr>字魂105号-简雅黑</vt:lpstr>
      <vt:lpstr>字魂35号-经典雅黑</vt:lpstr>
      <vt:lpstr>字魂57号-创细黑-Regular</vt:lpstr>
      <vt:lpstr>字魂58号-创中黑-Regular</vt:lpstr>
      <vt:lpstr>字魂59号-创粗黑</vt:lpstr>
      <vt:lpstr>字魂5号-无外润黑体</vt:lpstr>
      <vt:lpstr>字魂95号-手刻宋-Regular</vt:lpstr>
      <vt:lpstr>思源宋体 CN</vt:lpstr>
      <vt:lpstr>思源宋体 CN Heavy</vt:lpstr>
      <vt:lpstr>思源黑体 Heavy</vt:lpstr>
      <vt:lpstr>思源黑体 Light</vt:lpstr>
      <vt:lpstr>楷体_GB2312</vt:lpstr>
      <vt:lpstr>腾祥澜黑简</vt:lpstr>
      <vt:lpstr>逼格青春粗黑体简2.0</vt:lpstr>
      <vt:lpstr>阿里巴巴普惠体 H</vt:lpstr>
      <vt:lpstr>仿宋</vt:lpstr>
      <vt:lpstr>Office 主题​​</vt:lpstr>
      <vt:lpstr>1</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空白演示</dc:title>
  <dc:creator>Administrator</dc:creator>
  <cp:lastModifiedBy>巴掌有料</cp:lastModifiedBy>
  <cp:revision>185</cp:revision>
  <dcterms:created xsi:type="dcterms:W3CDTF">2019-06-19T02:08:00Z</dcterms:created>
  <dcterms:modified xsi:type="dcterms:W3CDTF">2026-05-24T08:47:04Z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2052-12.1.0.26375</vt:lpwstr>
  </property>
  <property fmtid="{D5CDD505-2E9C-101B-9397-08002B2CF9AE}" pid="3" name="ICV">
    <vt:lpwstr>B96A550016554FF8B3967FE6E866EFAF</vt:lpwstr>
  </property>
</Properties>
</file>